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media/image15.svg" ContentType="image/svg+xml"/>
  <Override PartName="/ppt/media/image17.svg" ContentType="image/svg+xml"/>
  <Override PartName="/ppt/media/image19.svg" ContentType="image/svg+xml"/>
  <Override PartName="/ppt/media/image21.svg" ContentType="image/svg+xml"/>
  <Override PartName="/ppt/media/image33.svg" ContentType="image/svg+xml"/>
  <Override PartName="/ppt/media/image34.svg" ContentType="image/svg+xml"/>
  <Override PartName="/ppt/media/image35.svg" ContentType="image/svg+xml"/>
  <Override PartName="/ppt/media/image36.svg" ContentType="image/svg+xml"/>
  <Override PartName="/ppt/media/image37.svg" ContentType="image/svg+xml"/>
  <Override PartName="/ppt/media/image38.svg" ContentType="image/svg+xml"/>
  <Override PartName="/ppt/media/image39.svg" ContentType="image/svg+xml"/>
  <Override PartName="/ppt/media/image40.svg" ContentType="image/svg+xml"/>
  <Override PartName="/ppt/media/image41.svg" ContentType="image/svg+xml"/>
  <Override PartName="/ppt/media/image42.svg" ContentType="image/svg+xml"/>
  <Override PartName="/ppt/media/image43.svg" ContentType="image/svg+xml"/>
  <Override PartName="/ppt/media/image45.svg" ContentType="image/svg+xml"/>
  <Override PartName="/ppt/media/image4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00.xml" ContentType="application/vnd.openxmlformats-officedocument.presentationml.tags+xml"/>
  <Override PartName="/ppt/tags/tag1001.xml" ContentType="application/vnd.openxmlformats-officedocument.presentationml.tags+xml"/>
  <Override PartName="/ppt/tags/tag1002.xml" ContentType="application/vnd.openxmlformats-officedocument.presentationml.tags+xml"/>
  <Override PartName="/ppt/tags/tag1003.xml" ContentType="application/vnd.openxmlformats-officedocument.presentationml.tags+xml"/>
  <Override PartName="/ppt/tags/tag1004.xml" ContentType="application/vnd.openxmlformats-officedocument.presentationml.tags+xml"/>
  <Override PartName="/ppt/tags/tag1005.xml" ContentType="application/vnd.openxmlformats-officedocument.presentationml.tags+xml"/>
  <Override PartName="/ppt/tags/tag1006.xml" ContentType="application/vnd.openxmlformats-officedocument.presentationml.tags+xml"/>
  <Override PartName="/ppt/tags/tag1007.xml" ContentType="application/vnd.openxmlformats-officedocument.presentationml.tags+xml"/>
  <Override PartName="/ppt/tags/tag1008.xml" ContentType="application/vnd.openxmlformats-officedocument.presentationml.tags+xml"/>
  <Override PartName="/ppt/tags/tag1009.xml" ContentType="application/vnd.openxmlformats-officedocument.presentationml.tags+xml"/>
  <Override PartName="/ppt/tags/tag101.xml" ContentType="application/vnd.openxmlformats-officedocument.presentationml.tags+xml"/>
  <Override PartName="/ppt/tags/tag1010.xml" ContentType="application/vnd.openxmlformats-officedocument.presentationml.tags+xml"/>
  <Override PartName="/ppt/tags/tag1011.xml" ContentType="application/vnd.openxmlformats-officedocument.presentationml.tags+xml"/>
  <Override PartName="/ppt/tags/tag1012.xml" ContentType="application/vnd.openxmlformats-officedocument.presentationml.tags+xml"/>
  <Override PartName="/ppt/tags/tag1013.xml" ContentType="application/vnd.openxmlformats-officedocument.presentationml.tags+xml"/>
  <Override PartName="/ppt/tags/tag1014.xml" ContentType="application/vnd.openxmlformats-officedocument.presentationml.tags+xml"/>
  <Override PartName="/ppt/tags/tag1015.xml" ContentType="application/vnd.openxmlformats-officedocument.presentationml.tags+xml"/>
  <Override PartName="/ppt/tags/tag1016.xml" ContentType="application/vnd.openxmlformats-officedocument.presentationml.tags+xml"/>
  <Override PartName="/ppt/tags/tag1017.xml" ContentType="application/vnd.openxmlformats-officedocument.presentationml.tags+xml"/>
  <Override PartName="/ppt/tags/tag1018.xml" ContentType="application/vnd.openxmlformats-officedocument.presentationml.tags+xml"/>
  <Override PartName="/ppt/tags/tag1019.xml" ContentType="application/vnd.openxmlformats-officedocument.presentationml.tags+xml"/>
  <Override PartName="/ppt/tags/tag102.xml" ContentType="application/vnd.openxmlformats-officedocument.presentationml.tags+xml"/>
  <Override PartName="/ppt/tags/tag1020.xml" ContentType="application/vnd.openxmlformats-officedocument.presentationml.tags+xml"/>
  <Override PartName="/ppt/tags/tag1021.xml" ContentType="application/vnd.openxmlformats-officedocument.presentationml.tags+xml"/>
  <Override PartName="/ppt/tags/tag1022.xml" ContentType="application/vnd.openxmlformats-officedocument.presentationml.tags+xml"/>
  <Override PartName="/ppt/tags/tag1023.xml" ContentType="application/vnd.openxmlformats-officedocument.presentationml.tags+xml"/>
  <Override PartName="/ppt/tags/tag1024.xml" ContentType="application/vnd.openxmlformats-officedocument.presentationml.tags+xml"/>
  <Override PartName="/ppt/tags/tag1025.xml" ContentType="application/vnd.openxmlformats-officedocument.presentationml.tags+xml"/>
  <Override PartName="/ppt/tags/tag1026.xml" ContentType="application/vnd.openxmlformats-officedocument.presentationml.tags+xml"/>
  <Override PartName="/ppt/tags/tag1027.xml" ContentType="application/vnd.openxmlformats-officedocument.presentationml.tags+xml"/>
  <Override PartName="/ppt/tags/tag1028.xml" ContentType="application/vnd.openxmlformats-officedocument.presentationml.tags+xml"/>
  <Override PartName="/ppt/tags/tag1029.xml" ContentType="application/vnd.openxmlformats-officedocument.presentationml.tags+xml"/>
  <Override PartName="/ppt/tags/tag103.xml" ContentType="application/vnd.openxmlformats-officedocument.presentationml.tags+xml"/>
  <Override PartName="/ppt/tags/tag1030.xml" ContentType="application/vnd.openxmlformats-officedocument.presentationml.tags+xml"/>
  <Override PartName="/ppt/tags/tag1031.xml" ContentType="application/vnd.openxmlformats-officedocument.presentationml.tags+xml"/>
  <Override PartName="/ppt/tags/tag1032.xml" ContentType="application/vnd.openxmlformats-officedocument.presentationml.tags+xml"/>
  <Override PartName="/ppt/tags/tag1033.xml" ContentType="application/vnd.openxmlformats-officedocument.presentationml.tags+xml"/>
  <Override PartName="/ppt/tags/tag1034.xml" ContentType="application/vnd.openxmlformats-officedocument.presentationml.tags+xml"/>
  <Override PartName="/ppt/tags/tag1035.xml" ContentType="application/vnd.openxmlformats-officedocument.presentationml.tags+xml"/>
  <Override PartName="/ppt/tags/tag1036.xml" ContentType="application/vnd.openxmlformats-officedocument.presentationml.tags+xml"/>
  <Override PartName="/ppt/tags/tag1037.xml" ContentType="application/vnd.openxmlformats-officedocument.presentationml.tags+xml"/>
  <Override PartName="/ppt/tags/tag1038.xml" ContentType="application/vnd.openxmlformats-officedocument.presentationml.tags+xml"/>
  <Override PartName="/ppt/tags/tag1039.xml" ContentType="application/vnd.openxmlformats-officedocument.presentationml.tags+xml"/>
  <Override PartName="/ppt/tags/tag104.xml" ContentType="application/vnd.openxmlformats-officedocument.presentationml.tags+xml"/>
  <Override PartName="/ppt/tags/tag1040.xml" ContentType="application/vnd.openxmlformats-officedocument.presentationml.tags+xml"/>
  <Override PartName="/ppt/tags/tag1041.xml" ContentType="application/vnd.openxmlformats-officedocument.presentationml.tags+xml"/>
  <Override PartName="/ppt/tags/tag1042.xml" ContentType="application/vnd.openxmlformats-officedocument.presentationml.tags+xml"/>
  <Override PartName="/ppt/tags/tag1043.xml" ContentType="application/vnd.openxmlformats-officedocument.presentationml.tags+xml"/>
  <Override PartName="/ppt/tags/tag1044.xml" ContentType="application/vnd.openxmlformats-officedocument.presentationml.tags+xml"/>
  <Override PartName="/ppt/tags/tag1045.xml" ContentType="application/vnd.openxmlformats-officedocument.presentationml.tags+xml"/>
  <Override PartName="/ppt/tags/tag1046.xml" ContentType="application/vnd.openxmlformats-officedocument.presentationml.tags+xml"/>
  <Override PartName="/ppt/tags/tag1047.xml" ContentType="application/vnd.openxmlformats-officedocument.presentationml.tags+xml"/>
  <Override PartName="/ppt/tags/tag1048.xml" ContentType="application/vnd.openxmlformats-officedocument.presentationml.tags+xml"/>
  <Override PartName="/ppt/tags/tag1049.xml" ContentType="application/vnd.openxmlformats-officedocument.presentationml.tags+xml"/>
  <Override PartName="/ppt/tags/tag105.xml" ContentType="application/vnd.openxmlformats-officedocument.presentationml.tags+xml"/>
  <Override PartName="/ppt/tags/tag1050.xml" ContentType="application/vnd.openxmlformats-officedocument.presentationml.tags+xml"/>
  <Override PartName="/ppt/tags/tag1051.xml" ContentType="application/vnd.openxmlformats-officedocument.presentationml.tags+xml"/>
  <Override PartName="/ppt/tags/tag1052.xml" ContentType="application/vnd.openxmlformats-officedocument.presentationml.tags+xml"/>
  <Override PartName="/ppt/tags/tag1053.xml" ContentType="application/vnd.openxmlformats-officedocument.presentationml.tags+xml"/>
  <Override PartName="/ppt/tags/tag1054.xml" ContentType="application/vnd.openxmlformats-officedocument.presentationml.tags+xml"/>
  <Override PartName="/ppt/tags/tag1055.xml" ContentType="application/vnd.openxmlformats-officedocument.presentationml.tags+xml"/>
  <Override PartName="/ppt/tags/tag1056.xml" ContentType="application/vnd.openxmlformats-officedocument.presentationml.tags+xml"/>
  <Override PartName="/ppt/tags/tag1057.xml" ContentType="application/vnd.openxmlformats-officedocument.presentationml.tags+xml"/>
  <Override PartName="/ppt/tags/tag1058.xml" ContentType="application/vnd.openxmlformats-officedocument.presentationml.tags+xml"/>
  <Override PartName="/ppt/tags/tag1059.xml" ContentType="application/vnd.openxmlformats-officedocument.presentationml.tags+xml"/>
  <Override PartName="/ppt/tags/tag106.xml" ContentType="application/vnd.openxmlformats-officedocument.presentationml.tags+xml"/>
  <Override PartName="/ppt/tags/tag1060.xml" ContentType="application/vnd.openxmlformats-officedocument.presentationml.tags+xml"/>
  <Override PartName="/ppt/tags/tag1061.xml" ContentType="application/vnd.openxmlformats-officedocument.presentationml.tags+xml"/>
  <Override PartName="/ppt/tags/tag1062.xml" ContentType="application/vnd.openxmlformats-officedocument.presentationml.tags+xml"/>
  <Override PartName="/ppt/tags/tag1063.xml" ContentType="application/vnd.openxmlformats-officedocument.presentationml.tags+xml"/>
  <Override PartName="/ppt/tags/tag1064.xml" ContentType="application/vnd.openxmlformats-officedocument.presentationml.tags+xml"/>
  <Override PartName="/ppt/tags/tag1065.xml" ContentType="application/vnd.openxmlformats-officedocument.presentationml.tags+xml"/>
  <Override PartName="/ppt/tags/tag1066.xml" ContentType="application/vnd.openxmlformats-officedocument.presentationml.tags+xml"/>
  <Override PartName="/ppt/tags/tag1067.xml" ContentType="application/vnd.openxmlformats-officedocument.presentationml.tags+xml"/>
  <Override PartName="/ppt/tags/tag1068.xml" ContentType="application/vnd.openxmlformats-officedocument.presentationml.tags+xml"/>
  <Override PartName="/ppt/tags/tag1069.xml" ContentType="application/vnd.openxmlformats-officedocument.presentationml.tags+xml"/>
  <Override PartName="/ppt/tags/tag107.xml" ContentType="application/vnd.openxmlformats-officedocument.presentationml.tags+xml"/>
  <Override PartName="/ppt/tags/tag1070.xml" ContentType="application/vnd.openxmlformats-officedocument.presentationml.tags+xml"/>
  <Override PartName="/ppt/tags/tag1071.xml" ContentType="application/vnd.openxmlformats-officedocument.presentationml.tags+xml"/>
  <Override PartName="/ppt/tags/tag1072.xml" ContentType="application/vnd.openxmlformats-officedocument.presentationml.tags+xml"/>
  <Override PartName="/ppt/tags/tag1073.xml" ContentType="application/vnd.openxmlformats-officedocument.presentationml.tags+xml"/>
  <Override PartName="/ppt/tags/tag1074.xml" ContentType="application/vnd.openxmlformats-officedocument.presentationml.tags+xml"/>
  <Override PartName="/ppt/tags/tag1075.xml" ContentType="application/vnd.openxmlformats-officedocument.presentationml.tags+xml"/>
  <Override PartName="/ppt/tags/tag1076.xml" ContentType="application/vnd.openxmlformats-officedocument.presentationml.tags+xml"/>
  <Override PartName="/ppt/tags/tag1077.xml" ContentType="application/vnd.openxmlformats-officedocument.presentationml.tags+xml"/>
  <Override PartName="/ppt/tags/tag1078.xml" ContentType="application/vnd.openxmlformats-officedocument.presentationml.tags+xml"/>
  <Override PartName="/ppt/tags/tag1079.xml" ContentType="application/vnd.openxmlformats-officedocument.presentationml.tags+xml"/>
  <Override PartName="/ppt/tags/tag108.xml" ContentType="application/vnd.openxmlformats-officedocument.presentationml.tags+xml"/>
  <Override PartName="/ppt/tags/tag1080.xml" ContentType="application/vnd.openxmlformats-officedocument.presentationml.tags+xml"/>
  <Override PartName="/ppt/tags/tag1081.xml" ContentType="application/vnd.openxmlformats-officedocument.presentationml.tags+xml"/>
  <Override PartName="/ppt/tags/tag1082.xml" ContentType="application/vnd.openxmlformats-officedocument.presentationml.tags+xml"/>
  <Override PartName="/ppt/tags/tag1083.xml" ContentType="application/vnd.openxmlformats-officedocument.presentationml.tags+xml"/>
  <Override PartName="/ppt/tags/tag1084.xml" ContentType="application/vnd.openxmlformats-officedocument.presentationml.tags+xml"/>
  <Override PartName="/ppt/tags/tag1085.xml" ContentType="application/vnd.openxmlformats-officedocument.presentationml.tags+xml"/>
  <Override PartName="/ppt/tags/tag1086.xml" ContentType="application/vnd.openxmlformats-officedocument.presentationml.tags+xml"/>
  <Override PartName="/ppt/tags/tag1087.xml" ContentType="application/vnd.openxmlformats-officedocument.presentationml.tags+xml"/>
  <Override PartName="/ppt/tags/tag1088.xml" ContentType="application/vnd.openxmlformats-officedocument.presentationml.tags+xml"/>
  <Override PartName="/ppt/tags/tag1089.xml" ContentType="application/vnd.openxmlformats-officedocument.presentationml.tags+xml"/>
  <Override PartName="/ppt/tags/tag109.xml" ContentType="application/vnd.openxmlformats-officedocument.presentationml.tags+xml"/>
  <Override PartName="/ppt/tags/tag1090.xml" ContentType="application/vnd.openxmlformats-officedocument.presentationml.tags+xml"/>
  <Override PartName="/ppt/tags/tag1091.xml" ContentType="application/vnd.openxmlformats-officedocument.presentationml.tags+xml"/>
  <Override PartName="/ppt/tags/tag1092.xml" ContentType="application/vnd.openxmlformats-officedocument.presentationml.tags+xml"/>
  <Override PartName="/ppt/tags/tag1093.xml" ContentType="application/vnd.openxmlformats-officedocument.presentationml.tags+xml"/>
  <Override PartName="/ppt/tags/tag1094.xml" ContentType="application/vnd.openxmlformats-officedocument.presentationml.tags+xml"/>
  <Override PartName="/ppt/tags/tag1095.xml" ContentType="application/vnd.openxmlformats-officedocument.presentationml.tags+xml"/>
  <Override PartName="/ppt/tags/tag1096.xml" ContentType="application/vnd.openxmlformats-officedocument.presentationml.tags+xml"/>
  <Override PartName="/ppt/tags/tag1097.xml" ContentType="application/vnd.openxmlformats-officedocument.presentationml.tags+xml"/>
  <Override PartName="/ppt/tags/tag1098.xml" ContentType="application/vnd.openxmlformats-officedocument.presentationml.tags+xml"/>
  <Override PartName="/ppt/tags/tag109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00.xml" ContentType="application/vnd.openxmlformats-officedocument.presentationml.tags+xml"/>
  <Override PartName="/ppt/tags/tag1101.xml" ContentType="application/vnd.openxmlformats-officedocument.presentationml.tags+xml"/>
  <Override PartName="/ppt/tags/tag1102.xml" ContentType="application/vnd.openxmlformats-officedocument.presentationml.tags+xml"/>
  <Override PartName="/ppt/tags/tag1103.xml" ContentType="application/vnd.openxmlformats-officedocument.presentationml.tags+xml"/>
  <Override PartName="/ppt/tags/tag1104.xml" ContentType="application/vnd.openxmlformats-officedocument.presentationml.tags+xml"/>
  <Override PartName="/ppt/tags/tag1105.xml" ContentType="application/vnd.openxmlformats-officedocument.presentationml.tags+xml"/>
  <Override PartName="/ppt/tags/tag1106.xml" ContentType="application/vnd.openxmlformats-officedocument.presentationml.tags+xml"/>
  <Override PartName="/ppt/tags/tag1107.xml" ContentType="application/vnd.openxmlformats-officedocument.presentationml.tags+xml"/>
  <Override PartName="/ppt/tags/tag1108.xml" ContentType="application/vnd.openxmlformats-officedocument.presentationml.tags+xml"/>
  <Override PartName="/ppt/tags/tag1109.xml" ContentType="application/vnd.openxmlformats-officedocument.presentationml.tags+xml"/>
  <Override PartName="/ppt/tags/tag111.xml" ContentType="application/vnd.openxmlformats-officedocument.presentationml.tags+xml"/>
  <Override PartName="/ppt/tags/tag1110.xml" ContentType="application/vnd.openxmlformats-officedocument.presentationml.tags+xml"/>
  <Override PartName="/ppt/tags/tag1111.xml" ContentType="application/vnd.openxmlformats-officedocument.presentationml.tags+xml"/>
  <Override PartName="/ppt/tags/tag1112.xml" ContentType="application/vnd.openxmlformats-officedocument.presentationml.tags+xml"/>
  <Override PartName="/ppt/tags/tag1113.xml" ContentType="application/vnd.openxmlformats-officedocument.presentationml.tags+xml"/>
  <Override PartName="/ppt/tags/tag1114.xml" ContentType="application/vnd.openxmlformats-officedocument.presentationml.tags+xml"/>
  <Override PartName="/ppt/tags/tag1115.xml" ContentType="application/vnd.openxmlformats-officedocument.presentationml.tags+xml"/>
  <Override PartName="/ppt/tags/tag1116.xml" ContentType="application/vnd.openxmlformats-officedocument.presentationml.tags+xml"/>
  <Override PartName="/ppt/tags/tag1117.xml" ContentType="application/vnd.openxmlformats-officedocument.presentationml.tags+xml"/>
  <Override PartName="/ppt/tags/tag1118.xml" ContentType="application/vnd.openxmlformats-officedocument.presentationml.tags+xml"/>
  <Override PartName="/ppt/tags/tag1119.xml" ContentType="application/vnd.openxmlformats-officedocument.presentationml.tags+xml"/>
  <Override PartName="/ppt/tags/tag112.xml" ContentType="application/vnd.openxmlformats-officedocument.presentationml.tags+xml"/>
  <Override PartName="/ppt/tags/tag1120.xml" ContentType="application/vnd.openxmlformats-officedocument.presentationml.tags+xml"/>
  <Override PartName="/ppt/tags/tag1121.xml" ContentType="application/vnd.openxmlformats-officedocument.presentationml.tags+xml"/>
  <Override PartName="/ppt/tags/tag1122.xml" ContentType="application/vnd.openxmlformats-officedocument.presentationml.tags+xml"/>
  <Override PartName="/ppt/tags/tag1123.xml" ContentType="application/vnd.openxmlformats-officedocument.presentationml.tags+xml"/>
  <Override PartName="/ppt/tags/tag1124.xml" ContentType="application/vnd.openxmlformats-officedocument.presentationml.tags+xml"/>
  <Override PartName="/ppt/tags/tag1125.xml" ContentType="application/vnd.openxmlformats-officedocument.presentationml.tags+xml"/>
  <Override PartName="/ppt/tags/tag1126.xml" ContentType="application/vnd.openxmlformats-officedocument.presentationml.tags+xml"/>
  <Override PartName="/ppt/tags/tag1127.xml" ContentType="application/vnd.openxmlformats-officedocument.presentationml.tags+xml"/>
  <Override PartName="/ppt/tags/tag1128.xml" ContentType="application/vnd.openxmlformats-officedocument.presentationml.tags+xml"/>
  <Override PartName="/ppt/tags/tag1129.xml" ContentType="application/vnd.openxmlformats-officedocument.presentationml.tags+xml"/>
  <Override PartName="/ppt/tags/tag113.xml" ContentType="application/vnd.openxmlformats-officedocument.presentationml.tags+xml"/>
  <Override PartName="/ppt/tags/tag1130.xml" ContentType="application/vnd.openxmlformats-officedocument.presentationml.tags+xml"/>
  <Override PartName="/ppt/tags/tag1131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tags/tag96.xml" ContentType="application/vnd.openxmlformats-officedocument.presentationml.tags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tags/tag965.xml" ContentType="application/vnd.openxmlformats-officedocument.presentationml.tags+xml"/>
  <Override PartName="/ppt/tags/tag966.xml" ContentType="application/vnd.openxmlformats-officedocument.presentationml.tags+xml"/>
  <Override PartName="/ppt/tags/tag967.xml" ContentType="application/vnd.openxmlformats-officedocument.presentationml.tags+xml"/>
  <Override PartName="/ppt/tags/tag968.xml" ContentType="application/vnd.openxmlformats-officedocument.presentationml.tags+xml"/>
  <Override PartName="/ppt/tags/tag969.xml" ContentType="application/vnd.openxmlformats-officedocument.presentationml.tags+xml"/>
  <Override PartName="/ppt/tags/tag97.xml" ContentType="application/vnd.openxmlformats-officedocument.presentationml.tags+xml"/>
  <Override PartName="/ppt/tags/tag970.xml" ContentType="application/vnd.openxmlformats-officedocument.presentationml.tags+xml"/>
  <Override PartName="/ppt/tags/tag971.xml" ContentType="application/vnd.openxmlformats-officedocument.presentationml.tags+xml"/>
  <Override PartName="/ppt/tags/tag972.xml" ContentType="application/vnd.openxmlformats-officedocument.presentationml.tags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tags/tag975.xml" ContentType="application/vnd.openxmlformats-officedocument.presentationml.tags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tags/tag978.xml" ContentType="application/vnd.openxmlformats-officedocument.presentationml.tags+xml"/>
  <Override PartName="/ppt/tags/tag979.xml" ContentType="application/vnd.openxmlformats-officedocument.presentationml.tags+xml"/>
  <Override PartName="/ppt/tags/tag98.xml" ContentType="application/vnd.openxmlformats-officedocument.presentationml.tags+xml"/>
  <Override PartName="/ppt/tags/tag980.xml" ContentType="application/vnd.openxmlformats-officedocument.presentationml.tags+xml"/>
  <Override PartName="/ppt/tags/tag981.xml" ContentType="application/vnd.openxmlformats-officedocument.presentationml.tags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tags/tag984.xml" ContentType="application/vnd.openxmlformats-officedocument.presentationml.tags+xml"/>
  <Override PartName="/ppt/tags/tag985.xml" ContentType="application/vnd.openxmlformats-officedocument.presentationml.tags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tags/tag988.xml" ContentType="application/vnd.openxmlformats-officedocument.presentationml.tags+xml"/>
  <Override PartName="/ppt/tags/tag989.xml" ContentType="application/vnd.openxmlformats-officedocument.presentationml.tags+xml"/>
  <Override PartName="/ppt/tags/tag99.xml" ContentType="application/vnd.openxmlformats-officedocument.presentationml.tags+xml"/>
  <Override PartName="/ppt/tags/tag990.xml" ContentType="application/vnd.openxmlformats-officedocument.presentationml.tags+xml"/>
  <Override PartName="/ppt/tags/tag991.xml" ContentType="application/vnd.openxmlformats-officedocument.presentationml.tags+xml"/>
  <Override PartName="/ppt/tags/tag992.xml" ContentType="application/vnd.openxmlformats-officedocument.presentationml.tags+xml"/>
  <Override PartName="/ppt/tags/tag993.xml" ContentType="application/vnd.openxmlformats-officedocument.presentationml.tags+xml"/>
  <Override PartName="/ppt/tags/tag994.xml" ContentType="application/vnd.openxmlformats-officedocument.presentationml.tags+xml"/>
  <Override PartName="/ppt/tags/tag995.xml" ContentType="application/vnd.openxmlformats-officedocument.presentationml.tags+xml"/>
  <Override PartName="/ppt/tags/tag996.xml" ContentType="application/vnd.openxmlformats-officedocument.presentationml.tags+xml"/>
  <Override PartName="/ppt/tags/tag997.xml" ContentType="application/vnd.openxmlformats-officedocument.presentationml.tags+xml"/>
  <Override PartName="/ppt/tags/tag998.xml" ContentType="application/vnd.openxmlformats-officedocument.presentationml.tags+xml"/>
  <Override PartName="/ppt/tags/tag9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</p:sldMasterIdLst>
  <p:notesMasterIdLst>
    <p:notesMasterId r:id="rId5"/>
  </p:notesMasterIdLst>
  <p:handoutMasterIdLst>
    <p:handoutMasterId r:id="rId33"/>
  </p:handoutMasterIdLst>
  <p:sldIdLst>
    <p:sldId id="261" r:id="rId4"/>
    <p:sldId id="357" r:id="rId6"/>
    <p:sldId id="336" r:id="rId7"/>
    <p:sldId id="337" r:id="rId8"/>
    <p:sldId id="338" r:id="rId9"/>
    <p:sldId id="263" r:id="rId10"/>
    <p:sldId id="268" r:id="rId11"/>
    <p:sldId id="317" r:id="rId12"/>
    <p:sldId id="275" r:id="rId13"/>
    <p:sldId id="378" r:id="rId14"/>
    <p:sldId id="285" r:id="rId15"/>
    <p:sldId id="380" r:id="rId16"/>
    <p:sldId id="379" r:id="rId17"/>
    <p:sldId id="271" r:id="rId18"/>
    <p:sldId id="272" r:id="rId19"/>
    <p:sldId id="274" r:id="rId20"/>
    <p:sldId id="273" r:id="rId21"/>
    <p:sldId id="339" r:id="rId22"/>
    <p:sldId id="382" r:id="rId23"/>
    <p:sldId id="340" r:id="rId24"/>
    <p:sldId id="383" r:id="rId25"/>
    <p:sldId id="307" r:id="rId26"/>
    <p:sldId id="341" r:id="rId27"/>
    <p:sldId id="308" r:id="rId28"/>
    <p:sldId id="319" r:id="rId29"/>
    <p:sldId id="385" r:id="rId30"/>
    <p:sldId id="282" r:id="rId31"/>
    <p:sldId id="386" r:id="rId32"/>
  </p:sldIdLst>
  <p:sldSz cx="12192000" cy="6858000"/>
  <p:notesSz cx="6858000" cy="9144000"/>
  <p:embeddedFontLst>
    <p:embeddedFont>
      <p:font typeface="MiSans Normal" panose="00000500000000000000" charset="-122"/>
      <p:regular r:id="rId37"/>
    </p:embeddedFont>
    <p:embeddedFont>
      <p:font typeface="MiSans Heavy" panose="00000A00000000000000" charset="-122"/>
      <p:bold r:id="rId38"/>
    </p:embeddedFont>
    <p:embeddedFont>
      <p:font typeface="微软雅黑" panose="020B0503020204020204" charset="-122"/>
      <p:regular r:id="rId39"/>
    </p:embeddedFont>
    <p:embeddedFont>
      <p:font typeface="Calibri" panose="020F0502020204030204" charset="0"/>
      <p:regular r:id="rId40"/>
      <p:bold r:id="rId41"/>
      <p:italic r:id="rId42"/>
      <p:boldItalic r:id="rId43"/>
    </p:embeddedFont>
  </p:embeddedFontLst>
  <p:custDataLst>
    <p:tags r:id="rId44"/>
  </p:custDataLst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5" userDrawn="1">
          <p15:clr>
            <a:srgbClr val="A4A3A4"/>
          </p15:clr>
        </p15:guide>
        <p15:guide id="2" pos="388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C2A1"/>
    <a:srgbClr val="33BD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38" y="-102"/>
      </p:cViewPr>
      <p:guideLst>
        <p:guide orient="horz" pos="2255"/>
        <p:guide pos="3884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4" Type="http://schemas.openxmlformats.org/officeDocument/2006/relationships/tags" Target="tags/tag1131.xml"/><Relationship Id="rId43" Type="http://schemas.openxmlformats.org/officeDocument/2006/relationships/font" Target="fonts/font7.fntdata"/><Relationship Id="rId42" Type="http://schemas.openxmlformats.org/officeDocument/2006/relationships/font" Target="fonts/font6.fntdata"/><Relationship Id="rId41" Type="http://schemas.openxmlformats.org/officeDocument/2006/relationships/font" Target="fonts/font5.fntdata"/><Relationship Id="rId40" Type="http://schemas.openxmlformats.org/officeDocument/2006/relationships/font" Target="fonts/font4.fntdata"/><Relationship Id="rId4" Type="http://schemas.openxmlformats.org/officeDocument/2006/relationships/slide" Target="slides/slide1.xml"/><Relationship Id="rId39" Type="http://schemas.openxmlformats.org/officeDocument/2006/relationships/font" Target="fonts/font3.fntdata"/><Relationship Id="rId38" Type="http://schemas.openxmlformats.org/officeDocument/2006/relationships/font" Target="fonts/font2.fntdata"/><Relationship Id="rId37" Type="http://schemas.openxmlformats.org/officeDocument/2006/relationships/font" Target="fonts/font1.fntdata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handoutMaster" Target="handoutMasters/handoutMaster1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9" Type="http://schemas.openxmlformats.org/officeDocument/2006/relationships/tags" Target="../tags/tag24.xml"/><Relationship Id="rId28" Type="http://schemas.openxmlformats.org/officeDocument/2006/relationships/tags" Target="../tags/tag23.xml"/><Relationship Id="rId27" Type="http://schemas.openxmlformats.org/officeDocument/2006/relationships/tags" Target="../tags/tag22.xml"/><Relationship Id="rId26" Type="http://schemas.openxmlformats.org/officeDocument/2006/relationships/tags" Target="../tags/tag21.xml"/><Relationship Id="rId25" Type="http://schemas.openxmlformats.org/officeDocument/2006/relationships/tags" Target="../tags/tag20.xml"/><Relationship Id="rId24" Type="http://schemas.openxmlformats.org/officeDocument/2006/relationships/tags" Target="../tags/tag19.xml"/><Relationship Id="rId23" Type="http://schemas.openxmlformats.org/officeDocument/2006/relationships/tags" Target="../tags/tag18.xml"/><Relationship Id="rId22" Type="http://schemas.openxmlformats.org/officeDocument/2006/relationships/tags" Target="../tags/tag17.xml"/><Relationship Id="rId21" Type="http://schemas.openxmlformats.org/officeDocument/2006/relationships/tags" Target="../tags/tag16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170.xml"/><Relationship Id="rId8" Type="http://schemas.openxmlformats.org/officeDocument/2006/relationships/tags" Target="../tags/tag169.xml"/><Relationship Id="rId7" Type="http://schemas.openxmlformats.org/officeDocument/2006/relationships/tags" Target="../tags/tag168.xml"/><Relationship Id="rId6" Type="http://schemas.openxmlformats.org/officeDocument/2006/relationships/tags" Target="../tags/tag167.xml"/><Relationship Id="rId5" Type="http://schemas.openxmlformats.org/officeDocument/2006/relationships/image" Target="../media/image6.png"/><Relationship Id="rId4" Type="http://schemas.openxmlformats.org/officeDocument/2006/relationships/tags" Target="../tags/tag166.xml"/><Relationship Id="rId3" Type="http://schemas.openxmlformats.org/officeDocument/2006/relationships/image" Target="../media/image5.png"/><Relationship Id="rId22" Type="http://schemas.openxmlformats.org/officeDocument/2006/relationships/tags" Target="../tags/tag181.xml"/><Relationship Id="rId21" Type="http://schemas.openxmlformats.org/officeDocument/2006/relationships/tags" Target="../tags/tag180.xml"/><Relationship Id="rId20" Type="http://schemas.openxmlformats.org/officeDocument/2006/relationships/tags" Target="../tags/tag179.xml"/><Relationship Id="rId2" Type="http://schemas.openxmlformats.org/officeDocument/2006/relationships/tags" Target="../tags/tag165.xml"/><Relationship Id="rId19" Type="http://schemas.openxmlformats.org/officeDocument/2006/relationships/tags" Target="../tags/tag178.xml"/><Relationship Id="rId18" Type="http://schemas.openxmlformats.org/officeDocument/2006/relationships/tags" Target="../tags/tag177.xml"/><Relationship Id="rId17" Type="http://schemas.openxmlformats.org/officeDocument/2006/relationships/tags" Target="../tags/tag176.xml"/><Relationship Id="rId16" Type="http://schemas.openxmlformats.org/officeDocument/2006/relationships/tags" Target="../tags/tag175.xml"/><Relationship Id="rId15" Type="http://schemas.openxmlformats.org/officeDocument/2006/relationships/tags" Target="../tags/tag174.xml"/><Relationship Id="rId14" Type="http://schemas.openxmlformats.org/officeDocument/2006/relationships/tags" Target="../tags/tag173.xml"/><Relationship Id="rId13" Type="http://schemas.openxmlformats.org/officeDocument/2006/relationships/tags" Target="../tags/tag172.xml"/><Relationship Id="rId12" Type="http://schemas.openxmlformats.org/officeDocument/2006/relationships/image" Target="../media/image8.png"/><Relationship Id="rId11" Type="http://schemas.openxmlformats.org/officeDocument/2006/relationships/tags" Target="../tags/tag171.xml"/><Relationship Id="rId10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png"/><Relationship Id="rId8" Type="http://schemas.openxmlformats.org/officeDocument/2006/relationships/tags" Target="../tags/tag186.xml"/><Relationship Id="rId7" Type="http://schemas.openxmlformats.org/officeDocument/2006/relationships/tags" Target="../tags/tag185.xml"/><Relationship Id="rId6" Type="http://schemas.openxmlformats.org/officeDocument/2006/relationships/image" Target="../media/image2.png"/><Relationship Id="rId5" Type="http://schemas.openxmlformats.org/officeDocument/2006/relationships/tags" Target="../tags/tag184.xml"/><Relationship Id="rId4" Type="http://schemas.openxmlformats.org/officeDocument/2006/relationships/tags" Target="../tags/tag183.xml"/><Relationship Id="rId3" Type="http://schemas.openxmlformats.org/officeDocument/2006/relationships/image" Target="../media/image11.png"/><Relationship Id="rId28" Type="http://schemas.openxmlformats.org/officeDocument/2006/relationships/tags" Target="../tags/tag203.xml"/><Relationship Id="rId27" Type="http://schemas.openxmlformats.org/officeDocument/2006/relationships/tags" Target="../tags/tag202.xml"/><Relationship Id="rId26" Type="http://schemas.openxmlformats.org/officeDocument/2006/relationships/tags" Target="../tags/tag201.xml"/><Relationship Id="rId25" Type="http://schemas.openxmlformats.org/officeDocument/2006/relationships/tags" Target="../tags/tag200.xml"/><Relationship Id="rId24" Type="http://schemas.openxmlformats.org/officeDocument/2006/relationships/tags" Target="../tags/tag199.xml"/><Relationship Id="rId23" Type="http://schemas.openxmlformats.org/officeDocument/2006/relationships/tags" Target="../tags/tag198.xml"/><Relationship Id="rId22" Type="http://schemas.openxmlformats.org/officeDocument/2006/relationships/tags" Target="../tags/tag197.xml"/><Relationship Id="rId21" Type="http://schemas.openxmlformats.org/officeDocument/2006/relationships/tags" Target="../tags/tag196.xml"/><Relationship Id="rId20" Type="http://schemas.openxmlformats.org/officeDocument/2006/relationships/tags" Target="../tags/tag195.xml"/><Relationship Id="rId2" Type="http://schemas.openxmlformats.org/officeDocument/2006/relationships/tags" Target="../tags/tag182.xml"/><Relationship Id="rId19" Type="http://schemas.openxmlformats.org/officeDocument/2006/relationships/tags" Target="../tags/tag194.xml"/><Relationship Id="rId18" Type="http://schemas.openxmlformats.org/officeDocument/2006/relationships/tags" Target="../tags/tag193.xml"/><Relationship Id="rId17" Type="http://schemas.openxmlformats.org/officeDocument/2006/relationships/tags" Target="../tags/tag192.xml"/><Relationship Id="rId16" Type="http://schemas.openxmlformats.org/officeDocument/2006/relationships/tags" Target="../tags/tag191.xml"/><Relationship Id="rId15" Type="http://schemas.openxmlformats.org/officeDocument/2006/relationships/tags" Target="../tags/tag190.xml"/><Relationship Id="rId14" Type="http://schemas.openxmlformats.org/officeDocument/2006/relationships/tags" Target="../tags/tag189.xml"/><Relationship Id="rId13" Type="http://schemas.openxmlformats.org/officeDocument/2006/relationships/image" Target="../media/image4.png"/><Relationship Id="rId12" Type="http://schemas.openxmlformats.org/officeDocument/2006/relationships/tags" Target="../tags/tag188.xml"/><Relationship Id="rId11" Type="http://schemas.openxmlformats.org/officeDocument/2006/relationships/image" Target="../media/image3.png"/><Relationship Id="rId10" Type="http://schemas.openxmlformats.org/officeDocument/2006/relationships/tags" Target="../tags/tag187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tags" Target="../tags/tag227.xml"/><Relationship Id="rId7" Type="http://schemas.openxmlformats.org/officeDocument/2006/relationships/tags" Target="../tags/tag226.xml"/><Relationship Id="rId6" Type="http://schemas.openxmlformats.org/officeDocument/2006/relationships/tags" Target="../tags/tag225.xml"/><Relationship Id="rId5" Type="http://schemas.openxmlformats.org/officeDocument/2006/relationships/image" Target="../media/image2.png"/><Relationship Id="rId4" Type="http://schemas.openxmlformats.org/officeDocument/2006/relationships/tags" Target="../tags/tag224.xml"/><Relationship Id="rId3" Type="http://schemas.openxmlformats.org/officeDocument/2006/relationships/image" Target="../media/image1.png"/><Relationship Id="rId29" Type="http://schemas.openxmlformats.org/officeDocument/2006/relationships/tags" Target="../tags/tag246.xml"/><Relationship Id="rId28" Type="http://schemas.openxmlformats.org/officeDocument/2006/relationships/tags" Target="../tags/tag245.xml"/><Relationship Id="rId27" Type="http://schemas.openxmlformats.org/officeDocument/2006/relationships/tags" Target="../tags/tag244.xml"/><Relationship Id="rId26" Type="http://schemas.openxmlformats.org/officeDocument/2006/relationships/tags" Target="../tags/tag243.xml"/><Relationship Id="rId25" Type="http://schemas.openxmlformats.org/officeDocument/2006/relationships/tags" Target="../tags/tag242.xml"/><Relationship Id="rId24" Type="http://schemas.openxmlformats.org/officeDocument/2006/relationships/tags" Target="../tags/tag241.xml"/><Relationship Id="rId23" Type="http://schemas.openxmlformats.org/officeDocument/2006/relationships/tags" Target="../tags/tag240.xml"/><Relationship Id="rId22" Type="http://schemas.openxmlformats.org/officeDocument/2006/relationships/tags" Target="../tags/tag239.xml"/><Relationship Id="rId21" Type="http://schemas.openxmlformats.org/officeDocument/2006/relationships/tags" Target="../tags/tag238.xml"/><Relationship Id="rId20" Type="http://schemas.openxmlformats.org/officeDocument/2006/relationships/tags" Target="../tags/tag237.xml"/><Relationship Id="rId2" Type="http://schemas.openxmlformats.org/officeDocument/2006/relationships/tags" Target="../tags/tag223.xml"/><Relationship Id="rId19" Type="http://schemas.openxmlformats.org/officeDocument/2006/relationships/tags" Target="../tags/tag236.xml"/><Relationship Id="rId18" Type="http://schemas.openxmlformats.org/officeDocument/2006/relationships/tags" Target="../tags/tag235.xml"/><Relationship Id="rId17" Type="http://schemas.openxmlformats.org/officeDocument/2006/relationships/tags" Target="../tags/tag234.xml"/><Relationship Id="rId16" Type="http://schemas.openxmlformats.org/officeDocument/2006/relationships/tags" Target="../tags/tag233.xml"/><Relationship Id="rId15" Type="http://schemas.openxmlformats.org/officeDocument/2006/relationships/tags" Target="../tags/tag232.xml"/><Relationship Id="rId14" Type="http://schemas.openxmlformats.org/officeDocument/2006/relationships/tags" Target="../tags/tag231.xml"/><Relationship Id="rId13" Type="http://schemas.openxmlformats.org/officeDocument/2006/relationships/tags" Target="../tags/tag230.xml"/><Relationship Id="rId12" Type="http://schemas.openxmlformats.org/officeDocument/2006/relationships/tags" Target="../tags/tag229.xml"/><Relationship Id="rId11" Type="http://schemas.openxmlformats.org/officeDocument/2006/relationships/image" Target="../media/image4.png"/><Relationship Id="rId10" Type="http://schemas.openxmlformats.org/officeDocument/2006/relationships/tags" Target="../tags/tag228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252.xml"/><Relationship Id="rId8" Type="http://schemas.openxmlformats.org/officeDocument/2006/relationships/tags" Target="../tags/tag251.xml"/><Relationship Id="rId7" Type="http://schemas.openxmlformats.org/officeDocument/2006/relationships/tags" Target="../tags/tag250.xml"/><Relationship Id="rId6" Type="http://schemas.openxmlformats.org/officeDocument/2006/relationships/tags" Target="../tags/tag249.xml"/><Relationship Id="rId5" Type="http://schemas.openxmlformats.org/officeDocument/2006/relationships/image" Target="../media/image6.png"/><Relationship Id="rId4" Type="http://schemas.openxmlformats.org/officeDocument/2006/relationships/tags" Target="../tags/tag248.xml"/><Relationship Id="rId3" Type="http://schemas.openxmlformats.org/officeDocument/2006/relationships/image" Target="../media/image5.png"/><Relationship Id="rId22" Type="http://schemas.openxmlformats.org/officeDocument/2006/relationships/tags" Target="../tags/tag263.xml"/><Relationship Id="rId21" Type="http://schemas.openxmlformats.org/officeDocument/2006/relationships/tags" Target="../tags/tag262.xml"/><Relationship Id="rId20" Type="http://schemas.openxmlformats.org/officeDocument/2006/relationships/tags" Target="../tags/tag261.xml"/><Relationship Id="rId2" Type="http://schemas.openxmlformats.org/officeDocument/2006/relationships/tags" Target="../tags/tag247.xml"/><Relationship Id="rId19" Type="http://schemas.openxmlformats.org/officeDocument/2006/relationships/tags" Target="../tags/tag260.xml"/><Relationship Id="rId18" Type="http://schemas.openxmlformats.org/officeDocument/2006/relationships/tags" Target="../tags/tag259.xml"/><Relationship Id="rId17" Type="http://schemas.openxmlformats.org/officeDocument/2006/relationships/tags" Target="../tags/tag258.xml"/><Relationship Id="rId16" Type="http://schemas.openxmlformats.org/officeDocument/2006/relationships/tags" Target="../tags/tag257.xml"/><Relationship Id="rId15" Type="http://schemas.openxmlformats.org/officeDocument/2006/relationships/tags" Target="../tags/tag256.xml"/><Relationship Id="rId14" Type="http://schemas.openxmlformats.org/officeDocument/2006/relationships/tags" Target="../tags/tag255.xml"/><Relationship Id="rId13" Type="http://schemas.openxmlformats.org/officeDocument/2006/relationships/tags" Target="../tags/tag254.xml"/><Relationship Id="rId12" Type="http://schemas.openxmlformats.org/officeDocument/2006/relationships/image" Target="../media/image8.png"/><Relationship Id="rId11" Type="http://schemas.openxmlformats.org/officeDocument/2006/relationships/tags" Target="../tags/tag253.xml"/><Relationship Id="rId10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tags" Target="../tags/tag267.xml"/><Relationship Id="rId7" Type="http://schemas.openxmlformats.org/officeDocument/2006/relationships/image" Target="../media/image9.png"/><Relationship Id="rId6" Type="http://schemas.openxmlformats.org/officeDocument/2006/relationships/tags" Target="../tags/tag266.xml"/><Relationship Id="rId5" Type="http://schemas.openxmlformats.org/officeDocument/2006/relationships/image" Target="../media/image7.png"/><Relationship Id="rId4" Type="http://schemas.openxmlformats.org/officeDocument/2006/relationships/tags" Target="../tags/tag265.xml"/><Relationship Id="rId3" Type="http://schemas.openxmlformats.org/officeDocument/2006/relationships/image" Target="../media/image5.png"/><Relationship Id="rId27" Type="http://schemas.openxmlformats.org/officeDocument/2006/relationships/tags" Target="../tags/tag284.xml"/><Relationship Id="rId26" Type="http://schemas.openxmlformats.org/officeDocument/2006/relationships/tags" Target="../tags/tag283.xml"/><Relationship Id="rId25" Type="http://schemas.openxmlformats.org/officeDocument/2006/relationships/tags" Target="../tags/tag282.xml"/><Relationship Id="rId24" Type="http://schemas.openxmlformats.org/officeDocument/2006/relationships/tags" Target="../tags/tag281.xml"/><Relationship Id="rId23" Type="http://schemas.openxmlformats.org/officeDocument/2006/relationships/tags" Target="../tags/tag280.xml"/><Relationship Id="rId22" Type="http://schemas.openxmlformats.org/officeDocument/2006/relationships/tags" Target="../tags/tag279.xml"/><Relationship Id="rId21" Type="http://schemas.openxmlformats.org/officeDocument/2006/relationships/tags" Target="../tags/tag278.xml"/><Relationship Id="rId20" Type="http://schemas.openxmlformats.org/officeDocument/2006/relationships/tags" Target="../tags/tag277.xml"/><Relationship Id="rId2" Type="http://schemas.openxmlformats.org/officeDocument/2006/relationships/tags" Target="../tags/tag264.xml"/><Relationship Id="rId19" Type="http://schemas.openxmlformats.org/officeDocument/2006/relationships/tags" Target="../tags/tag276.xml"/><Relationship Id="rId18" Type="http://schemas.openxmlformats.org/officeDocument/2006/relationships/tags" Target="../tags/tag275.xml"/><Relationship Id="rId17" Type="http://schemas.openxmlformats.org/officeDocument/2006/relationships/tags" Target="../tags/tag274.xml"/><Relationship Id="rId16" Type="http://schemas.openxmlformats.org/officeDocument/2006/relationships/tags" Target="../tags/tag273.xml"/><Relationship Id="rId15" Type="http://schemas.openxmlformats.org/officeDocument/2006/relationships/tags" Target="../tags/tag272.xml"/><Relationship Id="rId14" Type="http://schemas.openxmlformats.org/officeDocument/2006/relationships/tags" Target="../tags/tag271.xml"/><Relationship Id="rId13" Type="http://schemas.openxmlformats.org/officeDocument/2006/relationships/tags" Target="../tags/tag270.xml"/><Relationship Id="rId12" Type="http://schemas.openxmlformats.org/officeDocument/2006/relationships/tags" Target="../tags/tag269.xml"/><Relationship Id="rId11" Type="http://schemas.openxmlformats.org/officeDocument/2006/relationships/image" Target="../media/image6.png"/><Relationship Id="rId10" Type="http://schemas.openxmlformats.org/officeDocument/2006/relationships/tags" Target="../tags/tag268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290.xml"/><Relationship Id="rId8" Type="http://schemas.openxmlformats.org/officeDocument/2006/relationships/tags" Target="../tags/tag289.xml"/><Relationship Id="rId7" Type="http://schemas.openxmlformats.org/officeDocument/2006/relationships/tags" Target="../tags/tag288.xml"/><Relationship Id="rId6" Type="http://schemas.openxmlformats.org/officeDocument/2006/relationships/tags" Target="../tags/tag287.xml"/><Relationship Id="rId5" Type="http://schemas.openxmlformats.org/officeDocument/2006/relationships/image" Target="../media/image2.png"/><Relationship Id="rId4" Type="http://schemas.openxmlformats.org/officeDocument/2006/relationships/tags" Target="../tags/tag286.xml"/><Relationship Id="rId3" Type="http://schemas.openxmlformats.org/officeDocument/2006/relationships/image" Target="../media/image10.png"/><Relationship Id="rId20" Type="http://schemas.openxmlformats.org/officeDocument/2006/relationships/tags" Target="../tags/tag301.xml"/><Relationship Id="rId2" Type="http://schemas.openxmlformats.org/officeDocument/2006/relationships/tags" Target="../tags/tag285.xml"/><Relationship Id="rId19" Type="http://schemas.openxmlformats.org/officeDocument/2006/relationships/tags" Target="../tags/tag300.xml"/><Relationship Id="rId18" Type="http://schemas.openxmlformats.org/officeDocument/2006/relationships/tags" Target="../tags/tag299.xml"/><Relationship Id="rId17" Type="http://schemas.openxmlformats.org/officeDocument/2006/relationships/tags" Target="../tags/tag298.xml"/><Relationship Id="rId16" Type="http://schemas.openxmlformats.org/officeDocument/2006/relationships/tags" Target="../tags/tag297.xml"/><Relationship Id="rId15" Type="http://schemas.openxmlformats.org/officeDocument/2006/relationships/tags" Target="../tags/tag296.xml"/><Relationship Id="rId14" Type="http://schemas.openxmlformats.org/officeDocument/2006/relationships/tags" Target="../tags/tag295.xml"/><Relationship Id="rId13" Type="http://schemas.openxmlformats.org/officeDocument/2006/relationships/tags" Target="../tags/tag294.xml"/><Relationship Id="rId12" Type="http://schemas.openxmlformats.org/officeDocument/2006/relationships/tags" Target="../tags/tag293.xml"/><Relationship Id="rId11" Type="http://schemas.openxmlformats.org/officeDocument/2006/relationships/tags" Target="../tags/tag292.xml"/><Relationship Id="rId10" Type="http://schemas.openxmlformats.org/officeDocument/2006/relationships/tags" Target="../tags/tag291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307.xml"/><Relationship Id="rId8" Type="http://schemas.openxmlformats.org/officeDocument/2006/relationships/tags" Target="../tags/tag306.xml"/><Relationship Id="rId7" Type="http://schemas.openxmlformats.org/officeDocument/2006/relationships/tags" Target="../tags/tag305.xml"/><Relationship Id="rId6" Type="http://schemas.openxmlformats.org/officeDocument/2006/relationships/tags" Target="../tags/tag304.xml"/><Relationship Id="rId5" Type="http://schemas.openxmlformats.org/officeDocument/2006/relationships/image" Target="../media/image6.png"/><Relationship Id="rId4" Type="http://schemas.openxmlformats.org/officeDocument/2006/relationships/tags" Target="../tags/tag303.xml"/><Relationship Id="rId3" Type="http://schemas.openxmlformats.org/officeDocument/2006/relationships/image" Target="../media/image5.png"/><Relationship Id="rId23" Type="http://schemas.openxmlformats.org/officeDocument/2006/relationships/tags" Target="../tags/tag319.xml"/><Relationship Id="rId22" Type="http://schemas.openxmlformats.org/officeDocument/2006/relationships/tags" Target="../tags/tag318.xml"/><Relationship Id="rId21" Type="http://schemas.openxmlformats.org/officeDocument/2006/relationships/tags" Target="../tags/tag317.xml"/><Relationship Id="rId20" Type="http://schemas.openxmlformats.org/officeDocument/2006/relationships/tags" Target="../tags/tag316.xml"/><Relationship Id="rId2" Type="http://schemas.openxmlformats.org/officeDocument/2006/relationships/tags" Target="../tags/tag302.xml"/><Relationship Id="rId19" Type="http://schemas.openxmlformats.org/officeDocument/2006/relationships/tags" Target="../tags/tag315.xml"/><Relationship Id="rId18" Type="http://schemas.openxmlformats.org/officeDocument/2006/relationships/tags" Target="../tags/tag314.xml"/><Relationship Id="rId17" Type="http://schemas.openxmlformats.org/officeDocument/2006/relationships/tags" Target="../tags/tag313.xml"/><Relationship Id="rId16" Type="http://schemas.openxmlformats.org/officeDocument/2006/relationships/tags" Target="../tags/tag312.xml"/><Relationship Id="rId15" Type="http://schemas.openxmlformats.org/officeDocument/2006/relationships/tags" Target="../tags/tag311.xml"/><Relationship Id="rId14" Type="http://schemas.openxmlformats.org/officeDocument/2006/relationships/tags" Target="../tags/tag310.xml"/><Relationship Id="rId13" Type="http://schemas.openxmlformats.org/officeDocument/2006/relationships/tags" Target="../tags/tag309.xml"/><Relationship Id="rId12" Type="http://schemas.openxmlformats.org/officeDocument/2006/relationships/image" Target="../media/image8.png"/><Relationship Id="rId11" Type="http://schemas.openxmlformats.org/officeDocument/2006/relationships/tags" Target="../tags/tag308.xml"/><Relationship Id="rId10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325.xml"/><Relationship Id="rId8" Type="http://schemas.openxmlformats.org/officeDocument/2006/relationships/tags" Target="../tags/tag324.xml"/><Relationship Id="rId7" Type="http://schemas.openxmlformats.org/officeDocument/2006/relationships/tags" Target="../tags/tag323.xml"/><Relationship Id="rId6" Type="http://schemas.openxmlformats.org/officeDocument/2006/relationships/tags" Target="../tags/tag322.xml"/><Relationship Id="rId5" Type="http://schemas.openxmlformats.org/officeDocument/2006/relationships/image" Target="../media/image6.png"/><Relationship Id="rId4" Type="http://schemas.openxmlformats.org/officeDocument/2006/relationships/tags" Target="../tags/tag321.xml"/><Relationship Id="rId3" Type="http://schemas.openxmlformats.org/officeDocument/2006/relationships/image" Target="../media/image5.png"/><Relationship Id="rId25" Type="http://schemas.openxmlformats.org/officeDocument/2006/relationships/tags" Target="../tags/tag339.xml"/><Relationship Id="rId24" Type="http://schemas.openxmlformats.org/officeDocument/2006/relationships/tags" Target="../tags/tag338.xml"/><Relationship Id="rId23" Type="http://schemas.openxmlformats.org/officeDocument/2006/relationships/tags" Target="../tags/tag337.xml"/><Relationship Id="rId22" Type="http://schemas.openxmlformats.org/officeDocument/2006/relationships/tags" Target="../tags/tag336.xml"/><Relationship Id="rId21" Type="http://schemas.openxmlformats.org/officeDocument/2006/relationships/tags" Target="../tags/tag335.xml"/><Relationship Id="rId20" Type="http://schemas.openxmlformats.org/officeDocument/2006/relationships/tags" Target="../tags/tag334.xml"/><Relationship Id="rId2" Type="http://schemas.openxmlformats.org/officeDocument/2006/relationships/tags" Target="../tags/tag320.xml"/><Relationship Id="rId19" Type="http://schemas.openxmlformats.org/officeDocument/2006/relationships/tags" Target="../tags/tag333.xml"/><Relationship Id="rId18" Type="http://schemas.openxmlformats.org/officeDocument/2006/relationships/tags" Target="../tags/tag332.xml"/><Relationship Id="rId17" Type="http://schemas.openxmlformats.org/officeDocument/2006/relationships/tags" Target="../tags/tag331.xml"/><Relationship Id="rId16" Type="http://schemas.openxmlformats.org/officeDocument/2006/relationships/tags" Target="../tags/tag330.xml"/><Relationship Id="rId15" Type="http://schemas.openxmlformats.org/officeDocument/2006/relationships/tags" Target="../tags/tag329.xml"/><Relationship Id="rId14" Type="http://schemas.openxmlformats.org/officeDocument/2006/relationships/tags" Target="../tags/tag328.xml"/><Relationship Id="rId13" Type="http://schemas.openxmlformats.org/officeDocument/2006/relationships/tags" Target="../tags/tag327.xml"/><Relationship Id="rId12" Type="http://schemas.openxmlformats.org/officeDocument/2006/relationships/image" Target="../media/image8.png"/><Relationship Id="rId11" Type="http://schemas.openxmlformats.org/officeDocument/2006/relationships/tags" Target="../tags/tag326.xml"/><Relationship Id="rId10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345.xml"/><Relationship Id="rId8" Type="http://schemas.openxmlformats.org/officeDocument/2006/relationships/tags" Target="../tags/tag344.xml"/><Relationship Id="rId7" Type="http://schemas.openxmlformats.org/officeDocument/2006/relationships/tags" Target="../tags/tag343.xml"/><Relationship Id="rId6" Type="http://schemas.openxmlformats.org/officeDocument/2006/relationships/tags" Target="../tags/tag342.xml"/><Relationship Id="rId5" Type="http://schemas.openxmlformats.org/officeDocument/2006/relationships/image" Target="../media/image6.png"/><Relationship Id="rId4" Type="http://schemas.openxmlformats.org/officeDocument/2006/relationships/tags" Target="../tags/tag341.xml"/><Relationship Id="rId3" Type="http://schemas.openxmlformats.org/officeDocument/2006/relationships/image" Target="../media/image5.png"/><Relationship Id="rId21" Type="http://schemas.openxmlformats.org/officeDocument/2006/relationships/tags" Target="../tags/tag355.xml"/><Relationship Id="rId20" Type="http://schemas.openxmlformats.org/officeDocument/2006/relationships/tags" Target="../tags/tag354.xml"/><Relationship Id="rId2" Type="http://schemas.openxmlformats.org/officeDocument/2006/relationships/tags" Target="../tags/tag340.xml"/><Relationship Id="rId19" Type="http://schemas.openxmlformats.org/officeDocument/2006/relationships/tags" Target="../tags/tag353.xml"/><Relationship Id="rId18" Type="http://schemas.openxmlformats.org/officeDocument/2006/relationships/tags" Target="../tags/tag352.xml"/><Relationship Id="rId17" Type="http://schemas.openxmlformats.org/officeDocument/2006/relationships/tags" Target="../tags/tag351.xml"/><Relationship Id="rId16" Type="http://schemas.openxmlformats.org/officeDocument/2006/relationships/tags" Target="../tags/tag350.xml"/><Relationship Id="rId15" Type="http://schemas.openxmlformats.org/officeDocument/2006/relationships/tags" Target="../tags/tag349.xml"/><Relationship Id="rId14" Type="http://schemas.openxmlformats.org/officeDocument/2006/relationships/tags" Target="../tags/tag348.xml"/><Relationship Id="rId13" Type="http://schemas.openxmlformats.org/officeDocument/2006/relationships/tags" Target="../tags/tag347.xml"/><Relationship Id="rId12" Type="http://schemas.openxmlformats.org/officeDocument/2006/relationships/image" Target="../media/image8.png"/><Relationship Id="rId11" Type="http://schemas.openxmlformats.org/officeDocument/2006/relationships/tags" Target="../tags/tag346.xml"/><Relationship Id="rId10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362.xml"/><Relationship Id="rId8" Type="http://schemas.openxmlformats.org/officeDocument/2006/relationships/image" Target="../media/image8.png"/><Relationship Id="rId7" Type="http://schemas.openxmlformats.org/officeDocument/2006/relationships/tags" Target="../tags/tag361.xml"/><Relationship Id="rId6" Type="http://schemas.openxmlformats.org/officeDocument/2006/relationships/tags" Target="../tags/tag360.xml"/><Relationship Id="rId5" Type="http://schemas.openxmlformats.org/officeDocument/2006/relationships/tags" Target="../tags/tag359.xml"/><Relationship Id="rId4" Type="http://schemas.openxmlformats.org/officeDocument/2006/relationships/tags" Target="../tags/tag358.xml"/><Relationship Id="rId3" Type="http://schemas.openxmlformats.org/officeDocument/2006/relationships/tags" Target="../tags/tag357.xml"/><Relationship Id="rId20" Type="http://schemas.openxmlformats.org/officeDocument/2006/relationships/tags" Target="../tags/tag370.xml"/><Relationship Id="rId2" Type="http://schemas.openxmlformats.org/officeDocument/2006/relationships/tags" Target="../tags/tag356.xml"/><Relationship Id="rId19" Type="http://schemas.openxmlformats.org/officeDocument/2006/relationships/tags" Target="../tags/tag369.xml"/><Relationship Id="rId18" Type="http://schemas.openxmlformats.org/officeDocument/2006/relationships/tags" Target="../tags/tag368.xml"/><Relationship Id="rId17" Type="http://schemas.openxmlformats.org/officeDocument/2006/relationships/image" Target="../media/image5.png"/><Relationship Id="rId16" Type="http://schemas.openxmlformats.org/officeDocument/2006/relationships/tags" Target="../tags/tag367.xml"/><Relationship Id="rId15" Type="http://schemas.openxmlformats.org/officeDocument/2006/relationships/image" Target="../media/image6.png"/><Relationship Id="rId14" Type="http://schemas.openxmlformats.org/officeDocument/2006/relationships/tags" Target="../tags/tag366.xml"/><Relationship Id="rId13" Type="http://schemas.openxmlformats.org/officeDocument/2006/relationships/tags" Target="../tags/tag365.xml"/><Relationship Id="rId12" Type="http://schemas.openxmlformats.org/officeDocument/2006/relationships/tags" Target="../tags/tag364.xml"/><Relationship Id="rId11" Type="http://schemas.openxmlformats.org/officeDocument/2006/relationships/tags" Target="../tags/tag363.xml"/><Relationship Id="rId10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image" Target="../media/image6.png"/><Relationship Id="rId4" Type="http://schemas.openxmlformats.org/officeDocument/2006/relationships/tags" Target="../tags/tag26.xml"/><Relationship Id="rId3" Type="http://schemas.openxmlformats.org/officeDocument/2006/relationships/image" Target="../media/image5.png"/><Relationship Id="rId22" Type="http://schemas.openxmlformats.org/officeDocument/2006/relationships/tags" Target="../tags/tag41.xml"/><Relationship Id="rId21" Type="http://schemas.openxmlformats.org/officeDocument/2006/relationships/tags" Target="../tags/tag40.xml"/><Relationship Id="rId20" Type="http://schemas.openxmlformats.org/officeDocument/2006/relationships/tags" Target="../tags/tag39.xml"/><Relationship Id="rId2" Type="http://schemas.openxmlformats.org/officeDocument/2006/relationships/tags" Target="../tags/tag25.xml"/><Relationship Id="rId19" Type="http://schemas.openxmlformats.org/officeDocument/2006/relationships/tags" Target="../tags/tag38.xml"/><Relationship Id="rId18" Type="http://schemas.openxmlformats.org/officeDocument/2006/relationships/tags" Target="../tags/tag37.xml"/><Relationship Id="rId17" Type="http://schemas.openxmlformats.org/officeDocument/2006/relationships/tags" Target="../tags/tag36.xml"/><Relationship Id="rId16" Type="http://schemas.openxmlformats.org/officeDocument/2006/relationships/tags" Target="../tags/tag35.xml"/><Relationship Id="rId15" Type="http://schemas.openxmlformats.org/officeDocument/2006/relationships/tags" Target="../tags/tag34.xml"/><Relationship Id="rId14" Type="http://schemas.openxmlformats.org/officeDocument/2006/relationships/tags" Target="../tags/tag33.xml"/><Relationship Id="rId13" Type="http://schemas.openxmlformats.org/officeDocument/2006/relationships/tags" Target="../tags/tag32.xml"/><Relationship Id="rId12" Type="http://schemas.openxmlformats.org/officeDocument/2006/relationships/image" Target="../media/image8.png"/><Relationship Id="rId11" Type="http://schemas.openxmlformats.org/officeDocument/2006/relationships/tags" Target="../tags/tag31.xml"/><Relationship Id="rId10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376.xml"/><Relationship Id="rId8" Type="http://schemas.openxmlformats.org/officeDocument/2006/relationships/tags" Target="../tags/tag375.xml"/><Relationship Id="rId7" Type="http://schemas.openxmlformats.org/officeDocument/2006/relationships/tags" Target="../tags/tag374.xml"/><Relationship Id="rId6" Type="http://schemas.openxmlformats.org/officeDocument/2006/relationships/tags" Target="../tags/tag373.xml"/><Relationship Id="rId5" Type="http://schemas.openxmlformats.org/officeDocument/2006/relationships/image" Target="../media/image6.png"/><Relationship Id="rId4" Type="http://schemas.openxmlformats.org/officeDocument/2006/relationships/tags" Target="../tags/tag372.xml"/><Relationship Id="rId3" Type="http://schemas.openxmlformats.org/officeDocument/2006/relationships/image" Target="../media/image5.png"/><Relationship Id="rId21" Type="http://schemas.openxmlformats.org/officeDocument/2006/relationships/tags" Target="../tags/tag386.xml"/><Relationship Id="rId20" Type="http://schemas.openxmlformats.org/officeDocument/2006/relationships/tags" Target="../tags/tag385.xml"/><Relationship Id="rId2" Type="http://schemas.openxmlformats.org/officeDocument/2006/relationships/tags" Target="../tags/tag371.xml"/><Relationship Id="rId19" Type="http://schemas.openxmlformats.org/officeDocument/2006/relationships/tags" Target="../tags/tag384.xml"/><Relationship Id="rId18" Type="http://schemas.openxmlformats.org/officeDocument/2006/relationships/tags" Target="../tags/tag383.xml"/><Relationship Id="rId17" Type="http://schemas.openxmlformats.org/officeDocument/2006/relationships/tags" Target="../tags/tag382.xml"/><Relationship Id="rId16" Type="http://schemas.openxmlformats.org/officeDocument/2006/relationships/tags" Target="../tags/tag381.xml"/><Relationship Id="rId15" Type="http://schemas.openxmlformats.org/officeDocument/2006/relationships/tags" Target="../tags/tag380.xml"/><Relationship Id="rId14" Type="http://schemas.openxmlformats.org/officeDocument/2006/relationships/tags" Target="../tags/tag379.xml"/><Relationship Id="rId13" Type="http://schemas.openxmlformats.org/officeDocument/2006/relationships/tags" Target="../tags/tag378.xml"/><Relationship Id="rId12" Type="http://schemas.openxmlformats.org/officeDocument/2006/relationships/image" Target="../media/image8.png"/><Relationship Id="rId11" Type="http://schemas.openxmlformats.org/officeDocument/2006/relationships/tags" Target="../tags/tag377.xml"/><Relationship Id="rId10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392.xml"/><Relationship Id="rId8" Type="http://schemas.openxmlformats.org/officeDocument/2006/relationships/tags" Target="../tags/tag391.xml"/><Relationship Id="rId7" Type="http://schemas.openxmlformats.org/officeDocument/2006/relationships/tags" Target="../tags/tag390.xml"/><Relationship Id="rId6" Type="http://schemas.openxmlformats.org/officeDocument/2006/relationships/tags" Target="../tags/tag389.xml"/><Relationship Id="rId5" Type="http://schemas.openxmlformats.org/officeDocument/2006/relationships/image" Target="../media/image6.png"/><Relationship Id="rId4" Type="http://schemas.openxmlformats.org/officeDocument/2006/relationships/tags" Target="../tags/tag388.xml"/><Relationship Id="rId3" Type="http://schemas.openxmlformats.org/officeDocument/2006/relationships/image" Target="../media/image5.png"/><Relationship Id="rId22" Type="http://schemas.openxmlformats.org/officeDocument/2006/relationships/tags" Target="../tags/tag403.xml"/><Relationship Id="rId21" Type="http://schemas.openxmlformats.org/officeDocument/2006/relationships/tags" Target="../tags/tag402.xml"/><Relationship Id="rId20" Type="http://schemas.openxmlformats.org/officeDocument/2006/relationships/tags" Target="../tags/tag401.xml"/><Relationship Id="rId2" Type="http://schemas.openxmlformats.org/officeDocument/2006/relationships/tags" Target="../tags/tag387.xml"/><Relationship Id="rId19" Type="http://schemas.openxmlformats.org/officeDocument/2006/relationships/tags" Target="../tags/tag400.xml"/><Relationship Id="rId18" Type="http://schemas.openxmlformats.org/officeDocument/2006/relationships/tags" Target="../tags/tag399.xml"/><Relationship Id="rId17" Type="http://schemas.openxmlformats.org/officeDocument/2006/relationships/tags" Target="../tags/tag398.xml"/><Relationship Id="rId16" Type="http://schemas.openxmlformats.org/officeDocument/2006/relationships/tags" Target="../tags/tag397.xml"/><Relationship Id="rId15" Type="http://schemas.openxmlformats.org/officeDocument/2006/relationships/tags" Target="../tags/tag396.xml"/><Relationship Id="rId14" Type="http://schemas.openxmlformats.org/officeDocument/2006/relationships/tags" Target="../tags/tag395.xml"/><Relationship Id="rId13" Type="http://schemas.openxmlformats.org/officeDocument/2006/relationships/tags" Target="../tags/tag394.xml"/><Relationship Id="rId12" Type="http://schemas.openxmlformats.org/officeDocument/2006/relationships/image" Target="../media/image8.png"/><Relationship Id="rId11" Type="http://schemas.openxmlformats.org/officeDocument/2006/relationships/tags" Target="../tags/tag393.xml"/><Relationship Id="rId10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png"/><Relationship Id="rId8" Type="http://schemas.openxmlformats.org/officeDocument/2006/relationships/tags" Target="../tags/tag408.xml"/><Relationship Id="rId7" Type="http://schemas.openxmlformats.org/officeDocument/2006/relationships/tags" Target="../tags/tag407.xml"/><Relationship Id="rId6" Type="http://schemas.openxmlformats.org/officeDocument/2006/relationships/image" Target="../media/image2.png"/><Relationship Id="rId5" Type="http://schemas.openxmlformats.org/officeDocument/2006/relationships/tags" Target="../tags/tag406.xml"/><Relationship Id="rId4" Type="http://schemas.openxmlformats.org/officeDocument/2006/relationships/tags" Target="../tags/tag405.xml"/><Relationship Id="rId3" Type="http://schemas.openxmlformats.org/officeDocument/2006/relationships/image" Target="../media/image11.png"/><Relationship Id="rId28" Type="http://schemas.openxmlformats.org/officeDocument/2006/relationships/tags" Target="../tags/tag425.xml"/><Relationship Id="rId27" Type="http://schemas.openxmlformats.org/officeDocument/2006/relationships/tags" Target="../tags/tag424.xml"/><Relationship Id="rId26" Type="http://schemas.openxmlformats.org/officeDocument/2006/relationships/tags" Target="../tags/tag423.xml"/><Relationship Id="rId25" Type="http://schemas.openxmlformats.org/officeDocument/2006/relationships/tags" Target="../tags/tag422.xml"/><Relationship Id="rId24" Type="http://schemas.openxmlformats.org/officeDocument/2006/relationships/tags" Target="../tags/tag421.xml"/><Relationship Id="rId23" Type="http://schemas.openxmlformats.org/officeDocument/2006/relationships/tags" Target="../tags/tag420.xml"/><Relationship Id="rId22" Type="http://schemas.openxmlformats.org/officeDocument/2006/relationships/tags" Target="../tags/tag419.xml"/><Relationship Id="rId21" Type="http://schemas.openxmlformats.org/officeDocument/2006/relationships/tags" Target="../tags/tag418.xml"/><Relationship Id="rId20" Type="http://schemas.openxmlformats.org/officeDocument/2006/relationships/tags" Target="../tags/tag417.xml"/><Relationship Id="rId2" Type="http://schemas.openxmlformats.org/officeDocument/2006/relationships/tags" Target="../tags/tag404.xml"/><Relationship Id="rId19" Type="http://schemas.openxmlformats.org/officeDocument/2006/relationships/tags" Target="../tags/tag416.xml"/><Relationship Id="rId18" Type="http://schemas.openxmlformats.org/officeDocument/2006/relationships/tags" Target="../tags/tag415.xml"/><Relationship Id="rId17" Type="http://schemas.openxmlformats.org/officeDocument/2006/relationships/tags" Target="../tags/tag414.xml"/><Relationship Id="rId16" Type="http://schemas.openxmlformats.org/officeDocument/2006/relationships/tags" Target="../tags/tag413.xml"/><Relationship Id="rId15" Type="http://schemas.openxmlformats.org/officeDocument/2006/relationships/tags" Target="../tags/tag412.xml"/><Relationship Id="rId14" Type="http://schemas.openxmlformats.org/officeDocument/2006/relationships/tags" Target="../tags/tag411.xml"/><Relationship Id="rId13" Type="http://schemas.openxmlformats.org/officeDocument/2006/relationships/image" Target="../media/image4.png"/><Relationship Id="rId12" Type="http://schemas.openxmlformats.org/officeDocument/2006/relationships/tags" Target="../tags/tag410.xml"/><Relationship Id="rId11" Type="http://schemas.openxmlformats.org/officeDocument/2006/relationships/image" Target="../media/image3.png"/><Relationship Id="rId10" Type="http://schemas.openxmlformats.org/officeDocument/2006/relationships/tags" Target="../tags/tag40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tags" Target="../tags/tag45.xml"/><Relationship Id="rId7" Type="http://schemas.openxmlformats.org/officeDocument/2006/relationships/image" Target="../media/image9.png"/><Relationship Id="rId6" Type="http://schemas.openxmlformats.org/officeDocument/2006/relationships/tags" Target="../tags/tag44.xml"/><Relationship Id="rId5" Type="http://schemas.openxmlformats.org/officeDocument/2006/relationships/image" Target="../media/image7.png"/><Relationship Id="rId4" Type="http://schemas.openxmlformats.org/officeDocument/2006/relationships/tags" Target="../tags/tag43.xml"/><Relationship Id="rId3" Type="http://schemas.openxmlformats.org/officeDocument/2006/relationships/image" Target="../media/image5.png"/><Relationship Id="rId27" Type="http://schemas.openxmlformats.org/officeDocument/2006/relationships/tags" Target="../tags/tag62.xml"/><Relationship Id="rId26" Type="http://schemas.openxmlformats.org/officeDocument/2006/relationships/tags" Target="../tags/tag61.xml"/><Relationship Id="rId25" Type="http://schemas.openxmlformats.org/officeDocument/2006/relationships/tags" Target="../tags/tag60.xml"/><Relationship Id="rId24" Type="http://schemas.openxmlformats.org/officeDocument/2006/relationships/tags" Target="../tags/tag59.xml"/><Relationship Id="rId23" Type="http://schemas.openxmlformats.org/officeDocument/2006/relationships/tags" Target="../tags/tag58.xml"/><Relationship Id="rId22" Type="http://schemas.openxmlformats.org/officeDocument/2006/relationships/tags" Target="../tags/tag57.xml"/><Relationship Id="rId21" Type="http://schemas.openxmlformats.org/officeDocument/2006/relationships/tags" Target="../tags/tag56.xml"/><Relationship Id="rId20" Type="http://schemas.openxmlformats.org/officeDocument/2006/relationships/tags" Target="../tags/tag55.xml"/><Relationship Id="rId2" Type="http://schemas.openxmlformats.org/officeDocument/2006/relationships/tags" Target="../tags/tag42.xml"/><Relationship Id="rId19" Type="http://schemas.openxmlformats.org/officeDocument/2006/relationships/tags" Target="../tags/tag54.xml"/><Relationship Id="rId18" Type="http://schemas.openxmlformats.org/officeDocument/2006/relationships/tags" Target="../tags/tag53.xml"/><Relationship Id="rId17" Type="http://schemas.openxmlformats.org/officeDocument/2006/relationships/tags" Target="../tags/tag52.xml"/><Relationship Id="rId16" Type="http://schemas.openxmlformats.org/officeDocument/2006/relationships/tags" Target="../tags/tag51.xml"/><Relationship Id="rId15" Type="http://schemas.openxmlformats.org/officeDocument/2006/relationships/tags" Target="../tags/tag50.xml"/><Relationship Id="rId14" Type="http://schemas.openxmlformats.org/officeDocument/2006/relationships/tags" Target="../tags/tag49.xml"/><Relationship Id="rId13" Type="http://schemas.openxmlformats.org/officeDocument/2006/relationships/tags" Target="../tags/tag48.xml"/><Relationship Id="rId12" Type="http://schemas.openxmlformats.org/officeDocument/2006/relationships/tags" Target="../tags/tag47.xml"/><Relationship Id="rId11" Type="http://schemas.openxmlformats.org/officeDocument/2006/relationships/image" Target="../media/image6.png"/><Relationship Id="rId10" Type="http://schemas.openxmlformats.org/officeDocument/2006/relationships/tags" Target="../tags/tag46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tags" Target="../tags/tag67.xml"/><Relationship Id="rId7" Type="http://schemas.openxmlformats.org/officeDocument/2006/relationships/tags" Target="../tags/tag66.xml"/><Relationship Id="rId6" Type="http://schemas.openxmlformats.org/officeDocument/2006/relationships/tags" Target="../tags/tag65.xml"/><Relationship Id="rId5" Type="http://schemas.openxmlformats.org/officeDocument/2006/relationships/image" Target="../media/image2.png"/><Relationship Id="rId4" Type="http://schemas.openxmlformats.org/officeDocument/2006/relationships/tags" Target="../tags/tag64.xml"/><Relationship Id="rId3" Type="http://schemas.openxmlformats.org/officeDocument/2006/relationships/image" Target="../media/image10.png"/><Relationship Id="rId20" Type="http://schemas.openxmlformats.org/officeDocument/2006/relationships/tags" Target="../tags/tag79.xml"/><Relationship Id="rId2" Type="http://schemas.openxmlformats.org/officeDocument/2006/relationships/tags" Target="../tags/tag63.xml"/><Relationship Id="rId19" Type="http://schemas.openxmlformats.org/officeDocument/2006/relationships/tags" Target="../tags/tag78.xml"/><Relationship Id="rId18" Type="http://schemas.openxmlformats.org/officeDocument/2006/relationships/tags" Target="../tags/tag77.xml"/><Relationship Id="rId17" Type="http://schemas.openxmlformats.org/officeDocument/2006/relationships/tags" Target="../tags/tag76.xml"/><Relationship Id="rId16" Type="http://schemas.openxmlformats.org/officeDocument/2006/relationships/tags" Target="../tags/tag75.xml"/><Relationship Id="rId15" Type="http://schemas.openxmlformats.org/officeDocument/2006/relationships/tags" Target="../tags/tag74.xml"/><Relationship Id="rId14" Type="http://schemas.openxmlformats.org/officeDocument/2006/relationships/tags" Target="../tags/tag73.xml"/><Relationship Id="rId13" Type="http://schemas.openxmlformats.org/officeDocument/2006/relationships/tags" Target="../tags/tag72.xml"/><Relationship Id="rId12" Type="http://schemas.openxmlformats.org/officeDocument/2006/relationships/tags" Target="../tags/tag71.xml"/><Relationship Id="rId11" Type="http://schemas.openxmlformats.org/officeDocument/2006/relationships/tags" Target="../tags/tag70.xml"/><Relationship Id="rId10" Type="http://schemas.openxmlformats.org/officeDocument/2006/relationships/tags" Target="../tags/tag69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85.xml"/><Relationship Id="rId8" Type="http://schemas.openxmlformats.org/officeDocument/2006/relationships/tags" Target="../tags/tag84.xml"/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image" Target="../media/image6.png"/><Relationship Id="rId4" Type="http://schemas.openxmlformats.org/officeDocument/2006/relationships/tags" Target="../tags/tag81.xml"/><Relationship Id="rId3" Type="http://schemas.openxmlformats.org/officeDocument/2006/relationships/image" Target="../media/image5.png"/><Relationship Id="rId23" Type="http://schemas.openxmlformats.org/officeDocument/2006/relationships/tags" Target="../tags/tag97.xml"/><Relationship Id="rId22" Type="http://schemas.openxmlformats.org/officeDocument/2006/relationships/tags" Target="../tags/tag96.xml"/><Relationship Id="rId21" Type="http://schemas.openxmlformats.org/officeDocument/2006/relationships/tags" Target="../tags/tag95.xml"/><Relationship Id="rId20" Type="http://schemas.openxmlformats.org/officeDocument/2006/relationships/tags" Target="../tags/tag94.xml"/><Relationship Id="rId2" Type="http://schemas.openxmlformats.org/officeDocument/2006/relationships/tags" Target="../tags/tag80.xml"/><Relationship Id="rId19" Type="http://schemas.openxmlformats.org/officeDocument/2006/relationships/tags" Target="../tags/tag93.xml"/><Relationship Id="rId18" Type="http://schemas.openxmlformats.org/officeDocument/2006/relationships/tags" Target="../tags/tag92.xml"/><Relationship Id="rId17" Type="http://schemas.openxmlformats.org/officeDocument/2006/relationships/tags" Target="../tags/tag91.xml"/><Relationship Id="rId16" Type="http://schemas.openxmlformats.org/officeDocument/2006/relationships/tags" Target="../tags/tag90.xml"/><Relationship Id="rId15" Type="http://schemas.openxmlformats.org/officeDocument/2006/relationships/tags" Target="../tags/tag89.xml"/><Relationship Id="rId14" Type="http://schemas.openxmlformats.org/officeDocument/2006/relationships/tags" Target="../tags/tag88.xml"/><Relationship Id="rId13" Type="http://schemas.openxmlformats.org/officeDocument/2006/relationships/tags" Target="../tags/tag87.xml"/><Relationship Id="rId12" Type="http://schemas.openxmlformats.org/officeDocument/2006/relationships/image" Target="../media/image8.png"/><Relationship Id="rId11" Type="http://schemas.openxmlformats.org/officeDocument/2006/relationships/tags" Target="../tags/tag86.xml"/><Relationship Id="rId10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tags" Target="../tags/tag102.xml"/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image" Target="../media/image6.png"/><Relationship Id="rId4" Type="http://schemas.openxmlformats.org/officeDocument/2006/relationships/tags" Target="../tags/tag99.xml"/><Relationship Id="rId3" Type="http://schemas.openxmlformats.org/officeDocument/2006/relationships/image" Target="../media/image5.png"/><Relationship Id="rId25" Type="http://schemas.openxmlformats.org/officeDocument/2006/relationships/tags" Target="../tags/tag117.xml"/><Relationship Id="rId24" Type="http://schemas.openxmlformats.org/officeDocument/2006/relationships/tags" Target="../tags/tag116.xml"/><Relationship Id="rId23" Type="http://schemas.openxmlformats.org/officeDocument/2006/relationships/tags" Target="../tags/tag115.xml"/><Relationship Id="rId22" Type="http://schemas.openxmlformats.org/officeDocument/2006/relationships/tags" Target="../tags/tag114.xml"/><Relationship Id="rId21" Type="http://schemas.openxmlformats.org/officeDocument/2006/relationships/tags" Target="../tags/tag113.xml"/><Relationship Id="rId20" Type="http://schemas.openxmlformats.org/officeDocument/2006/relationships/tags" Target="../tags/tag112.xml"/><Relationship Id="rId2" Type="http://schemas.openxmlformats.org/officeDocument/2006/relationships/tags" Target="../tags/tag98.xml"/><Relationship Id="rId19" Type="http://schemas.openxmlformats.org/officeDocument/2006/relationships/tags" Target="../tags/tag111.xml"/><Relationship Id="rId18" Type="http://schemas.openxmlformats.org/officeDocument/2006/relationships/tags" Target="../tags/tag110.xml"/><Relationship Id="rId17" Type="http://schemas.openxmlformats.org/officeDocument/2006/relationships/tags" Target="../tags/tag109.xml"/><Relationship Id="rId16" Type="http://schemas.openxmlformats.org/officeDocument/2006/relationships/tags" Target="../tags/tag108.xml"/><Relationship Id="rId15" Type="http://schemas.openxmlformats.org/officeDocument/2006/relationships/tags" Target="../tags/tag107.xml"/><Relationship Id="rId14" Type="http://schemas.openxmlformats.org/officeDocument/2006/relationships/tags" Target="../tags/tag106.xml"/><Relationship Id="rId13" Type="http://schemas.openxmlformats.org/officeDocument/2006/relationships/tags" Target="../tags/tag105.xml"/><Relationship Id="rId12" Type="http://schemas.openxmlformats.org/officeDocument/2006/relationships/image" Target="../media/image8.png"/><Relationship Id="rId11" Type="http://schemas.openxmlformats.org/officeDocument/2006/relationships/tags" Target="../tags/tag104.xml"/><Relationship Id="rId10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tags" Target="../tags/tag123.xml"/><Relationship Id="rId8" Type="http://schemas.openxmlformats.org/officeDocument/2006/relationships/tags" Target="../tags/tag122.xml"/><Relationship Id="rId7" Type="http://schemas.openxmlformats.org/officeDocument/2006/relationships/tags" Target="../tags/tag121.xml"/><Relationship Id="rId6" Type="http://schemas.openxmlformats.org/officeDocument/2006/relationships/tags" Target="../tags/tag120.xml"/><Relationship Id="rId5" Type="http://schemas.openxmlformats.org/officeDocument/2006/relationships/image" Target="../media/image6.png"/><Relationship Id="rId4" Type="http://schemas.openxmlformats.org/officeDocument/2006/relationships/tags" Target="../tags/tag119.xml"/><Relationship Id="rId3" Type="http://schemas.openxmlformats.org/officeDocument/2006/relationships/image" Target="../media/image5.png"/><Relationship Id="rId21" Type="http://schemas.openxmlformats.org/officeDocument/2006/relationships/tags" Target="../tags/tag133.xml"/><Relationship Id="rId20" Type="http://schemas.openxmlformats.org/officeDocument/2006/relationships/tags" Target="../tags/tag132.xml"/><Relationship Id="rId2" Type="http://schemas.openxmlformats.org/officeDocument/2006/relationships/tags" Target="../tags/tag118.xml"/><Relationship Id="rId19" Type="http://schemas.openxmlformats.org/officeDocument/2006/relationships/tags" Target="../tags/tag131.xml"/><Relationship Id="rId18" Type="http://schemas.openxmlformats.org/officeDocument/2006/relationships/tags" Target="../tags/tag130.xml"/><Relationship Id="rId17" Type="http://schemas.openxmlformats.org/officeDocument/2006/relationships/tags" Target="../tags/tag129.xml"/><Relationship Id="rId16" Type="http://schemas.openxmlformats.org/officeDocument/2006/relationships/tags" Target="../tags/tag128.xml"/><Relationship Id="rId15" Type="http://schemas.openxmlformats.org/officeDocument/2006/relationships/tags" Target="../tags/tag127.xml"/><Relationship Id="rId14" Type="http://schemas.openxmlformats.org/officeDocument/2006/relationships/tags" Target="../tags/tag126.xml"/><Relationship Id="rId13" Type="http://schemas.openxmlformats.org/officeDocument/2006/relationships/tags" Target="../tags/tag125.xml"/><Relationship Id="rId12" Type="http://schemas.openxmlformats.org/officeDocument/2006/relationships/image" Target="../media/image8.png"/><Relationship Id="rId11" Type="http://schemas.openxmlformats.org/officeDocument/2006/relationships/tags" Target="../tags/tag124.xml"/><Relationship Id="rId10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tags" Target="../tags/tag140.xml"/><Relationship Id="rId8" Type="http://schemas.openxmlformats.org/officeDocument/2006/relationships/image" Target="../media/image8.png"/><Relationship Id="rId7" Type="http://schemas.openxmlformats.org/officeDocument/2006/relationships/tags" Target="../tags/tag139.xml"/><Relationship Id="rId6" Type="http://schemas.openxmlformats.org/officeDocument/2006/relationships/tags" Target="../tags/tag138.xml"/><Relationship Id="rId5" Type="http://schemas.openxmlformats.org/officeDocument/2006/relationships/tags" Target="../tags/tag137.xml"/><Relationship Id="rId4" Type="http://schemas.openxmlformats.org/officeDocument/2006/relationships/tags" Target="../tags/tag136.xml"/><Relationship Id="rId3" Type="http://schemas.openxmlformats.org/officeDocument/2006/relationships/tags" Target="../tags/tag135.xml"/><Relationship Id="rId20" Type="http://schemas.openxmlformats.org/officeDocument/2006/relationships/tags" Target="../tags/tag148.xml"/><Relationship Id="rId2" Type="http://schemas.openxmlformats.org/officeDocument/2006/relationships/tags" Target="../tags/tag134.xml"/><Relationship Id="rId19" Type="http://schemas.openxmlformats.org/officeDocument/2006/relationships/tags" Target="../tags/tag147.xml"/><Relationship Id="rId18" Type="http://schemas.openxmlformats.org/officeDocument/2006/relationships/tags" Target="../tags/tag146.xml"/><Relationship Id="rId17" Type="http://schemas.openxmlformats.org/officeDocument/2006/relationships/image" Target="../media/image5.png"/><Relationship Id="rId16" Type="http://schemas.openxmlformats.org/officeDocument/2006/relationships/tags" Target="../tags/tag145.xml"/><Relationship Id="rId15" Type="http://schemas.openxmlformats.org/officeDocument/2006/relationships/image" Target="../media/image6.png"/><Relationship Id="rId14" Type="http://schemas.openxmlformats.org/officeDocument/2006/relationships/tags" Target="../tags/tag144.xml"/><Relationship Id="rId13" Type="http://schemas.openxmlformats.org/officeDocument/2006/relationships/tags" Target="../tags/tag143.xml"/><Relationship Id="rId12" Type="http://schemas.openxmlformats.org/officeDocument/2006/relationships/tags" Target="../tags/tag142.xml"/><Relationship Id="rId11" Type="http://schemas.openxmlformats.org/officeDocument/2006/relationships/tags" Target="../tags/tag141.xml"/><Relationship Id="rId10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tags" Target="../tags/tag154.xml"/><Relationship Id="rId8" Type="http://schemas.openxmlformats.org/officeDocument/2006/relationships/tags" Target="../tags/tag153.xml"/><Relationship Id="rId7" Type="http://schemas.openxmlformats.org/officeDocument/2006/relationships/tags" Target="../tags/tag152.xml"/><Relationship Id="rId6" Type="http://schemas.openxmlformats.org/officeDocument/2006/relationships/tags" Target="../tags/tag151.xml"/><Relationship Id="rId5" Type="http://schemas.openxmlformats.org/officeDocument/2006/relationships/image" Target="../media/image6.png"/><Relationship Id="rId4" Type="http://schemas.openxmlformats.org/officeDocument/2006/relationships/tags" Target="../tags/tag150.xml"/><Relationship Id="rId3" Type="http://schemas.openxmlformats.org/officeDocument/2006/relationships/image" Target="../media/image5.png"/><Relationship Id="rId21" Type="http://schemas.openxmlformats.org/officeDocument/2006/relationships/tags" Target="../tags/tag164.xml"/><Relationship Id="rId20" Type="http://schemas.openxmlformats.org/officeDocument/2006/relationships/tags" Target="../tags/tag163.xml"/><Relationship Id="rId2" Type="http://schemas.openxmlformats.org/officeDocument/2006/relationships/tags" Target="../tags/tag149.xml"/><Relationship Id="rId19" Type="http://schemas.openxmlformats.org/officeDocument/2006/relationships/tags" Target="../tags/tag162.xml"/><Relationship Id="rId18" Type="http://schemas.openxmlformats.org/officeDocument/2006/relationships/tags" Target="../tags/tag161.xml"/><Relationship Id="rId17" Type="http://schemas.openxmlformats.org/officeDocument/2006/relationships/tags" Target="../tags/tag160.xml"/><Relationship Id="rId16" Type="http://schemas.openxmlformats.org/officeDocument/2006/relationships/tags" Target="../tags/tag159.xml"/><Relationship Id="rId15" Type="http://schemas.openxmlformats.org/officeDocument/2006/relationships/tags" Target="../tags/tag158.xml"/><Relationship Id="rId14" Type="http://schemas.openxmlformats.org/officeDocument/2006/relationships/tags" Target="../tags/tag157.xml"/><Relationship Id="rId13" Type="http://schemas.openxmlformats.org/officeDocument/2006/relationships/tags" Target="../tags/tag156.xml"/><Relationship Id="rId12" Type="http://schemas.openxmlformats.org/officeDocument/2006/relationships/image" Target="../media/image8.png"/><Relationship Id="rId11" Type="http://schemas.openxmlformats.org/officeDocument/2006/relationships/tags" Target="../tags/tag155.xml"/><Relationship Id="rId10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>
            <a:alphaModFix amt="85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17758"/>
          <a:stretch>
            <a:fillRect/>
          </a:stretch>
        </p:blipFill>
        <p:spPr>
          <a:xfrm>
            <a:off x="1599565" y="0"/>
            <a:ext cx="3851276" cy="316738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>
            <a:alphaModFix amt="7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7721" b="49068"/>
          <a:stretch>
            <a:fillRect/>
          </a:stretch>
        </p:blipFill>
        <p:spPr>
          <a:xfrm>
            <a:off x="0" y="2717917"/>
            <a:ext cx="7506652" cy="4140083"/>
          </a:xfrm>
          <a:prstGeom prst="rect">
            <a:avLst/>
          </a:prstGeom>
        </p:spPr>
      </p:pic>
      <p:sp>
        <p:nvSpPr>
          <p:cNvPr id="21" name="椭圆 20"/>
          <p:cNvSpPr/>
          <p:nvPr>
            <p:custDataLst>
              <p:tags r:id="rId6"/>
            </p:custDataLst>
          </p:nvPr>
        </p:nvSpPr>
        <p:spPr>
          <a:xfrm rot="1800000">
            <a:off x="7434580" y="3172460"/>
            <a:ext cx="4733925" cy="1362075"/>
          </a:xfrm>
          <a:prstGeom prst="ellipse">
            <a:avLst/>
          </a:prstGeom>
          <a:solidFill>
            <a:schemeClr val="l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36" name="图片 35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13444"/>
          <a:stretch>
            <a:fillRect/>
          </a:stretch>
        </p:blipFill>
        <p:spPr>
          <a:xfrm>
            <a:off x="8033551" y="3285496"/>
            <a:ext cx="4127351" cy="3572504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8685" r="5822"/>
          <a:stretch>
            <a:fillRect/>
          </a:stretch>
        </p:blipFill>
        <p:spPr>
          <a:xfrm>
            <a:off x="6381464" y="0"/>
            <a:ext cx="5810447" cy="4399928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11846"/>
          <a:stretch>
            <a:fillRect/>
          </a:stretch>
        </p:blipFill>
        <p:spPr>
          <a:xfrm>
            <a:off x="7363551" y="0"/>
            <a:ext cx="4828451" cy="4256445"/>
          </a:xfrm>
          <a:prstGeom prst="rect">
            <a:avLst/>
          </a:prstGeom>
        </p:spPr>
      </p:pic>
      <p:sp>
        <p:nvSpPr>
          <p:cNvPr id="20" name="椭圆 19"/>
          <p:cNvSpPr/>
          <p:nvPr>
            <p:custDataLst>
              <p:tags r:id="rId12"/>
            </p:custDataLst>
          </p:nvPr>
        </p:nvSpPr>
        <p:spPr>
          <a:xfrm rot="1800000">
            <a:off x="7938771" y="1745615"/>
            <a:ext cx="3705225" cy="1066165"/>
          </a:xfrm>
          <a:prstGeom prst="ellipse">
            <a:avLst/>
          </a:prstGeom>
          <a:noFill/>
          <a:ln>
            <a:solidFill>
              <a:schemeClr val="accent1">
                <a:alpha val="2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7" name="椭圆 16"/>
          <p:cNvSpPr/>
          <p:nvPr>
            <p:custDataLst>
              <p:tags r:id="rId13"/>
            </p:custDataLst>
          </p:nvPr>
        </p:nvSpPr>
        <p:spPr>
          <a:xfrm rot="1800000">
            <a:off x="8486775" y="726440"/>
            <a:ext cx="3705225" cy="1066165"/>
          </a:xfrm>
          <a:prstGeom prst="ellipse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3" name="椭圆 12"/>
          <p:cNvSpPr/>
          <p:nvPr>
            <p:custDataLst>
              <p:tags r:id="rId14"/>
            </p:custDataLst>
          </p:nvPr>
        </p:nvSpPr>
        <p:spPr>
          <a:xfrm rot="1800000">
            <a:off x="8188960" y="1216660"/>
            <a:ext cx="3705225" cy="1066165"/>
          </a:xfrm>
          <a:prstGeom prst="ellipse">
            <a:avLst/>
          </a:prstGeom>
          <a:noFill/>
          <a:ln>
            <a:solidFill>
              <a:schemeClr val="accent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4" name="十字星 13"/>
          <p:cNvSpPr/>
          <p:nvPr>
            <p:custDataLst>
              <p:tags r:id="rId15"/>
            </p:custDataLst>
          </p:nvPr>
        </p:nvSpPr>
        <p:spPr>
          <a:xfrm rot="2700000">
            <a:off x="8526780" y="572770"/>
            <a:ext cx="283211" cy="283210"/>
          </a:xfrm>
          <a:prstGeom prst="star4">
            <a:avLst>
              <a:gd name="adj" fmla="val 8433"/>
            </a:avLst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cxnSp>
        <p:nvCxnSpPr>
          <p:cNvPr id="12" name="直接连接符 11"/>
          <p:cNvCxnSpPr/>
          <p:nvPr>
            <p:custDataLst>
              <p:tags r:id="rId16"/>
            </p:custDataLst>
          </p:nvPr>
        </p:nvCxnSpPr>
        <p:spPr>
          <a:xfrm>
            <a:off x="829615" y="4041900"/>
            <a:ext cx="5148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十字星 14"/>
          <p:cNvSpPr/>
          <p:nvPr>
            <p:custDataLst>
              <p:tags r:id="rId17"/>
            </p:custDataLst>
          </p:nvPr>
        </p:nvSpPr>
        <p:spPr>
          <a:xfrm>
            <a:off x="10781212" y="3122362"/>
            <a:ext cx="361951" cy="361950"/>
          </a:xfrm>
          <a:prstGeom prst="star4">
            <a:avLst>
              <a:gd name="adj" fmla="val 843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6" name="十字星 15"/>
          <p:cNvSpPr/>
          <p:nvPr>
            <p:custDataLst>
              <p:tags r:id="rId18"/>
            </p:custDataLst>
          </p:nvPr>
        </p:nvSpPr>
        <p:spPr>
          <a:xfrm>
            <a:off x="677359" y="1290445"/>
            <a:ext cx="361951" cy="361950"/>
          </a:xfrm>
          <a:prstGeom prst="star4">
            <a:avLst>
              <a:gd name="adj" fmla="val 843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1" name="椭圆 10"/>
          <p:cNvSpPr/>
          <p:nvPr>
            <p:custDataLst>
              <p:tags r:id="rId19"/>
            </p:custDataLst>
          </p:nvPr>
        </p:nvSpPr>
        <p:spPr>
          <a:xfrm>
            <a:off x="341631" y="3281680"/>
            <a:ext cx="8128635" cy="8128635"/>
          </a:xfrm>
          <a:prstGeom prst="ellipse">
            <a:avLst/>
          </a:prstGeom>
          <a:noFill/>
          <a:ln>
            <a:solidFill>
              <a:schemeClr val="accent1"/>
            </a:solidFill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0" name="任意多边形: 形状 3"/>
          <p:cNvSpPr/>
          <p:nvPr>
            <p:custDataLst>
              <p:tags r:id="rId20"/>
            </p:custDataLst>
          </p:nvPr>
        </p:nvSpPr>
        <p:spPr>
          <a:xfrm rot="19920000">
            <a:off x="2775728" y="5624371"/>
            <a:ext cx="3143595" cy="1411841"/>
          </a:xfrm>
          <a:custGeom>
            <a:avLst/>
            <a:gdLst>
              <a:gd name="connsiteX0" fmla="*/ 2814311 w 3187913"/>
              <a:gd name="connsiteY0" fmla="*/ 259526 h 1417715"/>
              <a:gd name="connsiteX1" fmla="*/ 3187913 w 3187913"/>
              <a:gd name="connsiteY1" fmla="*/ 713165 h 1417715"/>
              <a:gd name="connsiteX2" fmla="*/ 1881558 w 3187913"/>
              <a:gd name="connsiteY2" fmla="*/ 1411841 h 1417715"/>
              <a:gd name="connsiteX3" fmla="*/ 1747879 w 3187913"/>
              <a:gd name="connsiteY3" fmla="*/ 1417715 h 1417715"/>
              <a:gd name="connsiteX4" fmla="*/ 0 w 3187913"/>
              <a:gd name="connsiteY4" fmla="*/ 488351 h 1417715"/>
              <a:gd name="connsiteX5" fmla="*/ 44319 w 3187913"/>
              <a:gd name="connsiteY5" fmla="*/ 435569 h 1417715"/>
              <a:gd name="connsiteX6" fmla="*/ 1551830 w 3187913"/>
              <a:gd name="connsiteY6" fmla="*/ 0 h 1417715"/>
              <a:gd name="connsiteX7" fmla="*/ 2814311 w 3187913"/>
              <a:gd name="connsiteY7" fmla="*/ 259526 h 1417715"/>
              <a:gd name="connsiteX0-1" fmla="*/ 1747879 w 3187913"/>
              <a:gd name="connsiteY0-2" fmla="*/ 1417715 h 1509155"/>
              <a:gd name="connsiteX1-3" fmla="*/ 0 w 3187913"/>
              <a:gd name="connsiteY1-4" fmla="*/ 488351 h 1509155"/>
              <a:gd name="connsiteX2-5" fmla="*/ 44319 w 3187913"/>
              <a:gd name="connsiteY2-6" fmla="*/ 435569 h 1509155"/>
              <a:gd name="connsiteX3-7" fmla="*/ 1551830 w 3187913"/>
              <a:gd name="connsiteY3-8" fmla="*/ 0 h 1509155"/>
              <a:gd name="connsiteX4-9" fmla="*/ 2814311 w 3187913"/>
              <a:gd name="connsiteY4-10" fmla="*/ 259526 h 1509155"/>
              <a:gd name="connsiteX5-11" fmla="*/ 3187913 w 3187913"/>
              <a:gd name="connsiteY5-12" fmla="*/ 713165 h 1509155"/>
              <a:gd name="connsiteX6-13" fmla="*/ 1881558 w 3187913"/>
              <a:gd name="connsiteY6-14" fmla="*/ 1411841 h 1509155"/>
              <a:gd name="connsiteX7-15" fmla="*/ 1839319 w 3187913"/>
              <a:gd name="connsiteY7-16" fmla="*/ 1509155 h 1509155"/>
              <a:gd name="connsiteX0-17" fmla="*/ 1703560 w 3143594"/>
              <a:gd name="connsiteY0-18" fmla="*/ 1417715 h 1509155"/>
              <a:gd name="connsiteX1-19" fmla="*/ 0 w 3143594"/>
              <a:gd name="connsiteY1-20" fmla="*/ 435569 h 1509155"/>
              <a:gd name="connsiteX2-21" fmla="*/ 1507511 w 3143594"/>
              <a:gd name="connsiteY2-22" fmla="*/ 0 h 1509155"/>
              <a:gd name="connsiteX3-23" fmla="*/ 2769992 w 3143594"/>
              <a:gd name="connsiteY3-24" fmla="*/ 259526 h 1509155"/>
              <a:gd name="connsiteX4-25" fmla="*/ 3143594 w 3143594"/>
              <a:gd name="connsiteY4-26" fmla="*/ 713165 h 1509155"/>
              <a:gd name="connsiteX5-27" fmla="*/ 1837239 w 3143594"/>
              <a:gd name="connsiteY5-28" fmla="*/ 1411841 h 1509155"/>
              <a:gd name="connsiteX6-29" fmla="*/ 1795000 w 3143594"/>
              <a:gd name="connsiteY6-30" fmla="*/ 1509155 h 1509155"/>
              <a:gd name="connsiteX0-31" fmla="*/ 0 w 3143594"/>
              <a:gd name="connsiteY0-32" fmla="*/ 435569 h 1509155"/>
              <a:gd name="connsiteX1-33" fmla="*/ 1507511 w 3143594"/>
              <a:gd name="connsiteY1-34" fmla="*/ 0 h 1509155"/>
              <a:gd name="connsiteX2-35" fmla="*/ 2769992 w 3143594"/>
              <a:gd name="connsiteY2-36" fmla="*/ 259526 h 1509155"/>
              <a:gd name="connsiteX3-37" fmla="*/ 3143594 w 3143594"/>
              <a:gd name="connsiteY3-38" fmla="*/ 713165 h 1509155"/>
              <a:gd name="connsiteX4-39" fmla="*/ 1837239 w 3143594"/>
              <a:gd name="connsiteY4-40" fmla="*/ 1411841 h 1509155"/>
              <a:gd name="connsiteX5-41" fmla="*/ 1795000 w 3143594"/>
              <a:gd name="connsiteY5-42" fmla="*/ 1509155 h 1509155"/>
              <a:gd name="connsiteX0-43" fmla="*/ 0 w 3143594"/>
              <a:gd name="connsiteY0-44" fmla="*/ 435569 h 1411841"/>
              <a:gd name="connsiteX1-45" fmla="*/ 1507511 w 3143594"/>
              <a:gd name="connsiteY1-46" fmla="*/ 0 h 1411841"/>
              <a:gd name="connsiteX2-47" fmla="*/ 2769992 w 3143594"/>
              <a:gd name="connsiteY2-48" fmla="*/ 259526 h 1411841"/>
              <a:gd name="connsiteX3-49" fmla="*/ 3143594 w 3143594"/>
              <a:gd name="connsiteY3-50" fmla="*/ 713165 h 1411841"/>
              <a:gd name="connsiteX4-51" fmla="*/ 1837239 w 3143594"/>
              <a:gd name="connsiteY4-52" fmla="*/ 1411841 h 141184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43594" h="1411841">
                <a:moveTo>
                  <a:pt x="0" y="435569"/>
                </a:moveTo>
                <a:cubicBezTo>
                  <a:pt x="248370" y="179603"/>
                  <a:pt x="829823" y="0"/>
                  <a:pt x="1507511" y="0"/>
                </a:cubicBezTo>
                <a:cubicBezTo>
                  <a:pt x="2015777" y="0"/>
                  <a:pt x="2469911" y="101027"/>
                  <a:pt x="2769992" y="259526"/>
                </a:cubicBezTo>
                <a:cubicBezTo>
                  <a:pt x="3003389" y="382803"/>
                  <a:pt x="3143594" y="540847"/>
                  <a:pt x="3143594" y="713165"/>
                </a:cubicBezTo>
                <a:cubicBezTo>
                  <a:pt x="3143594" y="1057801"/>
                  <a:pt x="2582774" y="1345341"/>
                  <a:pt x="1837239" y="1411841"/>
                </a:cubicBezTo>
              </a:path>
            </a:pathLst>
          </a:custGeom>
          <a:noFill/>
          <a:ln>
            <a:solidFill>
              <a:schemeClr val="accent1">
                <a:alpha val="1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8" name="椭圆 17"/>
          <p:cNvSpPr/>
          <p:nvPr>
            <p:custDataLst>
              <p:tags r:id="rId21"/>
            </p:custDataLst>
          </p:nvPr>
        </p:nvSpPr>
        <p:spPr>
          <a:xfrm>
            <a:off x="11414125" y="6310630"/>
            <a:ext cx="114300" cy="114300"/>
          </a:xfrm>
          <a:prstGeom prst="ellipse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cs typeface="MiSans Normal" panose="00000500000000000000" charset="-122"/>
            </a:endParaRPr>
          </a:p>
        </p:txBody>
      </p:sp>
      <p:sp>
        <p:nvSpPr>
          <p:cNvPr id="19" name="椭圆 18"/>
          <p:cNvSpPr/>
          <p:nvPr>
            <p:custDataLst>
              <p:tags r:id="rId22"/>
            </p:custDataLst>
          </p:nvPr>
        </p:nvSpPr>
        <p:spPr>
          <a:xfrm>
            <a:off x="11414125" y="6113780"/>
            <a:ext cx="114300" cy="114300"/>
          </a:xfrm>
          <a:prstGeom prst="ellipse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cs typeface="MiSans Normal" panose="00000500000000000000" charset="-122"/>
            </a:endParaRPr>
          </a:p>
        </p:txBody>
      </p:sp>
      <p:sp>
        <p:nvSpPr>
          <p:cNvPr id="22" name="椭圆 21"/>
          <p:cNvSpPr/>
          <p:nvPr>
            <p:custDataLst>
              <p:tags r:id="rId23"/>
            </p:custDataLst>
          </p:nvPr>
        </p:nvSpPr>
        <p:spPr>
          <a:xfrm>
            <a:off x="11414125" y="5920740"/>
            <a:ext cx="114300" cy="114300"/>
          </a:xfrm>
          <a:prstGeom prst="ellipse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cs typeface="MiSans Normal" panose="00000500000000000000" charset="-122"/>
            </a:endParaRPr>
          </a:p>
        </p:txBody>
      </p:sp>
      <p:sp>
        <p:nvSpPr>
          <p:cNvPr id="9" name="署名"/>
          <p:cNvSpPr txBox="1">
            <a:spLocks noGrp="1"/>
          </p:cNvSpPr>
          <p:nvPr>
            <p:ph type="body" idx="3" hasCustomPrompt="1"/>
            <p:custDataLst>
              <p:tags r:id="rId24"/>
            </p:custDataLst>
          </p:nvPr>
        </p:nvSpPr>
        <p:spPr>
          <a:xfrm>
            <a:off x="829615" y="4625348"/>
            <a:ext cx="2120400" cy="446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square" lIns="0" tIns="0" rIns="0" bIns="0" rtlCol="0" anchor="ctr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cs typeface="MiSans" panose="00000500000000000000" charset="-122"/>
              </a:defRPr>
            </a:lvl1pPr>
          </a:lstStyle>
          <a:p>
            <a:pPr lvl="0" algn="ctr"/>
            <a:r>
              <a:rPr dirty="0">
                <a:sym typeface="+mn-ea"/>
              </a:rPr>
              <a:t>单击此处编辑文本</a:t>
            </a:r>
            <a:endParaRPr dirty="0">
              <a:sym typeface="+mn-ea"/>
            </a:endParaRPr>
          </a:p>
        </p:txBody>
      </p:sp>
      <p:sp>
        <p:nvSpPr>
          <p:cNvPr id="8" name="副标题"/>
          <p:cNvSpPr txBox="1">
            <a:spLocks noGrp="1"/>
          </p:cNvSpPr>
          <p:nvPr>
            <p:ph type="body" idx="2" hasCustomPrompt="1"/>
            <p:custDataLst>
              <p:tags r:id="rId25"/>
            </p:custDataLst>
          </p:nvPr>
        </p:nvSpPr>
        <p:spPr>
          <a:xfrm>
            <a:off x="829615" y="3448710"/>
            <a:ext cx="9338887" cy="430887"/>
          </a:xfrm>
          <a:prstGeom prst="rect">
            <a:avLst/>
          </a:prstGeom>
          <a:noFill/>
        </p:spPr>
        <p:txBody>
          <a:bodyPr wrap="square" lIns="72000" tIns="0" rIns="0" bIns="0" rtlCol="0" anchor="ctr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en-US" altLang="zh-CN" sz="1500" b="0" i="0" u="none" strike="noStrike" kern="1200" cap="none" spc="0" normalizeH="0" baseline="0" noProof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MiSans Heavy" panose="00000A00000000000000" charset="-122"/>
                <a:sym typeface="+mn-ea"/>
              </a:defRPr>
            </a:lvl1pPr>
          </a:lstStyle>
          <a:p>
            <a:pPr lvl="0" algn="l"/>
            <a:r>
              <a:rPr dirty="0" err="1">
                <a:sym typeface="+mn-ea"/>
              </a:rPr>
              <a:t>单击此处编辑母版副标题样式</a:t>
            </a:r>
            <a:endParaRPr dirty="0"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/>
            <p:custDataLst>
              <p:tags r:id="rId26"/>
            </p:custDataLst>
          </p:nvPr>
        </p:nvSpPr>
        <p:spPr>
          <a:xfrm>
            <a:off x="829311" y="1277620"/>
            <a:ext cx="9338945" cy="207518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45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Heavy" panose="00000A00000000000000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2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2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>
            <a:alphaModFix amt="7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9286" b="39142"/>
          <a:stretch>
            <a:fillRect/>
          </a:stretch>
        </p:blipFill>
        <p:spPr>
          <a:xfrm>
            <a:off x="0" y="2760980"/>
            <a:ext cx="6116955" cy="410337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31073"/>
          <a:stretch>
            <a:fillRect/>
          </a:stretch>
        </p:blipFill>
        <p:spPr>
          <a:xfrm>
            <a:off x="599440" y="4057650"/>
            <a:ext cx="4072255" cy="2807335"/>
          </a:xfrm>
          <a:prstGeom prst="rect">
            <a:avLst/>
          </a:prstGeom>
        </p:spPr>
      </p:pic>
      <p:sp>
        <p:nvSpPr>
          <p:cNvPr id="8" name="椭圆 7"/>
          <p:cNvSpPr/>
          <p:nvPr>
            <p:custDataLst>
              <p:tags r:id="rId6"/>
            </p:custDataLst>
          </p:nvPr>
        </p:nvSpPr>
        <p:spPr>
          <a:xfrm rot="1800000">
            <a:off x="104140" y="4147185"/>
            <a:ext cx="4507865" cy="1297305"/>
          </a:xfrm>
          <a:prstGeom prst="ellipse">
            <a:avLst/>
          </a:prstGeom>
          <a:solidFill>
            <a:schemeClr val="l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9" name="椭圆 8"/>
          <p:cNvSpPr/>
          <p:nvPr>
            <p:custDataLst>
              <p:tags r:id="rId7"/>
            </p:custDataLst>
          </p:nvPr>
        </p:nvSpPr>
        <p:spPr>
          <a:xfrm rot="1800000">
            <a:off x="398780" y="3772535"/>
            <a:ext cx="4507865" cy="1297305"/>
          </a:xfrm>
          <a:prstGeom prst="ellipse">
            <a:avLst/>
          </a:prstGeom>
          <a:noFill/>
          <a:ln>
            <a:solidFill>
              <a:schemeClr val="l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0" name="十字星 29"/>
          <p:cNvSpPr/>
          <p:nvPr>
            <p:custDataLst>
              <p:tags r:id="rId8"/>
            </p:custDataLst>
          </p:nvPr>
        </p:nvSpPr>
        <p:spPr>
          <a:xfrm>
            <a:off x="2652395" y="5110480"/>
            <a:ext cx="296545" cy="296545"/>
          </a:xfrm>
          <a:prstGeom prst="star4">
            <a:avLst>
              <a:gd name="adj" fmla="val 84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4711" r="20852"/>
          <a:stretch>
            <a:fillRect/>
          </a:stretch>
        </p:blipFill>
        <p:spPr>
          <a:xfrm>
            <a:off x="7308823" y="0"/>
            <a:ext cx="4883177" cy="464505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12">
            <a:alphaModFix amt="7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1428"/>
          <a:stretch>
            <a:fillRect/>
          </a:stretch>
        </p:blipFill>
        <p:spPr>
          <a:xfrm>
            <a:off x="7463735" y="0"/>
            <a:ext cx="3615241" cy="2840584"/>
          </a:xfrm>
          <a:prstGeom prst="rect">
            <a:avLst/>
          </a:prstGeom>
        </p:spPr>
      </p:pic>
      <p:sp>
        <p:nvSpPr>
          <p:cNvPr id="13" name="任意多边形: 形状 12"/>
          <p:cNvSpPr/>
          <p:nvPr>
            <p:custDataLst>
              <p:tags r:id="rId13"/>
            </p:custDataLst>
          </p:nvPr>
        </p:nvSpPr>
        <p:spPr>
          <a:xfrm rot="1800000">
            <a:off x="8860224" y="1335959"/>
            <a:ext cx="3739420" cy="1382894"/>
          </a:xfrm>
          <a:custGeom>
            <a:avLst/>
            <a:gdLst>
              <a:gd name="connsiteX0" fmla="*/ 285680 w 3757539"/>
              <a:gd name="connsiteY0" fmla="*/ 356415 h 1362076"/>
              <a:gd name="connsiteX1" fmla="*/ 2366963 w 3757539"/>
              <a:gd name="connsiteY1" fmla="*/ 0 h 1362076"/>
              <a:gd name="connsiteX2" fmla="*/ 3070826 w 3757539"/>
              <a:gd name="connsiteY2" fmla="*/ 30618 h 1362076"/>
              <a:gd name="connsiteX3" fmla="*/ 3230204 w 3757539"/>
              <a:gd name="connsiteY3" fmla="*/ 47402 h 1362076"/>
              <a:gd name="connsiteX4" fmla="*/ 3757539 w 3757539"/>
              <a:gd name="connsiteY4" fmla="*/ 960774 h 1362076"/>
              <a:gd name="connsiteX5" fmla="*/ 3125462 w 3757539"/>
              <a:gd name="connsiteY5" fmla="*/ 1325704 h 1362076"/>
              <a:gd name="connsiteX6" fmla="*/ 3070826 w 3757539"/>
              <a:gd name="connsiteY6" fmla="*/ 1331458 h 1362076"/>
              <a:gd name="connsiteX7" fmla="*/ 2366963 w 3757539"/>
              <a:gd name="connsiteY7" fmla="*/ 1362076 h 1362076"/>
              <a:gd name="connsiteX8" fmla="*/ 0 w 3757539"/>
              <a:gd name="connsiteY8" fmla="*/ 681038 h 1362076"/>
              <a:gd name="connsiteX9" fmla="*/ 285680 w 3757539"/>
              <a:gd name="connsiteY9" fmla="*/ 356415 h 1362076"/>
              <a:gd name="connsiteX0-1" fmla="*/ 3230204 w 3757539"/>
              <a:gd name="connsiteY0-2" fmla="*/ 47402 h 1362076"/>
              <a:gd name="connsiteX1-3" fmla="*/ 3757539 w 3757539"/>
              <a:gd name="connsiteY1-4" fmla="*/ 960774 h 1362076"/>
              <a:gd name="connsiteX2-5" fmla="*/ 3125462 w 3757539"/>
              <a:gd name="connsiteY2-6" fmla="*/ 1325704 h 1362076"/>
              <a:gd name="connsiteX3-7" fmla="*/ 3070826 w 3757539"/>
              <a:gd name="connsiteY3-8" fmla="*/ 1331458 h 1362076"/>
              <a:gd name="connsiteX4-9" fmla="*/ 2366963 w 3757539"/>
              <a:gd name="connsiteY4-10" fmla="*/ 1362076 h 1362076"/>
              <a:gd name="connsiteX5-11" fmla="*/ 0 w 3757539"/>
              <a:gd name="connsiteY5-12" fmla="*/ 681038 h 1362076"/>
              <a:gd name="connsiteX6-13" fmla="*/ 285680 w 3757539"/>
              <a:gd name="connsiteY6-14" fmla="*/ 356415 h 1362076"/>
              <a:gd name="connsiteX7-15" fmla="*/ 2366963 w 3757539"/>
              <a:gd name="connsiteY7-16" fmla="*/ 0 h 1362076"/>
              <a:gd name="connsiteX8-17" fmla="*/ 3070826 w 3757539"/>
              <a:gd name="connsiteY8-18" fmla="*/ 30618 h 1362076"/>
              <a:gd name="connsiteX9-19" fmla="*/ 3321644 w 3757539"/>
              <a:gd name="connsiteY9-20" fmla="*/ 138842 h 1362076"/>
              <a:gd name="connsiteX0-21" fmla="*/ 3230204 w 3757539"/>
              <a:gd name="connsiteY0-22" fmla="*/ 47402 h 1362076"/>
              <a:gd name="connsiteX1-23" fmla="*/ 3757539 w 3757539"/>
              <a:gd name="connsiteY1-24" fmla="*/ 960774 h 1362076"/>
              <a:gd name="connsiteX2-25" fmla="*/ 3125462 w 3757539"/>
              <a:gd name="connsiteY2-26" fmla="*/ 1325704 h 1362076"/>
              <a:gd name="connsiteX3-27" fmla="*/ 3070826 w 3757539"/>
              <a:gd name="connsiteY3-28" fmla="*/ 1331458 h 1362076"/>
              <a:gd name="connsiteX4-29" fmla="*/ 2366963 w 3757539"/>
              <a:gd name="connsiteY4-30" fmla="*/ 1362076 h 1362076"/>
              <a:gd name="connsiteX5-31" fmla="*/ 0 w 3757539"/>
              <a:gd name="connsiteY5-32" fmla="*/ 681038 h 1362076"/>
              <a:gd name="connsiteX6-33" fmla="*/ 285680 w 3757539"/>
              <a:gd name="connsiteY6-34" fmla="*/ 356415 h 1362076"/>
              <a:gd name="connsiteX7-35" fmla="*/ 2366963 w 3757539"/>
              <a:gd name="connsiteY7-36" fmla="*/ 0 h 1362076"/>
              <a:gd name="connsiteX8-37" fmla="*/ 3070826 w 3757539"/>
              <a:gd name="connsiteY8-38" fmla="*/ 30618 h 1362076"/>
              <a:gd name="connsiteX0-39" fmla="*/ 3757539 w 3757539"/>
              <a:gd name="connsiteY0-40" fmla="*/ 960774 h 1362076"/>
              <a:gd name="connsiteX1-41" fmla="*/ 3125462 w 3757539"/>
              <a:gd name="connsiteY1-42" fmla="*/ 1325704 h 1362076"/>
              <a:gd name="connsiteX2-43" fmla="*/ 3070826 w 3757539"/>
              <a:gd name="connsiteY2-44" fmla="*/ 1331458 h 1362076"/>
              <a:gd name="connsiteX3-45" fmla="*/ 2366963 w 3757539"/>
              <a:gd name="connsiteY3-46" fmla="*/ 1362076 h 1362076"/>
              <a:gd name="connsiteX4-47" fmla="*/ 0 w 3757539"/>
              <a:gd name="connsiteY4-48" fmla="*/ 681038 h 1362076"/>
              <a:gd name="connsiteX5-49" fmla="*/ 285680 w 3757539"/>
              <a:gd name="connsiteY5-50" fmla="*/ 356415 h 1362076"/>
              <a:gd name="connsiteX6-51" fmla="*/ 2366963 w 3757539"/>
              <a:gd name="connsiteY6-52" fmla="*/ 0 h 1362076"/>
              <a:gd name="connsiteX7-53" fmla="*/ 3070826 w 3757539"/>
              <a:gd name="connsiteY7-54" fmla="*/ 30618 h 1362076"/>
              <a:gd name="connsiteX0-55" fmla="*/ 3757539 w 3757539"/>
              <a:gd name="connsiteY0-56" fmla="*/ 960774 h 1362076"/>
              <a:gd name="connsiteX1-57" fmla="*/ 3125462 w 3757539"/>
              <a:gd name="connsiteY1-58" fmla="*/ 1325704 h 1362076"/>
              <a:gd name="connsiteX2-59" fmla="*/ 3070826 w 3757539"/>
              <a:gd name="connsiteY2-60" fmla="*/ 1331458 h 1362076"/>
              <a:gd name="connsiteX3-61" fmla="*/ 2366963 w 3757539"/>
              <a:gd name="connsiteY3-62" fmla="*/ 1362076 h 1362076"/>
              <a:gd name="connsiteX4-63" fmla="*/ 0 w 3757539"/>
              <a:gd name="connsiteY4-64" fmla="*/ 681038 h 1362076"/>
              <a:gd name="connsiteX5-65" fmla="*/ 285680 w 3757539"/>
              <a:gd name="connsiteY5-66" fmla="*/ 356415 h 1362076"/>
              <a:gd name="connsiteX6-67" fmla="*/ 2366963 w 3757539"/>
              <a:gd name="connsiteY6-68" fmla="*/ 0 h 1362076"/>
              <a:gd name="connsiteX7-69" fmla="*/ 3070826 w 3757539"/>
              <a:gd name="connsiteY7-70" fmla="*/ 30618 h 1362076"/>
              <a:gd name="connsiteX0-71" fmla="*/ 3757539 w 3757539"/>
              <a:gd name="connsiteY0-72" fmla="*/ 960774 h 1362076"/>
              <a:gd name="connsiteX1-73" fmla="*/ 3125462 w 3757539"/>
              <a:gd name="connsiteY1-74" fmla="*/ 1325704 h 1362076"/>
              <a:gd name="connsiteX2-75" fmla="*/ 3070826 w 3757539"/>
              <a:gd name="connsiteY2-76" fmla="*/ 1331458 h 1362076"/>
              <a:gd name="connsiteX3-77" fmla="*/ 2366963 w 3757539"/>
              <a:gd name="connsiteY3-78" fmla="*/ 1362076 h 1362076"/>
              <a:gd name="connsiteX4-79" fmla="*/ 0 w 3757539"/>
              <a:gd name="connsiteY4-80" fmla="*/ 681038 h 1362076"/>
              <a:gd name="connsiteX5-81" fmla="*/ 285680 w 3757539"/>
              <a:gd name="connsiteY5-82" fmla="*/ 356415 h 1362076"/>
              <a:gd name="connsiteX6-83" fmla="*/ 2366963 w 3757539"/>
              <a:gd name="connsiteY6-84" fmla="*/ 0 h 1362076"/>
              <a:gd name="connsiteX7-85" fmla="*/ 3070826 w 3757539"/>
              <a:gd name="connsiteY7-86" fmla="*/ 30618 h 1362076"/>
              <a:gd name="connsiteX0-87" fmla="*/ 3757539 w 3757539"/>
              <a:gd name="connsiteY0-88" fmla="*/ 960774 h 1362076"/>
              <a:gd name="connsiteX1-89" fmla="*/ 3070826 w 3757539"/>
              <a:gd name="connsiteY1-90" fmla="*/ 1331458 h 1362076"/>
              <a:gd name="connsiteX2-91" fmla="*/ 2366963 w 3757539"/>
              <a:gd name="connsiteY2-92" fmla="*/ 1362076 h 1362076"/>
              <a:gd name="connsiteX3-93" fmla="*/ 0 w 3757539"/>
              <a:gd name="connsiteY3-94" fmla="*/ 681038 h 1362076"/>
              <a:gd name="connsiteX4-95" fmla="*/ 285680 w 3757539"/>
              <a:gd name="connsiteY4-96" fmla="*/ 356415 h 1362076"/>
              <a:gd name="connsiteX5-97" fmla="*/ 2366963 w 3757539"/>
              <a:gd name="connsiteY5-98" fmla="*/ 0 h 1362076"/>
              <a:gd name="connsiteX6-99" fmla="*/ 3070826 w 3757539"/>
              <a:gd name="connsiteY6-100" fmla="*/ 30618 h 1362076"/>
              <a:gd name="connsiteX0-101" fmla="*/ 3757539 w 3757539"/>
              <a:gd name="connsiteY0-102" fmla="*/ 960774 h 1362076"/>
              <a:gd name="connsiteX1-103" fmla="*/ 3070826 w 3757539"/>
              <a:gd name="connsiteY1-104" fmla="*/ 1331458 h 1362076"/>
              <a:gd name="connsiteX2-105" fmla="*/ 2366963 w 3757539"/>
              <a:gd name="connsiteY2-106" fmla="*/ 1362076 h 1362076"/>
              <a:gd name="connsiteX3-107" fmla="*/ 0 w 3757539"/>
              <a:gd name="connsiteY3-108" fmla="*/ 681038 h 1362076"/>
              <a:gd name="connsiteX4-109" fmla="*/ 285680 w 3757539"/>
              <a:gd name="connsiteY4-110" fmla="*/ 356415 h 1362076"/>
              <a:gd name="connsiteX5-111" fmla="*/ 2366963 w 3757539"/>
              <a:gd name="connsiteY5-112" fmla="*/ 0 h 1362076"/>
              <a:gd name="connsiteX6-113" fmla="*/ 3070826 w 3757539"/>
              <a:gd name="connsiteY6-114" fmla="*/ 30618 h 1362076"/>
              <a:gd name="connsiteX0-115" fmla="*/ 3733924 w 3733924"/>
              <a:gd name="connsiteY0-116" fmla="*/ 1000160 h 1362076"/>
              <a:gd name="connsiteX1-117" fmla="*/ 3070826 w 3733924"/>
              <a:gd name="connsiteY1-118" fmla="*/ 1331458 h 1362076"/>
              <a:gd name="connsiteX2-119" fmla="*/ 2366963 w 3733924"/>
              <a:gd name="connsiteY2-120" fmla="*/ 1362076 h 1362076"/>
              <a:gd name="connsiteX3-121" fmla="*/ 0 w 3733924"/>
              <a:gd name="connsiteY3-122" fmla="*/ 681038 h 1362076"/>
              <a:gd name="connsiteX4-123" fmla="*/ 285680 w 3733924"/>
              <a:gd name="connsiteY4-124" fmla="*/ 356415 h 1362076"/>
              <a:gd name="connsiteX5-125" fmla="*/ 2366963 w 3733924"/>
              <a:gd name="connsiteY5-126" fmla="*/ 0 h 1362076"/>
              <a:gd name="connsiteX6-127" fmla="*/ 3070826 w 3733924"/>
              <a:gd name="connsiteY6-128" fmla="*/ 30618 h 1362076"/>
              <a:gd name="connsiteX0-129" fmla="*/ 3739420 w 3739420"/>
              <a:gd name="connsiteY0-130" fmla="*/ 991837 h 1362076"/>
              <a:gd name="connsiteX1-131" fmla="*/ 3070826 w 3739420"/>
              <a:gd name="connsiteY1-132" fmla="*/ 1331458 h 1362076"/>
              <a:gd name="connsiteX2-133" fmla="*/ 2366963 w 3739420"/>
              <a:gd name="connsiteY2-134" fmla="*/ 1362076 h 1362076"/>
              <a:gd name="connsiteX3-135" fmla="*/ 0 w 3739420"/>
              <a:gd name="connsiteY3-136" fmla="*/ 681038 h 1362076"/>
              <a:gd name="connsiteX4-137" fmla="*/ 285680 w 3739420"/>
              <a:gd name="connsiteY4-138" fmla="*/ 356415 h 1362076"/>
              <a:gd name="connsiteX5-139" fmla="*/ 2366963 w 3739420"/>
              <a:gd name="connsiteY5-140" fmla="*/ 0 h 1362076"/>
              <a:gd name="connsiteX6-141" fmla="*/ 3070826 w 3739420"/>
              <a:gd name="connsiteY6-142" fmla="*/ 30618 h 1362076"/>
              <a:gd name="connsiteX0-143" fmla="*/ 3739420 w 3739420"/>
              <a:gd name="connsiteY0-144" fmla="*/ 991837 h 1362076"/>
              <a:gd name="connsiteX1-145" fmla="*/ 3070826 w 3739420"/>
              <a:gd name="connsiteY1-146" fmla="*/ 1331458 h 1362076"/>
              <a:gd name="connsiteX2-147" fmla="*/ 2366963 w 3739420"/>
              <a:gd name="connsiteY2-148" fmla="*/ 1362076 h 1362076"/>
              <a:gd name="connsiteX3-149" fmla="*/ 0 w 3739420"/>
              <a:gd name="connsiteY3-150" fmla="*/ 681038 h 1362076"/>
              <a:gd name="connsiteX4-151" fmla="*/ 285680 w 3739420"/>
              <a:gd name="connsiteY4-152" fmla="*/ 356415 h 1362076"/>
              <a:gd name="connsiteX5-153" fmla="*/ 2366963 w 3739420"/>
              <a:gd name="connsiteY5-154" fmla="*/ 0 h 1362076"/>
              <a:gd name="connsiteX6-155" fmla="*/ 3070826 w 3739420"/>
              <a:gd name="connsiteY6-156" fmla="*/ 30618 h 1362076"/>
              <a:gd name="connsiteX0-157" fmla="*/ 3739420 w 3739420"/>
              <a:gd name="connsiteY0-158" fmla="*/ 991837 h 1362076"/>
              <a:gd name="connsiteX1-159" fmla="*/ 3070826 w 3739420"/>
              <a:gd name="connsiteY1-160" fmla="*/ 1331458 h 1362076"/>
              <a:gd name="connsiteX2-161" fmla="*/ 2366963 w 3739420"/>
              <a:gd name="connsiteY2-162" fmla="*/ 1362076 h 1362076"/>
              <a:gd name="connsiteX3-163" fmla="*/ 0 w 3739420"/>
              <a:gd name="connsiteY3-164" fmla="*/ 681038 h 1362076"/>
              <a:gd name="connsiteX4-165" fmla="*/ 285680 w 3739420"/>
              <a:gd name="connsiteY4-166" fmla="*/ 356415 h 1362076"/>
              <a:gd name="connsiteX5-167" fmla="*/ 2366963 w 3739420"/>
              <a:gd name="connsiteY5-168" fmla="*/ 0 h 1362076"/>
              <a:gd name="connsiteX6-169" fmla="*/ 3070826 w 3739420"/>
              <a:gd name="connsiteY6-170" fmla="*/ 30618 h 1362076"/>
              <a:gd name="connsiteX0-171" fmla="*/ 3739420 w 3739420"/>
              <a:gd name="connsiteY0-172" fmla="*/ 991837 h 1367350"/>
              <a:gd name="connsiteX1-173" fmla="*/ 2366963 w 3739420"/>
              <a:gd name="connsiteY1-174" fmla="*/ 1362076 h 1367350"/>
              <a:gd name="connsiteX2-175" fmla="*/ 0 w 3739420"/>
              <a:gd name="connsiteY2-176" fmla="*/ 681038 h 1367350"/>
              <a:gd name="connsiteX3-177" fmla="*/ 285680 w 3739420"/>
              <a:gd name="connsiteY3-178" fmla="*/ 356415 h 1367350"/>
              <a:gd name="connsiteX4-179" fmla="*/ 2366963 w 3739420"/>
              <a:gd name="connsiteY4-180" fmla="*/ 0 h 1367350"/>
              <a:gd name="connsiteX5-181" fmla="*/ 3070826 w 3739420"/>
              <a:gd name="connsiteY5-182" fmla="*/ 30618 h 1367350"/>
              <a:gd name="connsiteX0-183" fmla="*/ 3739420 w 3739420"/>
              <a:gd name="connsiteY0-184" fmla="*/ 991837 h 1368283"/>
              <a:gd name="connsiteX1-185" fmla="*/ 2366963 w 3739420"/>
              <a:gd name="connsiteY1-186" fmla="*/ 1362076 h 1368283"/>
              <a:gd name="connsiteX2-187" fmla="*/ 0 w 3739420"/>
              <a:gd name="connsiteY2-188" fmla="*/ 681038 h 1368283"/>
              <a:gd name="connsiteX3-189" fmla="*/ 285680 w 3739420"/>
              <a:gd name="connsiteY3-190" fmla="*/ 356415 h 1368283"/>
              <a:gd name="connsiteX4-191" fmla="*/ 2366963 w 3739420"/>
              <a:gd name="connsiteY4-192" fmla="*/ 0 h 1368283"/>
              <a:gd name="connsiteX5-193" fmla="*/ 3070826 w 3739420"/>
              <a:gd name="connsiteY5-194" fmla="*/ 30618 h 1368283"/>
              <a:gd name="connsiteX0-195" fmla="*/ 3739420 w 3739420"/>
              <a:gd name="connsiteY0-196" fmla="*/ 991837 h 1362076"/>
              <a:gd name="connsiteX1-197" fmla="*/ 2366963 w 3739420"/>
              <a:gd name="connsiteY1-198" fmla="*/ 1362076 h 1362076"/>
              <a:gd name="connsiteX2-199" fmla="*/ 0 w 3739420"/>
              <a:gd name="connsiteY2-200" fmla="*/ 681038 h 1362076"/>
              <a:gd name="connsiteX3-201" fmla="*/ 285680 w 3739420"/>
              <a:gd name="connsiteY3-202" fmla="*/ 356415 h 1362076"/>
              <a:gd name="connsiteX4-203" fmla="*/ 2366963 w 3739420"/>
              <a:gd name="connsiteY4-204" fmla="*/ 0 h 1362076"/>
              <a:gd name="connsiteX5-205" fmla="*/ 3070826 w 3739420"/>
              <a:gd name="connsiteY5-206" fmla="*/ 30618 h 1362076"/>
              <a:gd name="connsiteX0-207" fmla="*/ 3739420 w 3739420"/>
              <a:gd name="connsiteY0-208" fmla="*/ 1005832 h 1376071"/>
              <a:gd name="connsiteX1-209" fmla="*/ 2366963 w 3739420"/>
              <a:gd name="connsiteY1-210" fmla="*/ 1376071 h 1376071"/>
              <a:gd name="connsiteX2-211" fmla="*/ 0 w 3739420"/>
              <a:gd name="connsiteY2-212" fmla="*/ 695033 h 1376071"/>
              <a:gd name="connsiteX3-213" fmla="*/ 285680 w 3739420"/>
              <a:gd name="connsiteY3-214" fmla="*/ 370410 h 1376071"/>
              <a:gd name="connsiteX4-215" fmla="*/ 2366963 w 3739420"/>
              <a:gd name="connsiteY4-216" fmla="*/ 13995 h 1376071"/>
              <a:gd name="connsiteX5-217" fmla="*/ 3182733 w 3739420"/>
              <a:gd name="connsiteY5-218" fmla="*/ 77863 h 1376071"/>
              <a:gd name="connsiteX0-219" fmla="*/ 3739420 w 3739420"/>
              <a:gd name="connsiteY0-220" fmla="*/ 1005655 h 1375894"/>
              <a:gd name="connsiteX1-221" fmla="*/ 2366963 w 3739420"/>
              <a:gd name="connsiteY1-222" fmla="*/ 1375894 h 1375894"/>
              <a:gd name="connsiteX2-223" fmla="*/ 0 w 3739420"/>
              <a:gd name="connsiteY2-224" fmla="*/ 694856 h 1375894"/>
              <a:gd name="connsiteX3-225" fmla="*/ 285680 w 3739420"/>
              <a:gd name="connsiteY3-226" fmla="*/ 370233 h 1375894"/>
              <a:gd name="connsiteX4-227" fmla="*/ 2366963 w 3739420"/>
              <a:gd name="connsiteY4-228" fmla="*/ 13818 h 1375894"/>
              <a:gd name="connsiteX5-229" fmla="*/ 3198782 w 3739420"/>
              <a:gd name="connsiteY5-230" fmla="*/ 78721 h 1375894"/>
              <a:gd name="connsiteX0-231" fmla="*/ 3739420 w 3739420"/>
              <a:gd name="connsiteY0-232" fmla="*/ 1012782 h 1383021"/>
              <a:gd name="connsiteX1-233" fmla="*/ 2366963 w 3739420"/>
              <a:gd name="connsiteY1-234" fmla="*/ 1383021 h 1383021"/>
              <a:gd name="connsiteX2-235" fmla="*/ 0 w 3739420"/>
              <a:gd name="connsiteY2-236" fmla="*/ 701983 h 1383021"/>
              <a:gd name="connsiteX3-237" fmla="*/ 285680 w 3739420"/>
              <a:gd name="connsiteY3-238" fmla="*/ 377360 h 1383021"/>
              <a:gd name="connsiteX4-239" fmla="*/ 2366963 w 3739420"/>
              <a:gd name="connsiteY4-240" fmla="*/ 20945 h 1383021"/>
              <a:gd name="connsiteX5-241" fmla="*/ 3198782 w 3739420"/>
              <a:gd name="connsiteY5-242" fmla="*/ 85848 h 1383021"/>
              <a:gd name="connsiteX0-243" fmla="*/ 3739420 w 3739420"/>
              <a:gd name="connsiteY0-244" fmla="*/ 1026672 h 1396911"/>
              <a:gd name="connsiteX1-245" fmla="*/ 2366963 w 3739420"/>
              <a:gd name="connsiteY1-246" fmla="*/ 1396911 h 1396911"/>
              <a:gd name="connsiteX2-247" fmla="*/ 0 w 3739420"/>
              <a:gd name="connsiteY2-248" fmla="*/ 715873 h 1396911"/>
              <a:gd name="connsiteX3-249" fmla="*/ 285680 w 3739420"/>
              <a:gd name="connsiteY3-250" fmla="*/ 391250 h 1396911"/>
              <a:gd name="connsiteX4-251" fmla="*/ 2366963 w 3739420"/>
              <a:gd name="connsiteY4-252" fmla="*/ 34835 h 1396911"/>
              <a:gd name="connsiteX5-253" fmla="*/ 3192528 w 3739420"/>
              <a:gd name="connsiteY5-254" fmla="*/ 62145 h 1396911"/>
              <a:gd name="connsiteX0-255" fmla="*/ 3739420 w 3739420"/>
              <a:gd name="connsiteY0-256" fmla="*/ 1011996 h 1382235"/>
              <a:gd name="connsiteX1-257" fmla="*/ 2366963 w 3739420"/>
              <a:gd name="connsiteY1-258" fmla="*/ 1382235 h 1382235"/>
              <a:gd name="connsiteX2-259" fmla="*/ 0 w 3739420"/>
              <a:gd name="connsiteY2-260" fmla="*/ 701197 h 1382235"/>
              <a:gd name="connsiteX3-261" fmla="*/ 285680 w 3739420"/>
              <a:gd name="connsiteY3-262" fmla="*/ 376574 h 1382235"/>
              <a:gd name="connsiteX4-263" fmla="*/ 2366963 w 3739420"/>
              <a:gd name="connsiteY4-264" fmla="*/ 20159 h 1382235"/>
              <a:gd name="connsiteX5-265" fmla="*/ 3192528 w 3739420"/>
              <a:gd name="connsiteY5-266" fmla="*/ 47469 h 1382235"/>
              <a:gd name="connsiteX0-267" fmla="*/ 3739420 w 3739420"/>
              <a:gd name="connsiteY0-268" fmla="*/ 1025520 h 1395759"/>
              <a:gd name="connsiteX1-269" fmla="*/ 2366963 w 3739420"/>
              <a:gd name="connsiteY1-270" fmla="*/ 1395759 h 1395759"/>
              <a:gd name="connsiteX2-271" fmla="*/ 0 w 3739420"/>
              <a:gd name="connsiteY2-272" fmla="*/ 714721 h 1395759"/>
              <a:gd name="connsiteX3-273" fmla="*/ 285680 w 3739420"/>
              <a:gd name="connsiteY3-274" fmla="*/ 390098 h 1395759"/>
              <a:gd name="connsiteX4-275" fmla="*/ 2366963 w 3739420"/>
              <a:gd name="connsiteY4-276" fmla="*/ 33683 h 1395759"/>
              <a:gd name="connsiteX5-277" fmla="*/ 3192528 w 3739420"/>
              <a:gd name="connsiteY5-278" fmla="*/ 60993 h 1395759"/>
              <a:gd name="connsiteX0-279" fmla="*/ 3739420 w 3739420"/>
              <a:gd name="connsiteY0-280" fmla="*/ 1013293 h 1383532"/>
              <a:gd name="connsiteX1-281" fmla="*/ 2366963 w 3739420"/>
              <a:gd name="connsiteY1-282" fmla="*/ 1383532 h 1383532"/>
              <a:gd name="connsiteX2-283" fmla="*/ 0 w 3739420"/>
              <a:gd name="connsiteY2-284" fmla="*/ 702494 h 1383532"/>
              <a:gd name="connsiteX3-285" fmla="*/ 285680 w 3739420"/>
              <a:gd name="connsiteY3-286" fmla="*/ 377871 h 1383532"/>
              <a:gd name="connsiteX4-287" fmla="*/ 2366963 w 3739420"/>
              <a:gd name="connsiteY4-288" fmla="*/ 21456 h 1383532"/>
              <a:gd name="connsiteX5-289" fmla="*/ 3192528 w 3739420"/>
              <a:gd name="connsiteY5-290" fmla="*/ 48766 h 1383532"/>
              <a:gd name="connsiteX0-291" fmla="*/ 3739420 w 3739420"/>
              <a:gd name="connsiteY0-292" fmla="*/ 1009045 h 1379284"/>
              <a:gd name="connsiteX1-293" fmla="*/ 2366963 w 3739420"/>
              <a:gd name="connsiteY1-294" fmla="*/ 1379284 h 1379284"/>
              <a:gd name="connsiteX2-295" fmla="*/ 0 w 3739420"/>
              <a:gd name="connsiteY2-296" fmla="*/ 698246 h 1379284"/>
              <a:gd name="connsiteX3-297" fmla="*/ 285680 w 3739420"/>
              <a:gd name="connsiteY3-298" fmla="*/ 373623 h 1379284"/>
              <a:gd name="connsiteX4-299" fmla="*/ 2366963 w 3739420"/>
              <a:gd name="connsiteY4-300" fmla="*/ 17208 h 1379284"/>
              <a:gd name="connsiteX5-301" fmla="*/ 3192528 w 3739420"/>
              <a:gd name="connsiteY5-302" fmla="*/ 44518 h 1379284"/>
              <a:gd name="connsiteX0-303" fmla="*/ 3739420 w 3739420"/>
              <a:gd name="connsiteY0-304" fmla="*/ 1004450 h 1374689"/>
              <a:gd name="connsiteX1-305" fmla="*/ 2366963 w 3739420"/>
              <a:gd name="connsiteY1-306" fmla="*/ 1374689 h 1374689"/>
              <a:gd name="connsiteX2-307" fmla="*/ 0 w 3739420"/>
              <a:gd name="connsiteY2-308" fmla="*/ 693651 h 1374689"/>
              <a:gd name="connsiteX3-309" fmla="*/ 285680 w 3739420"/>
              <a:gd name="connsiteY3-310" fmla="*/ 369028 h 1374689"/>
              <a:gd name="connsiteX4-311" fmla="*/ 2366963 w 3739420"/>
              <a:gd name="connsiteY4-312" fmla="*/ 12613 h 1374689"/>
              <a:gd name="connsiteX5-313" fmla="*/ 3208139 w 3739420"/>
              <a:gd name="connsiteY5-314" fmla="*/ 66963 h 1374689"/>
              <a:gd name="connsiteX0-315" fmla="*/ 3739420 w 3739420"/>
              <a:gd name="connsiteY0-316" fmla="*/ 1012655 h 1382894"/>
              <a:gd name="connsiteX1-317" fmla="*/ 2366963 w 3739420"/>
              <a:gd name="connsiteY1-318" fmla="*/ 1382894 h 1382894"/>
              <a:gd name="connsiteX2-319" fmla="*/ 0 w 3739420"/>
              <a:gd name="connsiteY2-320" fmla="*/ 701856 h 1382894"/>
              <a:gd name="connsiteX3-321" fmla="*/ 285680 w 3739420"/>
              <a:gd name="connsiteY3-322" fmla="*/ 377233 h 1382894"/>
              <a:gd name="connsiteX4-323" fmla="*/ 2366963 w 3739420"/>
              <a:gd name="connsiteY4-324" fmla="*/ 20818 h 1382894"/>
              <a:gd name="connsiteX5-325" fmla="*/ 3208139 w 3739420"/>
              <a:gd name="connsiteY5-326" fmla="*/ 75168 h 13828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3739420" h="1382894">
                <a:moveTo>
                  <a:pt x="3739420" y="1012655"/>
                </a:moveTo>
                <a:cubicBezTo>
                  <a:pt x="3529000" y="1149204"/>
                  <a:pt x="3054514" y="1340907"/>
                  <a:pt x="2366963" y="1382894"/>
                </a:cubicBezTo>
                <a:cubicBezTo>
                  <a:pt x="1059725" y="1382894"/>
                  <a:pt x="0" y="1077983"/>
                  <a:pt x="0" y="701856"/>
                </a:cubicBezTo>
                <a:cubicBezTo>
                  <a:pt x="0" y="584316"/>
                  <a:pt x="103489" y="473731"/>
                  <a:pt x="285680" y="377233"/>
                </a:cubicBezTo>
                <a:cubicBezTo>
                  <a:pt x="686499" y="164936"/>
                  <a:pt x="1879886" y="71162"/>
                  <a:pt x="2366963" y="20818"/>
                </a:cubicBezTo>
                <a:cubicBezTo>
                  <a:pt x="2854040" y="-29526"/>
                  <a:pt x="3099604" y="20460"/>
                  <a:pt x="3208139" y="75168"/>
                </a:cubicBezTo>
              </a:path>
            </a:pathLst>
          </a:custGeom>
          <a:noFill/>
          <a:ln>
            <a:solidFill>
              <a:schemeClr val="l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4" name="任意多边形: 形状 13"/>
          <p:cNvSpPr/>
          <p:nvPr>
            <p:custDataLst>
              <p:tags r:id="rId14"/>
            </p:custDataLst>
          </p:nvPr>
        </p:nvSpPr>
        <p:spPr>
          <a:xfrm rot="1800000">
            <a:off x="9340283" y="788056"/>
            <a:ext cx="3395432" cy="1362076"/>
          </a:xfrm>
          <a:custGeom>
            <a:avLst/>
            <a:gdLst>
              <a:gd name="connsiteX0" fmla="*/ 285680 w 3395432"/>
              <a:gd name="connsiteY0" fmla="*/ 356415 h 1362076"/>
              <a:gd name="connsiteX1" fmla="*/ 2366963 w 3395432"/>
              <a:gd name="connsiteY1" fmla="*/ 0 h 1362076"/>
              <a:gd name="connsiteX2" fmla="*/ 2653306 w 3395432"/>
              <a:gd name="connsiteY2" fmla="*/ 8305 h 1362076"/>
              <a:gd name="connsiteX3" fmla="*/ 3395432 w 3395432"/>
              <a:gd name="connsiteY3" fmla="*/ 1293707 h 1362076"/>
              <a:gd name="connsiteX4" fmla="*/ 3288292 w 3395432"/>
              <a:gd name="connsiteY4" fmla="*/ 1308557 h 1362076"/>
              <a:gd name="connsiteX5" fmla="*/ 2366963 w 3395432"/>
              <a:gd name="connsiteY5" fmla="*/ 1362076 h 1362076"/>
              <a:gd name="connsiteX6" fmla="*/ 0 w 3395432"/>
              <a:gd name="connsiteY6" fmla="*/ 681038 h 1362076"/>
              <a:gd name="connsiteX7" fmla="*/ 285680 w 3395432"/>
              <a:gd name="connsiteY7" fmla="*/ 356415 h 1362076"/>
              <a:gd name="connsiteX0-1" fmla="*/ 285680 w 3395432"/>
              <a:gd name="connsiteY0-2" fmla="*/ 356415 h 1362076"/>
              <a:gd name="connsiteX1-3" fmla="*/ 2366963 w 3395432"/>
              <a:gd name="connsiteY1-4" fmla="*/ 0 h 1362076"/>
              <a:gd name="connsiteX2-5" fmla="*/ 2653306 w 3395432"/>
              <a:gd name="connsiteY2-6" fmla="*/ 8305 h 1362076"/>
              <a:gd name="connsiteX3-7" fmla="*/ 3395432 w 3395432"/>
              <a:gd name="connsiteY3-8" fmla="*/ 1293707 h 1362076"/>
              <a:gd name="connsiteX4-9" fmla="*/ 3288292 w 3395432"/>
              <a:gd name="connsiteY4-10" fmla="*/ 1308557 h 1362076"/>
              <a:gd name="connsiteX5-11" fmla="*/ 2366963 w 3395432"/>
              <a:gd name="connsiteY5-12" fmla="*/ 1362076 h 1362076"/>
              <a:gd name="connsiteX6-13" fmla="*/ 0 w 3395432"/>
              <a:gd name="connsiteY6-14" fmla="*/ 681038 h 1362076"/>
              <a:gd name="connsiteX7-15" fmla="*/ 285680 w 3395432"/>
              <a:gd name="connsiteY7-16" fmla="*/ 356415 h 1362076"/>
              <a:gd name="connsiteX0-17" fmla="*/ 2653306 w 3395432"/>
              <a:gd name="connsiteY0-18" fmla="*/ 8305 h 1362076"/>
              <a:gd name="connsiteX1-19" fmla="*/ 3395432 w 3395432"/>
              <a:gd name="connsiteY1-20" fmla="*/ 1293707 h 1362076"/>
              <a:gd name="connsiteX2-21" fmla="*/ 3288292 w 3395432"/>
              <a:gd name="connsiteY2-22" fmla="*/ 1308557 h 1362076"/>
              <a:gd name="connsiteX3-23" fmla="*/ 2366963 w 3395432"/>
              <a:gd name="connsiteY3-24" fmla="*/ 1362076 h 1362076"/>
              <a:gd name="connsiteX4-25" fmla="*/ 0 w 3395432"/>
              <a:gd name="connsiteY4-26" fmla="*/ 681038 h 1362076"/>
              <a:gd name="connsiteX5-27" fmla="*/ 285680 w 3395432"/>
              <a:gd name="connsiteY5-28" fmla="*/ 356415 h 1362076"/>
              <a:gd name="connsiteX6-29" fmla="*/ 2366963 w 3395432"/>
              <a:gd name="connsiteY6-30" fmla="*/ 0 h 1362076"/>
              <a:gd name="connsiteX7-31" fmla="*/ 2744746 w 3395432"/>
              <a:gd name="connsiteY7-32" fmla="*/ 99745 h 1362076"/>
              <a:gd name="connsiteX0-33" fmla="*/ 2653306 w 3395432"/>
              <a:gd name="connsiteY0-34" fmla="*/ 8305 h 1362076"/>
              <a:gd name="connsiteX1-35" fmla="*/ 3395432 w 3395432"/>
              <a:gd name="connsiteY1-36" fmla="*/ 1293707 h 1362076"/>
              <a:gd name="connsiteX2-37" fmla="*/ 3288292 w 3395432"/>
              <a:gd name="connsiteY2-38" fmla="*/ 1308557 h 1362076"/>
              <a:gd name="connsiteX3-39" fmla="*/ 2366963 w 3395432"/>
              <a:gd name="connsiteY3-40" fmla="*/ 1362076 h 1362076"/>
              <a:gd name="connsiteX4-41" fmla="*/ 0 w 3395432"/>
              <a:gd name="connsiteY4-42" fmla="*/ 681038 h 1362076"/>
              <a:gd name="connsiteX5-43" fmla="*/ 285680 w 3395432"/>
              <a:gd name="connsiteY5-44" fmla="*/ 356415 h 1362076"/>
              <a:gd name="connsiteX6-45" fmla="*/ 2366963 w 3395432"/>
              <a:gd name="connsiteY6-46" fmla="*/ 0 h 1362076"/>
              <a:gd name="connsiteX7-47" fmla="*/ 2744746 w 3395432"/>
              <a:gd name="connsiteY7-48" fmla="*/ 99745 h 1362076"/>
              <a:gd name="connsiteX0-49" fmla="*/ 3395432 w 3395432"/>
              <a:gd name="connsiteY0-50" fmla="*/ 1293707 h 1362076"/>
              <a:gd name="connsiteX1-51" fmla="*/ 3288292 w 3395432"/>
              <a:gd name="connsiteY1-52" fmla="*/ 1308557 h 1362076"/>
              <a:gd name="connsiteX2-53" fmla="*/ 2366963 w 3395432"/>
              <a:gd name="connsiteY2-54" fmla="*/ 1362076 h 1362076"/>
              <a:gd name="connsiteX3-55" fmla="*/ 0 w 3395432"/>
              <a:gd name="connsiteY3-56" fmla="*/ 681038 h 1362076"/>
              <a:gd name="connsiteX4-57" fmla="*/ 285680 w 3395432"/>
              <a:gd name="connsiteY4-58" fmla="*/ 356415 h 1362076"/>
              <a:gd name="connsiteX5-59" fmla="*/ 2366963 w 3395432"/>
              <a:gd name="connsiteY5-60" fmla="*/ 0 h 1362076"/>
              <a:gd name="connsiteX6-61" fmla="*/ 2744746 w 3395432"/>
              <a:gd name="connsiteY6-62" fmla="*/ 99745 h 1362076"/>
              <a:gd name="connsiteX0-63" fmla="*/ 3395432 w 3395432"/>
              <a:gd name="connsiteY0-64" fmla="*/ 1293707 h 1362076"/>
              <a:gd name="connsiteX1-65" fmla="*/ 3288292 w 3395432"/>
              <a:gd name="connsiteY1-66" fmla="*/ 1308557 h 1362076"/>
              <a:gd name="connsiteX2-67" fmla="*/ 2366963 w 3395432"/>
              <a:gd name="connsiteY2-68" fmla="*/ 1362076 h 1362076"/>
              <a:gd name="connsiteX3-69" fmla="*/ 0 w 3395432"/>
              <a:gd name="connsiteY3-70" fmla="*/ 681038 h 1362076"/>
              <a:gd name="connsiteX4-71" fmla="*/ 285680 w 3395432"/>
              <a:gd name="connsiteY4-72" fmla="*/ 356415 h 1362076"/>
              <a:gd name="connsiteX5-73" fmla="*/ 2366963 w 3395432"/>
              <a:gd name="connsiteY5-74" fmla="*/ 0 h 1362076"/>
              <a:gd name="connsiteX6-75" fmla="*/ 2744746 w 3395432"/>
              <a:gd name="connsiteY6-76" fmla="*/ 99745 h 1362076"/>
              <a:gd name="connsiteX0-77" fmla="*/ 3395432 w 3395432"/>
              <a:gd name="connsiteY0-78" fmla="*/ 1293707 h 1362076"/>
              <a:gd name="connsiteX1-79" fmla="*/ 3288292 w 3395432"/>
              <a:gd name="connsiteY1-80" fmla="*/ 1308557 h 1362076"/>
              <a:gd name="connsiteX2-81" fmla="*/ 2366963 w 3395432"/>
              <a:gd name="connsiteY2-82" fmla="*/ 1362076 h 1362076"/>
              <a:gd name="connsiteX3-83" fmla="*/ 0 w 3395432"/>
              <a:gd name="connsiteY3-84" fmla="*/ 681038 h 1362076"/>
              <a:gd name="connsiteX4-85" fmla="*/ 285680 w 3395432"/>
              <a:gd name="connsiteY4-86" fmla="*/ 356415 h 1362076"/>
              <a:gd name="connsiteX5-87" fmla="*/ 2366963 w 3395432"/>
              <a:gd name="connsiteY5-88" fmla="*/ 0 h 1362076"/>
              <a:gd name="connsiteX6-89" fmla="*/ 2646337 w 3395432"/>
              <a:gd name="connsiteY6-90" fmla="*/ 28147 h 136207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3395432" h="1362076">
                <a:moveTo>
                  <a:pt x="3395432" y="1293707"/>
                </a:moveTo>
                <a:lnTo>
                  <a:pt x="3288292" y="1308557"/>
                </a:lnTo>
                <a:cubicBezTo>
                  <a:pt x="3005113" y="1343019"/>
                  <a:pt x="2693773" y="1362076"/>
                  <a:pt x="2366963" y="1362076"/>
                </a:cubicBezTo>
                <a:cubicBezTo>
                  <a:pt x="1059725" y="1362076"/>
                  <a:pt x="0" y="1057165"/>
                  <a:pt x="0" y="681038"/>
                </a:cubicBezTo>
                <a:cubicBezTo>
                  <a:pt x="1" y="563498"/>
                  <a:pt x="103489" y="452913"/>
                  <a:pt x="285680" y="356415"/>
                </a:cubicBezTo>
                <a:cubicBezTo>
                  <a:pt x="686499" y="144118"/>
                  <a:pt x="1468237" y="0"/>
                  <a:pt x="2366963" y="0"/>
                </a:cubicBezTo>
                <a:cubicBezTo>
                  <a:pt x="2462411" y="2768"/>
                  <a:pt x="2646337" y="28147"/>
                  <a:pt x="2646337" y="28147"/>
                </a:cubicBezTo>
              </a:path>
            </a:pathLst>
          </a:custGeom>
          <a:noFill/>
          <a:ln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5" name="十字星 58"/>
          <p:cNvSpPr/>
          <p:nvPr>
            <p:custDataLst>
              <p:tags r:id="rId15"/>
            </p:custDataLst>
          </p:nvPr>
        </p:nvSpPr>
        <p:spPr>
          <a:xfrm rot="2700000">
            <a:off x="9906000" y="304800"/>
            <a:ext cx="361951" cy="361950"/>
          </a:xfrm>
          <a:prstGeom prst="star4">
            <a:avLst>
              <a:gd name="adj" fmla="val 8433"/>
            </a:avLst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7" name="十字星 17"/>
          <p:cNvSpPr/>
          <p:nvPr>
            <p:custDataLst>
              <p:tags r:id="rId16"/>
            </p:custDataLst>
          </p:nvPr>
        </p:nvSpPr>
        <p:spPr>
          <a:xfrm>
            <a:off x="158115" y="448945"/>
            <a:ext cx="361951" cy="361950"/>
          </a:xfrm>
          <a:prstGeom prst="star4">
            <a:avLst>
              <a:gd name="adj" fmla="val 843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8" name="十字星 18"/>
          <p:cNvSpPr/>
          <p:nvPr>
            <p:custDataLst>
              <p:tags r:id="rId17"/>
            </p:custDataLst>
          </p:nvPr>
        </p:nvSpPr>
        <p:spPr>
          <a:xfrm>
            <a:off x="391160" y="666115"/>
            <a:ext cx="257175" cy="257175"/>
          </a:xfrm>
          <a:prstGeom prst="star4">
            <a:avLst>
              <a:gd name="adj" fmla="val 843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2"/>
            <p:custDataLst>
              <p:tags r:id="rId18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400" b="0" i="0" u="none" strike="noStrike" kern="1200" cap="none" spc="300" normalizeH="0" baseline="0" noProof="1" dirty="0">
                <a:ln>
                  <a:noFill/>
                  <a:prstDash val="sysDot"/>
                </a:ln>
                <a:solidFill>
                  <a:schemeClr val="accent1"/>
                </a:solidFill>
                <a:latin typeface="+mj-ea"/>
                <a:ea typeface="+mj-ea"/>
                <a:cs typeface="MiSans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6" name="副标题"/>
          <p:cNvSpPr txBox="1">
            <a:spLocks noGrp="1"/>
          </p:cNvSpPr>
          <p:nvPr>
            <p:ph type="body" idx="1" hasCustomPrompt="1"/>
            <p:custDataLst>
              <p:tags r:id="rId19"/>
            </p:custDataLst>
          </p:nvPr>
        </p:nvSpPr>
        <p:spPr>
          <a:xfrm>
            <a:off x="608400" y="1324800"/>
            <a:ext cx="10969200" cy="4001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1500" b="0" i="0" u="none" strike="noStrike" kern="1200" cap="none" spc="3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MiSans" panose="00000500000000000000" charset="-122"/>
              </a:defRPr>
            </a:lvl1pPr>
          </a:lstStyle>
          <a:p>
            <a:pPr lvl="0" algn="l"/>
            <a:r>
              <a:rPr>
                <a:sym typeface="+mn-ea"/>
              </a:rPr>
              <a:t>单击此处编辑母版副标题样式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0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1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22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图片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826895" y="0"/>
            <a:ext cx="3852545" cy="3169920"/>
          </a:xfrm>
          <a:prstGeom prst="rect">
            <a:avLst/>
          </a:prstGeom>
        </p:spPr>
      </p:pic>
      <p:sp>
        <p:nvSpPr>
          <p:cNvPr id="12" name="椭圆 11"/>
          <p:cNvSpPr/>
          <p:nvPr>
            <p:custDataLst>
              <p:tags r:id="rId4"/>
            </p:custDataLst>
          </p:nvPr>
        </p:nvSpPr>
        <p:spPr>
          <a:xfrm>
            <a:off x="341631" y="3281680"/>
            <a:ext cx="8128635" cy="8128635"/>
          </a:xfrm>
          <a:prstGeom prst="ellipse">
            <a:avLst/>
          </a:prstGeom>
          <a:noFill/>
          <a:ln>
            <a:solidFill>
              <a:schemeClr val="accent1"/>
            </a:solidFill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>
            <a:alphaModFix amt="7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7721" b="49068"/>
          <a:stretch>
            <a:fillRect/>
          </a:stretch>
        </p:blipFill>
        <p:spPr>
          <a:xfrm>
            <a:off x="0" y="2717917"/>
            <a:ext cx="7506652" cy="4140083"/>
          </a:xfrm>
          <a:prstGeom prst="rect">
            <a:avLst/>
          </a:prstGeom>
        </p:spPr>
      </p:pic>
      <p:sp>
        <p:nvSpPr>
          <p:cNvPr id="9" name="椭圆 8"/>
          <p:cNvSpPr/>
          <p:nvPr>
            <p:custDataLst>
              <p:tags r:id="rId7"/>
            </p:custDataLst>
          </p:nvPr>
        </p:nvSpPr>
        <p:spPr>
          <a:xfrm rot="1800000">
            <a:off x="7434580" y="3172460"/>
            <a:ext cx="4733925" cy="1362075"/>
          </a:xfrm>
          <a:prstGeom prst="ellipse">
            <a:avLst/>
          </a:prstGeom>
          <a:solidFill>
            <a:schemeClr val="l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13444"/>
          <a:stretch>
            <a:fillRect/>
          </a:stretch>
        </p:blipFill>
        <p:spPr>
          <a:xfrm>
            <a:off x="8033551" y="3285496"/>
            <a:ext cx="4127351" cy="357250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8685" r="5822"/>
          <a:stretch>
            <a:fillRect/>
          </a:stretch>
        </p:blipFill>
        <p:spPr>
          <a:xfrm>
            <a:off x="6381464" y="0"/>
            <a:ext cx="5810447" cy="439992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11846"/>
          <a:stretch>
            <a:fillRect/>
          </a:stretch>
        </p:blipFill>
        <p:spPr>
          <a:xfrm>
            <a:off x="7363551" y="0"/>
            <a:ext cx="4828451" cy="4256445"/>
          </a:xfrm>
          <a:prstGeom prst="rect">
            <a:avLst/>
          </a:prstGeom>
        </p:spPr>
      </p:pic>
      <p:sp>
        <p:nvSpPr>
          <p:cNvPr id="26" name="椭圆 25"/>
          <p:cNvSpPr/>
          <p:nvPr>
            <p:custDataLst>
              <p:tags r:id="rId14"/>
            </p:custDataLst>
          </p:nvPr>
        </p:nvSpPr>
        <p:spPr>
          <a:xfrm rot="1800000">
            <a:off x="7938771" y="1745615"/>
            <a:ext cx="3705225" cy="1066165"/>
          </a:xfrm>
          <a:prstGeom prst="ellipse">
            <a:avLst/>
          </a:prstGeom>
          <a:noFill/>
          <a:ln>
            <a:solidFill>
              <a:schemeClr val="accent1">
                <a:alpha val="2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27" name="椭圆 26"/>
          <p:cNvSpPr/>
          <p:nvPr>
            <p:custDataLst>
              <p:tags r:id="rId15"/>
            </p:custDataLst>
          </p:nvPr>
        </p:nvSpPr>
        <p:spPr>
          <a:xfrm rot="1800000">
            <a:off x="8486775" y="726440"/>
            <a:ext cx="3705225" cy="1066165"/>
          </a:xfrm>
          <a:prstGeom prst="ellipse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28" name="椭圆 27"/>
          <p:cNvSpPr/>
          <p:nvPr>
            <p:custDataLst>
              <p:tags r:id="rId16"/>
            </p:custDataLst>
          </p:nvPr>
        </p:nvSpPr>
        <p:spPr>
          <a:xfrm rot="1800000">
            <a:off x="8188960" y="1216660"/>
            <a:ext cx="3705225" cy="1066165"/>
          </a:xfrm>
          <a:prstGeom prst="ellipse">
            <a:avLst/>
          </a:prstGeom>
          <a:noFill/>
          <a:ln>
            <a:solidFill>
              <a:schemeClr val="accent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0" name="十字星 13"/>
          <p:cNvSpPr/>
          <p:nvPr>
            <p:custDataLst>
              <p:tags r:id="rId17"/>
            </p:custDataLst>
          </p:nvPr>
        </p:nvSpPr>
        <p:spPr>
          <a:xfrm rot="2700000">
            <a:off x="8526780" y="572770"/>
            <a:ext cx="283211" cy="283210"/>
          </a:xfrm>
          <a:prstGeom prst="star4">
            <a:avLst>
              <a:gd name="adj" fmla="val 8433"/>
            </a:avLst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2" name="十字星 14"/>
          <p:cNvSpPr/>
          <p:nvPr>
            <p:custDataLst>
              <p:tags r:id="rId18"/>
            </p:custDataLst>
          </p:nvPr>
        </p:nvSpPr>
        <p:spPr>
          <a:xfrm>
            <a:off x="10781212" y="3122362"/>
            <a:ext cx="361951" cy="361950"/>
          </a:xfrm>
          <a:prstGeom prst="star4">
            <a:avLst>
              <a:gd name="adj" fmla="val 843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3" name="十字星 15"/>
          <p:cNvSpPr/>
          <p:nvPr>
            <p:custDataLst>
              <p:tags r:id="rId19"/>
            </p:custDataLst>
          </p:nvPr>
        </p:nvSpPr>
        <p:spPr>
          <a:xfrm>
            <a:off x="677359" y="1290445"/>
            <a:ext cx="361951" cy="361950"/>
          </a:xfrm>
          <a:prstGeom prst="star4">
            <a:avLst>
              <a:gd name="adj" fmla="val 843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4" name="任意多边形: 形状 33"/>
          <p:cNvSpPr/>
          <p:nvPr>
            <p:custDataLst>
              <p:tags r:id="rId20"/>
            </p:custDataLst>
          </p:nvPr>
        </p:nvSpPr>
        <p:spPr>
          <a:xfrm rot="19920000">
            <a:off x="2775728" y="5624371"/>
            <a:ext cx="3143595" cy="1411841"/>
          </a:xfrm>
          <a:custGeom>
            <a:avLst/>
            <a:gdLst>
              <a:gd name="connsiteX0" fmla="*/ 2814311 w 3187913"/>
              <a:gd name="connsiteY0" fmla="*/ 259526 h 1417715"/>
              <a:gd name="connsiteX1" fmla="*/ 3187913 w 3187913"/>
              <a:gd name="connsiteY1" fmla="*/ 713165 h 1417715"/>
              <a:gd name="connsiteX2" fmla="*/ 1881558 w 3187913"/>
              <a:gd name="connsiteY2" fmla="*/ 1411841 h 1417715"/>
              <a:gd name="connsiteX3" fmla="*/ 1747879 w 3187913"/>
              <a:gd name="connsiteY3" fmla="*/ 1417715 h 1417715"/>
              <a:gd name="connsiteX4" fmla="*/ 0 w 3187913"/>
              <a:gd name="connsiteY4" fmla="*/ 488351 h 1417715"/>
              <a:gd name="connsiteX5" fmla="*/ 44319 w 3187913"/>
              <a:gd name="connsiteY5" fmla="*/ 435569 h 1417715"/>
              <a:gd name="connsiteX6" fmla="*/ 1551830 w 3187913"/>
              <a:gd name="connsiteY6" fmla="*/ 0 h 1417715"/>
              <a:gd name="connsiteX7" fmla="*/ 2814311 w 3187913"/>
              <a:gd name="connsiteY7" fmla="*/ 259526 h 1417715"/>
              <a:gd name="connsiteX0-1" fmla="*/ 1747879 w 3187913"/>
              <a:gd name="connsiteY0-2" fmla="*/ 1417715 h 1509155"/>
              <a:gd name="connsiteX1-3" fmla="*/ 0 w 3187913"/>
              <a:gd name="connsiteY1-4" fmla="*/ 488351 h 1509155"/>
              <a:gd name="connsiteX2-5" fmla="*/ 44319 w 3187913"/>
              <a:gd name="connsiteY2-6" fmla="*/ 435569 h 1509155"/>
              <a:gd name="connsiteX3-7" fmla="*/ 1551830 w 3187913"/>
              <a:gd name="connsiteY3-8" fmla="*/ 0 h 1509155"/>
              <a:gd name="connsiteX4-9" fmla="*/ 2814311 w 3187913"/>
              <a:gd name="connsiteY4-10" fmla="*/ 259526 h 1509155"/>
              <a:gd name="connsiteX5-11" fmla="*/ 3187913 w 3187913"/>
              <a:gd name="connsiteY5-12" fmla="*/ 713165 h 1509155"/>
              <a:gd name="connsiteX6-13" fmla="*/ 1881558 w 3187913"/>
              <a:gd name="connsiteY6-14" fmla="*/ 1411841 h 1509155"/>
              <a:gd name="connsiteX7-15" fmla="*/ 1839319 w 3187913"/>
              <a:gd name="connsiteY7-16" fmla="*/ 1509155 h 1509155"/>
              <a:gd name="connsiteX0-17" fmla="*/ 1703560 w 3143594"/>
              <a:gd name="connsiteY0-18" fmla="*/ 1417715 h 1509155"/>
              <a:gd name="connsiteX1-19" fmla="*/ 0 w 3143594"/>
              <a:gd name="connsiteY1-20" fmla="*/ 435569 h 1509155"/>
              <a:gd name="connsiteX2-21" fmla="*/ 1507511 w 3143594"/>
              <a:gd name="connsiteY2-22" fmla="*/ 0 h 1509155"/>
              <a:gd name="connsiteX3-23" fmla="*/ 2769992 w 3143594"/>
              <a:gd name="connsiteY3-24" fmla="*/ 259526 h 1509155"/>
              <a:gd name="connsiteX4-25" fmla="*/ 3143594 w 3143594"/>
              <a:gd name="connsiteY4-26" fmla="*/ 713165 h 1509155"/>
              <a:gd name="connsiteX5-27" fmla="*/ 1837239 w 3143594"/>
              <a:gd name="connsiteY5-28" fmla="*/ 1411841 h 1509155"/>
              <a:gd name="connsiteX6-29" fmla="*/ 1795000 w 3143594"/>
              <a:gd name="connsiteY6-30" fmla="*/ 1509155 h 1509155"/>
              <a:gd name="connsiteX0-31" fmla="*/ 0 w 3143594"/>
              <a:gd name="connsiteY0-32" fmla="*/ 435569 h 1509155"/>
              <a:gd name="connsiteX1-33" fmla="*/ 1507511 w 3143594"/>
              <a:gd name="connsiteY1-34" fmla="*/ 0 h 1509155"/>
              <a:gd name="connsiteX2-35" fmla="*/ 2769992 w 3143594"/>
              <a:gd name="connsiteY2-36" fmla="*/ 259526 h 1509155"/>
              <a:gd name="connsiteX3-37" fmla="*/ 3143594 w 3143594"/>
              <a:gd name="connsiteY3-38" fmla="*/ 713165 h 1509155"/>
              <a:gd name="connsiteX4-39" fmla="*/ 1837239 w 3143594"/>
              <a:gd name="connsiteY4-40" fmla="*/ 1411841 h 1509155"/>
              <a:gd name="connsiteX5-41" fmla="*/ 1795000 w 3143594"/>
              <a:gd name="connsiteY5-42" fmla="*/ 1509155 h 1509155"/>
              <a:gd name="connsiteX0-43" fmla="*/ 0 w 3143594"/>
              <a:gd name="connsiteY0-44" fmla="*/ 435569 h 1411841"/>
              <a:gd name="connsiteX1-45" fmla="*/ 1507511 w 3143594"/>
              <a:gd name="connsiteY1-46" fmla="*/ 0 h 1411841"/>
              <a:gd name="connsiteX2-47" fmla="*/ 2769992 w 3143594"/>
              <a:gd name="connsiteY2-48" fmla="*/ 259526 h 1411841"/>
              <a:gd name="connsiteX3-49" fmla="*/ 3143594 w 3143594"/>
              <a:gd name="connsiteY3-50" fmla="*/ 713165 h 1411841"/>
              <a:gd name="connsiteX4-51" fmla="*/ 1837239 w 3143594"/>
              <a:gd name="connsiteY4-52" fmla="*/ 1411841 h 141184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43594" h="1411841">
                <a:moveTo>
                  <a:pt x="0" y="435569"/>
                </a:moveTo>
                <a:cubicBezTo>
                  <a:pt x="248370" y="179603"/>
                  <a:pt x="829823" y="0"/>
                  <a:pt x="1507511" y="0"/>
                </a:cubicBezTo>
                <a:cubicBezTo>
                  <a:pt x="2015777" y="0"/>
                  <a:pt x="2469911" y="101027"/>
                  <a:pt x="2769992" y="259526"/>
                </a:cubicBezTo>
                <a:cubicBezTo>
                  <a:pt x="3003389" y="382803"/>
                  <a:pt x="3143594" y="540847"/>
                  <a:pt x="3143594" y="713165"/>
                </a:cubicBezTo>
                <a:cubicBezTo>
                  <a:pt x="3143594" y="1057801"/>
                  <a:pt x="2582774" y="1345341"/>
                  <a:pt x="1837239" y="1411841"/>
                </a:cubicBezTo>
              </a:path>
            </a:pathLst>
          </a:custGeom>
          <a:noFill/>
          <a:ln>
            <a:solidFill>
              <a:schemeClr val="accent1">
                <a:alpha val="1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40" name="椭圆 39"/>
          <p:cNvSpPr/>
          <p:nvPr>
            <p:custDataLst>
              <p:tags r:id="rId21"/>
            </p:custDataLst>
          </p:nvPr>
        </p:nvSpPr>
        <p:spPr>
          <a:xfrm>
            <a:off x="11414125" y="6310630"/>
            <a:ext cx="114300" cy="114300"/>
          </a:xfrm>
          <a:prstGeom prst="ellipse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cs typeface="MiSans Normal" panose="00000500000000000000" charset="-122"/>
            </a:endParaRPr>
          </a:p>
        </p:txBody>
      </p:sp>
      <p:sp>
        <p:nvSpPr>
          <p:cNvPr id="42" name="椭圆 41"/>
          <p:cNvSpPr/>
          <p:nvPr>
            <p:custDataLst>
              <p:tags r:id="rId22"/>
            </p:custDataLst>
          </p:nvPr>
        </p:nvSpPr>
        <p:spPr>
          <a:xfrm>
            <a:off x="11414125" y="6113780"/>
            <a:ext cx="114300" cy="114300"/>
          </a:xfrm>
          <a:prstGeom prst="ellipse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cs typeface="MiSans Normal" panose="00000500000000000000" charset="-122"/>
            </a:endParaRPr>
          </a:p>
        </p:txBody>
      </p:sp>
      <p:sp>
        <p:nvSpPr>
          <p:cNvPr id="43" name="椭圆 42"/>
          <p:cNvSpPr/>
          <p:nvPr>
            <p:custDataLst>
              <p:tags r:id="rId23"/>
            </p:custDataLst>
          </p:nvPr>
        </p:nvSpPr>
        <p:spPr>
          <a:xfrm>
            <a:off x="11414125" y="5920740"/>
            <a:ext cx="114300" cy="114300"/>
          </a:xfrm>
          <a:prstGeom prst="ellipse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cs typeface="MiSans Normal" panose="00000500000000000000" charset="-122"/>
            </a:endParaRPr>
          </a:p>
        </p:txBody>
      </p:sp>
      <p:sp>
        <p:nvSpPr>
          <p:cNvPr id="8" name="署名"/>
          <p:cNvSpPr txBox="1">
            <a:spLocks noGrp="1"/>
          </p:cNvSpPr>
          <p:nvPr>
            <p:ph type="body" idx="2" hasCustomPrompt="1"/>
            <p:custDataLst>
              <p:tags r:id="rId24"/>
            </p:custDataLst>
          </p:nvPr>
        </p:nvSpPr>
        <p:spPr>
          <a:xfrm>
            <a:off x="829615" y="4625348"/>
            <a:ext cx="2120400" cy="446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square" lIns="0" tIns="0" rIns="0" bIns="0" rtlCol="0" anchor="ctr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cs typeface="MiSans" panose="00000500000000000000" charset="-122"/>
              </a:defRPr>
            </a:lvl1pPr>
          </a:lstStyle>
          <a:p>
            <a:pPr lvl="0" algn="ctr"/>
            <a:r>
              <a:rPr dirty="0">
                <a:sym typeface="+mn-ea"/>
              </a:rPr>
              <a:t>单击此处编辑文本</a:t>
            </a:r>
            <a:endParaRPr dirty="0"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25"/>
            </p:custDataLst>
          </p:nvPr>
        </p:nvSpPr>
        <p:spPr>
          <a:xfrm>
            <a:off x="829311" y="1931035"/>
            <a:ext cx="7233920" cy="209740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en-US" altLang="zh-CN" sz="5400" b="0" i="0" u="none" strike="noStrike" kern="1200" cap="none" spc="30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" panose="00000500000000000000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6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27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28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>
            <a:alphaModFix amt="85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17758"/>
          <a:stretch>
            <a:fillRect/>
          </a:stretch>
        </p:blipFill>
        <p:spPr>
          <a:xfrm>
            <a:off x="1599565" y="857250"/>
            <a:ext cx="3851276" cy="237553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>
            <a:alphaModFix amt="7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7721" b="49068"/>
          <a:stretch>
            <a:fillRect/>
          </a:stretch>
        </p:blipFill>
        <p:spPr>
          <a:xfrm>
            <a:off x="0" y="2895688"/>
            <a:ext cx="7506652" cy="3105062"/>
          </a:xfrm>
          <a:prstGeom prst="rect">
            <a:avLst/>
          </a:prstGeom>
        </p:spPr>
      </p:pic>
      <p:sp>
        <p:nvSpPr>
          <p:cNvPr id="21" name="椭圆 20"/>
          <p:cNvSpPr/>
          <p:nvPr>
            <p:custDataLst>
              <p:tags r:id="rId6"/>
            </p:custDataLst>
          </p:nvPr>
        </p:nvSpPr>
        <p:spPr>
          <a:xfrm rot="1800000">
            <a:off x="7434580" y="3236595"/>
            <a:ext cx="4733925" cy="1021556"/>
          </a:xfrm>
          <a:prstGeom prst="ellipse">
            <a:avLst/>
          </a:prstGeom>
          <a:solidFill>
            <a:schemeClr val="l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36" name="图片 35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13444"/>
          <a:stretch>
            <a:fillRect/>
          </a:stretch>
        </p:blipFill>
        <p:spPr>
          <a:xfrm>
            <a:off x="8033551" y="3321372"/>
            <a:ext cx="4127351" cy="2679378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8685" r="5822"/>
          <a:stretch>
            <a:fillRect/>
          </a:stretch>
        </p:blipFill>
        <p:spPr>
          <a:xfrm>
            <a:off x="6381464" y="857250"/>
            <a:ext cx="5810447" cy="3299946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11846"/>
          <a:stretch>
            <a:fillRect/>
          </a:stretch>
        </p:blipFill>
        <p:spPr>
          <a:xfrm>
            <a:off x="7363551" y="857250"/>
            <a:ext cx="4828451" cy="3192334"/>
          </a:xfrm>
          <a:prstGeom prst="rect">
            <a:avLst/>
          </a:prstGeom>
        </p:spPr>
      </p:pic>
      <p:sp>
        <p:nvSpPr>
          <p:cNvPr id="20" name="椭圆 19"/>
          <p:cNvSpPr/>
          <p:nvPr>
            <p:custDataLst>
              <p:tags r:id="rId12"/>
            </p:custDataLst>
          </p:nvPr>
        </p:nvSpPr>
        <p:spPr>
          <a:xfrm rot="1800000">
            <a:off x="7938771" y="2166461"/>
            <a:ext cx="3705225" cy="799624"/>
          </a:xfrm>
          <a:prstGeom prst="ellipse">
            <a:avLst/>
          </a:prstGeom>
          <a:noFill/>
          <a:ln>
            <a:solidFill>
              <a:schemeClr val="accent1">
                <a:alpha val="2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7" name="椭圆 16"/>
          <p:cNvSpPr/>
          <p:nvPr>
            <p:custDataLst>
              <p:tags r:id="rId13"/>
            </p:custDataLst>
          </p:nvPr>
        </p:nvSpPr>
        <p:spPr>
          <a:xfrm rot="1800000">
            <a:off x="8486775" y="1402080"/>
            <a:ext cx="3705225" cy="799624"/>
          </a:xfrm>
          <a:prstGeom prst="ellipse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3" name="椭圆 12"/>
          <p:cNvSpPr/>
          <p:nvPr>
            <p:custDataLst>
              <p:tags r:id="rId14"/>
            </p:custDataLst>
          </p:nvPr>
        </p:nvSpPr>
        <p:spPr>
          <a:xfrm rot="1800000">
            <a:off x="8188960" y="1769745"/>
            <a:ext cx="3705225" cy="799624"/>
          </a:xfrm>
          <a:prstGeom prst="ellipse">
            <a:avLst/>
          </a:prstGeom>
          <a:noFill/>
          <a:ln>
            <a:solidFill>
              <a:schemeClr val="accent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4" name="十字星 13"/>
          <p:cNvSpPr/>
          <p:nvPr>
            <p:custDataLst>
              <p:tags r:id="rId15"/>
            </p:custDataLst>
          </p:nvPr>
        </p:nvSpPr>
        <p:spPr>
          <a:xfrm rot="2700000">
            <a:off x="8526780" y="1286828"/>
            <a:ext cx="283211" cy="212408"/>
          </a:xfrm>
          <a:prstGeom prst="star4">
            <a:avLst>
              <a:gd name="adj" fmla="val 8433"/>
            </a:avLst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cxnSp>
        <p:nvCxnSpPr>
          <p:cNvPr id="12" name="直接连接符 11"/>
          <p:cNvCxnSpPr/>
          <p:nvPr>
            <p:custDataLst>
              <p:tags r:id="rId16"/>
            </p:custDataLst>
          </p:nvPr>
        </p:nvCxnSpPr>
        <p:spPr>
          <a:xfrm>
            <a:off x="829615" y="3888675"/>
            <a:ext cx="5148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十字星 14"/>
          <p:cNvSpPr/>
          <p:nvPr>
            <p:custDataLst>
              <p:tags r:id="rId17"/>
            </p:custDataLst>
          </p:nvPr>
        </p:nvSpPr>
        <p:spPr>
          <a:xfrm>
            <a:off x="10781212" y="3199022"/>
            <a:ext cx="361951" cy="271463"/>
          </a:xfrm>
          <a:prstGeom prst="star4">
            <a:avLst>
              <a:gd name="adj" fmla="val 843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6" name="十字星 15"/>
          <p:cNvSpPr/>
          <p:nvPr>
            <p:custDataLst>
              <p:tags r:id="rId18"/>
            </p:custDataLst>
          </p:nvPr>
        </p:nvSpPr>
        <p:spPr>
          <a:xfrm>
            <a:off x="677359" y="1825084"/>
            <a:ext cx="361951" cy="271463"/>
          </a:xfrm>
          <a:prstGeom prst="star4">
            <a:avLst>
              <a:gd name="adj" fmla="val 843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1" name="椭圆 10"/>
          <p:cNvSpPr/>
          <p:nvPr>
            <p:custDataLst>
              <p:tags r:id="rId19"/>
            </p:custDataLst>
          </p:nvPr>
        </p:nvSpPr>
        <p:spPr>
          <a:xfrm>
            <a:off x="341631" y="3318510"/>
            <a:ext cx="8128635" cy="6096476"/>
          </a:xfrm>
          <a:prstGeom prst="ellipse">
            <a:avLst/>
          </a:prstGeom>
          <a:noFill/>
          <a:ln>
            <a:solidFill>
              <a:schemeClr val="accent1"/>
            </a:solidFill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0" name="任意多边形: 形状 3"/>
          <p:cNvSpPr/>
          <p:nvPr>
            <p:custDataLst>
              <p:tags r:id="rId20"/>
            </p:custDataLst>
          </p:nvPr>
        </p:nvSpPr>
        <p:spPr>
          <a:xfrm rot="19920000">
            <a:off x="2775728" y="5075528"/>
            <a:ext cx="3143595" cy="1058881"/>
          </a:xfrm>
          <a:custGeom>
            <a:avLst/>
            <a:gdLst>
              <a:gd name="connsiteX0" fmla="*/ 2814311 w 3187913"/>
              <a:gd name="connsiteY0" fmla="*/ 259526 h 1417715"/>
              <a:gd name="connsiteX1" fmla="*/ 3187913 w 3187913"/>
              <a:gd name="connsiteY1" fmla="*/ 713165 h 1417715"/>
              <a:gd name="connsiteX2" fmla="*/ 1881558 w 3187913"/>
              <a:gd name="connsiteY2" fmla="*/ 1411841 h 1417715"/>
              <a:gd name="connsiteX3" fmla="*/ 1747879 w 3187913"/>
              <a:gd name="connsiteY3" fmla="*/ 1417715 h 1417715"/>
              <a:gd name="connsiteX4" fmla="*/ 0 w 3187913"/>
              <a:gd name="connsiteY4" fmla="*/ 488351 h 1417715"/>
              <a:gd name="connsiteX5" fmla="*/ 44319 w 3187913"/>
              <a:gd name="connsiteY5" fmla="*/ 435569 h 1417715"/>
              <a:gd name="connsiteX6" fmla="*/ 1551830 w 3187913"/>
              <a:gd name="connsiteY6" fmla="*/ 0 h 1417715"/>
              <a:gd name="connsiteX7" fmla="*/ 2814311 w 3187913"/>
              <a:gd name="connsiteY7" fmla="*/ 259526 h 1417715"/>
              <a:gd name="connsiteX0-1" fmla="*/ 1747879 w 3187913"/>
              <a:gd name="connsiteY0-2" fmla="*/ 1417715 h 1509155"/>
              <a:gd name="connsiteX1-3" fmla="*/ 0 w 3187913"/>
              <a:gd name="connsiteY1-4" fmla="*/ 488351 h 1509155"/>
              <a:gd name="connsiteX2-5" fmla="*/ 44319 w 3187913"/>
              <a:gd name="connsiteY2-6" fmla="*/ 435569 h 1509155"/>
              <a:gd name="connsiteX3-7" fmla="*/ 1551830 w 3187913"/>
              <a:gd name="connsiteY3-8" fmla="*/ 0 h 1509155"/>
              <a:gd name="connsiteX4-9" fmla="*/ 2814311 w 3187913"/>
              <a:gd name="connsiteY4-10" fmla="*/ 259526 h 1509155"/>
              <a:gd name="connsiteX5-11" fmla="*/ 3187913 w 3187913"/>
              <a:gd name="connsiteY5-12" fmla="*/ 713165 h 1509155"/>
              <a:gd name="connsiteX6-13" fmla="*/ 1881558 w 3187913"/>
              <a:gd name="connsiteY6-14" fmla="*/ 1411841 h 1509155"/>
              <a:gd name="connsiteX7-15" fmla="*/ 1839319 w 3187913"/>
              <a:gd name="connsiteY7-16" fmla="*/ 1509155 h 1509155"/>
              <a:gd name="connsiteX0-17" fmla="*/ 1703560 w 3143594"/>
              <a:gd name="connsiteY0-18" fmla="*/ 1417715 h 1509155"/>
              <a:gd name="connsiteX1-19" fmla="*/ 0 w 3143594"/>
              <a:gd name="connsiteY1-20" fmla="*/ 435569 h 1509155"/>
              <a:gd name="connsiteX2-21" fmla="*/ 1507511 w 3143594"/>
              <a:gd name="connsiteY2-22" fmla="*/ 0 h 1509155"/>
              <a:gd name="connsiteX3-23" fmla="*/ 2769992 w 3143594"/>
              <a:gd name="connsiteY3-24" fmla="*/ 259526 h 1509155"/>
              <a:gd name="connsiteX4-25" fmla="*/ 3143594 w 3143594"/>
              <a:gd name="connsiteY4-26" fmla="*/ 713165 h 1509155"/>
              <a:gd name="connsiteX5-27" fmla="*/ 1837239 w 3143594"/>
              <a:gd name="connsiteY5-28" fmla="*/ 1411841 h 1509155"/>
              <a:gd name="connsiteX6-29" fmla="*/ 1795000 w 3143594"/>
              <a:gd name="connsiteY6-30" fmla="*/ 1509155 h 1509155"/>
              <a:gd name="connsiteX0-31" fmla="*/ 0 w 3143594"/>
              <a:gd name="connsiteY0-32" fmla="*/ 435569 h 1509155"/>
              <a:gd name="connsiteX1-33" fmla="*/ 1507511 w 3143594"/>
              <a:gd name="connsiteY1-34" fmla="*/ 0 h 1509155"/>
              <a:gd name="connsiteX2-35" fmla="*/ 2769992 w 3143594"/>
              <a:gd name="connsiteY2-36" fmla="*/ 259526 h 1509155"/>
              <a:gd name="connsiteX3-37" fmla="*/ 3143594 w 3143594"/>
              <a:gd name="connsiteY3-38" fmla="*/ 713165 h 1509155"/>
              <a:gd name="connsiteX4-39" fmla="*/ 1837239 w 3143594"/>
              <a:gd name="connsiteY4-40" fmla="*/ 1411841 h 1509155"/>
              <a:gd name="connsiteX5-41" fmla="*/ 1795000 w 3143594"/>
              <a:gd name="connsiteY5-42" fmla="*/ 1509155 h 1509155"/>
              <a:gd name="connsiteX0-43" fmla="*/ 0 w 3143594"/>
              <a:gd name="connsiteY0-44" fmla="*/ 435569 h 1411841"/>
              <a:gd name="connsiteX1-45" fmla="*/ 1507511 w 3143594"/>
              <a:gd name="connsiteY1-46" fmla="*/ 0 h 1411841"/>
              <a:gd name="connsiteX2-47" fmla="*/ 2769992 w 3143594"/>
              <a:gd name="connsiteY2-48" fmla="*/ 259526 h 1411841"/>
              <a:gd name="connsiteX3-49" fmla="*/ 3143594 w 3143594"/>
              <a:gd name="connsiteY3-50" fmla="*/ 713165 h 1411841"/>
              <a:gd name="connsiteX4-51" fmla="*/ 1837239 w 3143594"/>
              <a:gd name="connsiteY4-52" fmla="*/ 1411841 h 141184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43594" h="1411841">
                <a:moveTo>
                  <a:pt x="0" y="435569"/>
                </a:moveTo>
                <a:cubicBezTo>
                  <a:pt x="248370" y="179603"/>
                  <a:pt x="829823" y="0"/>
                  <a:pt x="1507511" y="0"/>
                </a:cubicBezTo>
                <a:cubicBezTo>
                  <a:pt x="2015777" y="0"/>
                  <a:pt x="2469911" y="101027"/>
                  <a:pt x="2769992" y="259526"/>
                </a:cubicBezTo>
                <a:cubicBezTo>
                  <a:pt x="3003389" y="382803"/>
                  <a:pt x="3143594" y="540847"/>
                  <a:pt x="3143594" y="713165"/>
                </a:cubicBezTo>
                <a:cubicBezTo>
                  <a:pt x="3143594" y="1057801"/>
                  <a:pt x="2582774" y="1345341"/>
                  <a:pt x="1837239" y="1411841"/>
                </a:cubicBezTo>
              </a:path>
            </a:pathLst>
          </a:custGeom>
          <a:noFill/>
          <a:ln>
            <a:solidFill>
              <a:schemeClr val="accent1">
                <a:alpha val="1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8" name="椭圆 17"/>
          <p:cNvSpPr/>
          <p:nvPr>
            <p:custDataLst>
              <p:tags r:id="rId21"/>
            </p:custDataLst>
          </p:nvPr>
        </p:nvSpPr>
        <p:spPr>
          <a:xfrm>
            <a:off x="11414125" y="5590223"/>
            <a:ext cx="114300" cy="85725"/>
          </a:xfrm>
          <a:prstGeom prst="ellipse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MiSans Normal" panose="00000500000000000000" charset="-122"/>
            </a:endParaRPr>
          </a:p>
        </p:txBody>
      </p:sp>
      <p:sp>
        <p:nvSpPr>
          <p:cNvPr id="19" name="椭圆 18"/>
          <p:cNvSpPr/>
          <p:nvPr>
            <p:custDataLst>
              <p:tags r:id="rId22"/>
            </p:custDataLst>
          </p:nvPr>
        </p:nvSpPr>
        <p:spPr>
          <a:xfrm>
            <a:off x="11414125" y="5442585"/>
            <a:ext cx="114300" cy="85725"/>
          </a:xfrm>
          <a:prstGeom prst="ellipse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MiSans Normal" panose="00000500000000000000" charset="-122"/>
            </a:endParaRPr>
          </a:p>
        </p:txBody>
      </p:sp>
      <p:sp>
        <p:nvSpPr>
          <p:cNvPr id="22" name="椭圆 21"/>
          <p:cNvSpPr/>
          <p:nvPr>
            <p:custDataLst>
              <p:tags r:id="rId23"/>
            </p:custDataLst>
          </p:nvPr>
        </p:nvSpPr>
        <p:spPr>
          <a:xfrm>
            <a:off x="11414125" y="5297805"/>
            <a:ext cx="114300" cy="85725"/>
          </a:xfrm>
          <a:prstGeom prst="ellipse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MiSans Normal" panose="00000500000000000000" charset="-122"/>
            </a:endParaRPr>
          </a:p>
        </p:txBody>
      </p:sp>
      <p:sp>
        <p:nvSpPr>
          <p:cNvPr id="9" name="署名"/>
          <p:cNvSpPr txBox="1">
            <a:spLocks noGrp="1"/>
          </p:cNvSpPr>
          <p:nvPr>
            <p:ph type="body" idx="3" hasCustomPrompt="1"/>
            <p:custDataLst>
              <p:tags r:id="rId24"/>
            </p:custDataLst>
          </p:nvPr>
        </p:nvSpPr>
        <p:spPr>
          <a:xfrm>
            <a:off x="829615" y="4326261"/>
            <a:ext cx="2120400" cy="3348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square" lIns="0" tIns="0" rIns="0" bIns="0" rtlCol="0" anchor="ctr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cs typeface="MiSans" panose="00000500000000000000" charset="-122"/>
              </a:defRPr>
            </a:lvl1pPr>
          </a:lstStyle>
          <a:p>
            <a:pPr lvl="0" algn="ctr"/>
            <a:r>
              <a:rPr dirty="0">
                <a:sym typeface="+mn-ea"/>
              </a:rPr>
              <a:t>单击此处编辑文本</a:t>
            </a:r>
            <a:endParaRPr dirty="0">
              <a:sym typeface="+mn-ea"/>
            </a:endParaRPr>
          </a:p>
        </p:txBody>
      </p:sp>
      <p:sp>
        <p:nvSpPr>
          <p:cNvPr id="8" name="副标题"/>
          <p:cNvSpPr txBox="1">
            <a:spLocks noGrp="1"/>
          </p:cNvSpPr>
          <p:nvPr>
            <p:ph type="body" idx="2" hasCustomPrompt="1"/>
            <p:custDataLst>
              <p:tags r:id="rId25"/>
            </p:custDataLst>
          </p:nvPr>
        </p:nvSpPr>
        <p:spPr>
          <a:xfrm>
            <a:off x="829615" y="3443783"/>
            <a:ext cx="9338887" cy="323165"/>
          </a:xfrm>
          <a:prstGeom prst="rect">
            <a:avLst/>
          </a:prstGeom>
          <a:noFill/>
        </p:spPr>
        <p:txBody>
          <a:bodyPr wrap="square" lIns="72000" tIns="0" rIns="0" bIns="0" rtlCol="0" anchor="ctr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en-US" altLang="zh-CN" sz="2000" b="0" i="0" u="none" strike="noStrike" kern="1200" cap="none" spc="0" normalizeH="0" baseline="0" noProof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MiSans Heavy" panose="00000A00000000000000" charset="-122"/>
                <a:sym typeface="+mn-ea"/>
              </a:defRPr>
            </a:lvl1pPr>
          </a:lstStyle>
          <a:p>
            <a:pPr lvl="0" algn="l"/>
            <a:r>
              <a:rPr dirty="0" err="1">
                <a:sym typeface="+mn-ea"/>
              </a:rPr>
              <a:t>单击此处编辑母版副标题样式</a:t>
            </a:r>
            <a:endParaRPr dirty="0"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/>
            <p:custDataLst>
              <p:tags r:id="rId26"/>
            </p:custDataLst>
          </p:nvPr>
        </p:nvSpPr>
        <p:spPr>
          <a:xfrm>
            <a:off x="829311" y="1815465"/>
            <a:ext cx="9338945" cy="1556385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Heavy" panose="00000A00000000000000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7"/>
            </p:custDataLst>
          </p:nvPr>
        </p:nvSpPr>
        <p:spPr>
          <a:xfrm>
            <a:off x="612000" y="5593050"/>
            <a:ext cx="2700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28"/>
            </p:custDataLst>
          </p:nvPr>
        </p:nvSpPr>
        <p:spPr>
          <a:xfrm>
            <a:off x="4116000" y="5593050"/>
            <a:ext cx="3960000" cy="2376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29"/>
            </p:custDataLst>
          </p:nvPr>
        </p:nvSpPr>
        <p:spPr>
          <a:xfrm>
            <a:off x="8877600" y="5593050"/>
            <a:ext cx="2700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>
            <a:alphaModFix amt="7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9286" b="39142"/>
          <a:stretch>
            <a:fillRect/>
          </a:stretch>
        </p:blipFill>
        <p:spPr>
          <a:xfrm>
            <a:off x="0" y="2927985"/>
            <a:ext cx="6116955" cy="307752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31073"/>
          <a:stretch>
            <a:fillRect/>
          </a:stretch>
        </p:blipFill>
        <p:spPr>
          <a:xfrm>
            <a:off x="599440" y="3900488"/>
            <a:ext cx="4072255" cy="2105501"/>
          </a:xfrm>
          <a:prstGeom prst="rect">
            <a:avLst/>
          </a:prstGeom>
        </p:spPr>
      </p:pic>
      <p:sp>
        <p:nvSpPr>
          <p:cNvPr id="18" name="椭圆 17"/>
          <p:cNvSpPr/>
          <p:nvPr>
            <p:custDataLst>
              <p:tags r:id="rId6"/>
            </p:custDataLst>
          </p:nvPr>
        </p:nvSpPr>
        <p:spPr>
          <a:xfrm rot="1800000">
            <a:off x="104140" y="3967639"/>
            <a:ext cx="4507865" cy="972979"/>
          </a:xfrm>
          <a:prstGeom prst="ellipse">
            <a:avLst/>
          </a:prstGeom>
          <a:solidFill>
            <a:schemeClr val="l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7" name="椭圆 16"/>
          <p:cNvSpPr/>
          <p:nvPr>
            <p:custDataLst>
              <p:tags r:id="rId7"/>
            </p:custDataLst>
          </p:nvPr>
        </p:nvSpPr>
        <p:spPr>
          <a:xfrm rot="1800000">
            <a:off x="398780" y="3686651"/>
            <a:ext cx="4507865" cy="972979"/>
          </a:xfrm>
          <a:prstGeom prst="ellipse">
            <a:avLst/>
          </a:prstGeom>
          <a:noFill/>
          <a:ln>
            <a:solidFill>
              <a:schemeClr val="l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1" name="十字星 29"/>
          <p:cNvSpPr/>
          <p:nvPr>
            <p:custDataLst>
              <p:tags r:id="rId8"/>
            </p:custDataLst>
          </p:nvPr>
        </p:nvSpPr>
        <p:spPr>
          <a:xfrm>
            <a:off x="2652395" y="4690110"/>
            <a:ext cx="296545" cy="222409"/>
          </a:xfrm>
          <a:prstGeom prst="star4">
            <a:avLst>
              <a:gd name="adj" fmla="val 84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4711" r="20852"/>
          <a:stretch>
            <a:fillRect/>
          </a:stretch>
        </p:blipFill>
        <p:spPr>
          <a:xfrm>
            <a:off x="7308823" y="857250"/>
            <a:ext cx="4883177" cy="348378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12">
            <a:alphaModFix amt="7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1428"/>
          <a:stretch>
            <a:fillRect/>
          </a:stretch>
        </p:blipFill>
        <p:spPr>
          <a:xfrm>
            <a:off x="7463735" y="857250"/>
            <a:ext cx="3615241" cy="2130438"/>
          </a:xfrm>
          <a:prstGeom prst="rect">
            <a:avLst/>
          </a:prstGeom>
        </p:spPr>
      </p:pic>
      <p:sp>
        <p:nvSpPr>
          <p:cNvPr id="14" name="任意多边形: 形状 13"/>
          <p:cNvSpPr/>
          <p:nvPr>
            <p:custDataLst>
              <p:tags r:id="rId13"/>
            </p:custDataLst>
          </p:nvPr>
        </p:nvSpPr>
        <p:spPr>
          <a:xfrm rot="1800000">
            <a:off x="8860224" y="1859219"/>
            <a:ext cx="3739420" cy="1037171"/>
          </a:xfrm>
          <a:custGeom>
            <a:avLst/>
            <a:gdLst>
              <a:gd name="connsiteX0" fmla="*/ 285680 w 3757539"/>
              <a:gd name="connsiteY0" fmla="*/ 356415 h 1362076"/>
              <a:gd name="connsiteX1" fmla="*/ 2366963 w 3757539"/>
              <a:gd name="connsiteY1" fmla="*/ 0 h 1362076"/>
              <a:gd name="connsiteX2" fmla="*/ 3070826 w 3757539"/>
              <a:gd name="connsiteY2" fmla="*/ 30618 h 1362076"/>
              <a:gd name="connsiteX3" fmla="*/ 3230204 w 3757539"/>
              <a:gd name="connsiteY3" fmla="*/ 47402 h 1362076"/>
              <a:gd name="connsiteX4" fmla="*/ 3757539 w 3757539"/>
              <a:gd name="connsiteY4" fmla="*/ 960774 h 1362076"/>
              <a:gd name="connsiteX5" fmla="*/ 3125462 w 3757539"/>
              <a:gd name="connsiteY5" fmla="*/ 1325704 h 1362076"/>
              <a:gd name="connsiteX6" fmla="*/ 3070826 w 3757539"/>
              <a:gd name="connsiteY6" fmla="*/ 1331458 h 1362076"/>
              <a:gd name="connsiteX7" fmla="*/ 2366963 w 3757539"/>
              <a:gd name="connsiteY7" fmla="*/ 1362076 h 1362076"/>
              <a:gd name="connsiteX8" fmla="*/ 0 w 3757539"/>
              <a:gd name="connsiteY8" fmla="*/ 681038 h 1362076"/>
              <a:gd name="connsiteX9" fmla="*/ 285680 w 3757539"/>
              <a:gd name="connsiteY9" fmla="*/ 356415 h 1362076"/>
              <a:gd name="connsiteX0-1" fmla="*/ 3230204 w 3757539"/>
              <a:gd name="connsiteY0-2" fmla="*/ 47402 h 1362076"/>
              <a:gd name="connsiteX1-3" fmla="*/ 3757539 w 3757539"/>
              <a:gd name="connsiteY1-4" fmla="*/ 960774 h 1362076"/>
              <a:gd name="connsiteX2-5" fmla="*/ 3125462 w 3757539"/>
              <a:gd name="connsiteY2-6" fmla="*/ 1325704 h 1362076"/>
              <a:gd name="connsiteX3-7" fmla="*/ 3070826 w 3757539"/>
              <a:gd name="connsiteY3-8" fmla="*/ 1331458 h 1362076"/>
              <a:gd name="connsiteX4-9" fmla="*/ 2366963 w 3757539"/>
              <a:gd name="connsiteY4-10" fmla="*/ 1362076 h 1362076"/>
              <a:gd name="connsiteX5-11" fmla="*/ 0 w 3757539"/>
              <a:gd name="connsiteY5-12" fmla="*/ 681038 h 1362076"/>
              <a:gd name="connsiteX6-13" fmla="*/ 285680 w 3757539"/>
              <a:gd name="connsiteY6-14" fmla="*/ 356415 h 1362076"/>
              <a:gd name="connsiteX7-15" fmla="*/ 2366963 w 3757539"/>
              <a:gd name="connsiteY7-16" fmla="*/ 0 h 1362076"/>
              <a:gd name="connsiteX8-17" fmla="*/ 3070826 w 3757539"/>
              <a:gd name="connsiteY8-18" fmla="*/ 30618 h 1362076"/>
              <a:gd name="connsiteX9-19" fmla="*/ 3321644 w 3757539"/>
              <a:gd name="connsiteY9-20" fmla="*/ 138842 h 1362076"/>
              <a:gd name="connsiteX0-21" fmla="*/ 3230204 w 3757539"/>
              <a:gd name="connsiteY0-22" fmla="*/ 47402 h 1362076"/>
              <a:gd name="connsiteX1-23" fmla="*/ 3757539 w 3757539"/>
              <a:gd name="connsiteY1-24" fmla="*/ 960774 h 1362076"/>
              <a:gd name="connsiteX2-25" fmla="*/ 3125462 w 3757539"/>
              <a:gd name="connsiteY2-26" fmla="*/ 1325704 h 1362076"/>
              <a:gd name="connsiteX3-27" fmla="*/ 3070826 w 3757539"/>
              <a:gd name="connsiteY3-28" fmla="*/ 1331458 h 1362076"/>
              <a:gd name="connsiteX4-29" fmla="*/ 2366963 w 3757539"/>
              <a:gd name="connsiteY4-30" fmla="*/ 1362076 h 1362076"/>
              <a:gd name="connsiteX5-31" fmla="*/ 0 w 3757539"/>
              <a:gd name="connsiteY5-32" fmla="*/ 681038 h 1362076"/>
              <a:gd name="connsiteX6-33" fmla="*/ 285680 w 3757539"/>
              <a:gd name="connsiteY6-34" fmla="*/ 356415 h 1362076"/>
              <a:gd name="connsiteX7-35" fmla="*/ 2366963 w 3757539"/>
              <a:gd name="connsiteY7-36" fmla="*/ 0 h 1362076"/>
              <a:gd name="connsiteX8-37" fmla="*/ 3070826 w 3757539"/>
              <a:gd name="connsiteY8-38" fmla="*/ 30618 h 1362076"/>
              <a:gd name="connsiteX0-39" fmla="*/ 3757539 w 3757539"/>
              <a:gd name="connsiteY0-40" fmla="*/ 960774 h 1362076"/>
              <a:gd name="connsiteX1-41" fmla="*/ 3125462 w 3757539"/>
              <a:gd name="connsiteY1-42" fmla="*/ 1325704 h 1362076"/>
              <a:gd name="connsiteX2-43" fmla="*/ 3070826 w 3757539"/>
              <a:gd name="connsiteY2-44" fmla="*/ 1331458 h 1362076"/>
              <a:gd name="connsiteX3-45" fmla="*/ 2366963 w 3757539"/>
              <a:gd name="connsiteY3-46" fmla="*/ 1362076 h 1362076"/>
              <a:gd name="connsiteX4-47" fmla="*/ 0 w 3757539"/>
              <a:gd name="connsiteY4-48" fmla="*/ 681038 h 1362076"/>
              <a:gd name="connsiteX5-49" fmla="*/ 285680 w 3757539"/>
              <a:gd name="connsiteY5-50" fmla="*/ 356415 h 1362076"/>
              <a:gd name="connsiteX6-51" fmla="*/ 2366963 w 3757539"/>
              <a:gd name="connsiteY6-52" fmla="*/ 0 h 1362076"/>
              <a:gd name="connsiteX7-53" fmla="*/ 3070826 w 3757539"/>
              <a:gd name="connsiteY7-54" fmla="*/ 30618 h 1362076"/>
              <a:gd name="connsiteX0-55" fmla="*/ 3757539 w 3757539"/>
              <a:gd name="connsiteY0-56" fmla="*/ 960774 h 1362076"/>
              <a:gd name="connsiteX1-57" fmla="*/ 3125462 w 3757539"/>
              <a:gd name="connsiteY1-58" fmla="*/ 1325704 h 1362076"/>
              <a:gd name="connsiteX2-59" fmla="*/ 3070826 w 3757539"/>
              <a:gd name="connsiteY2-60" fmla="*/ 1331458 h 1362076"/>
              <a:gd name="connsiteX3-61" fmla="*/ 2366963 w 3757539"/>
              <a:gd name="connsiteY3-62" fmla="*/ 1362076 h 1362076"/>
              <a:gd name="connsiteX4-63" fmla="*/ 0 w 3757539"/>
              <a:gd name="connsiteY4-64" fmla="*/ 681038 h 1362076"/>
              <a:gd name="connsiteX5-65" fmla="*/ 285680 w 3757539"/>
              <a:gd name="connsiteY5-66" fmla="*/ 356415 h 1362076"/>
              <a:gd name="connsiteX6-67" fmla="*/ 2366963 w 3757539"/>
              <a:gd name="connsiteY6-68" fmla="*/ 0 h 1362076"/>
              <a:gd name="connsiteX7-69" fmla="*/ 3070826 w 3757539"/>
              <a:gd name="connsiteY7-70" fmla="*/ 30618 h 1362076"/>
              <a:gd name="connsiteX0-71" fmla="*/ 3757539 w 3757539"/>
              <a:gd name="connsiteY0-72" fmla="*/ 960774 h 1362076"/>
              <a:gd name="connsiteX1-73" fmla="*/ 3125462 w 3757539"/>
              <a:gd name="connsiteY1-74" fmla="*/ 1325704 h 1362076"/>
              <a:gd name="connsiteX2-75" fmla="*/ 3070826 w 3757539"/>
              <a:gd name="connsiteY2-76" fmla="*/ 1331458 h 1362076"/>
              <a:gd name="connsiteX3-77" fmla="*/ 2366963 w 3757539"/>
              <a:gd name="connsiteY3-78" fmla="*/ 1362076 h 1362076"/>
              <a:gd name="connsiteX4-79" fmla="*/ 0 w 3757539"/>
              <a:gd name="connsiteY4-80" fmla="*/ 681038 h 1362076"/>
              <a:gd name="connsiteX5-81" fmla="*/ 285680 w 3757539"/>
              <a:gd name="connsiteY5-82" fmla="*/ 356415 h 1362076"/>
              <a:gd name="connsiteX6-83" fmla="*/ 2366963 w 3757539"/>
              <a:gd name="connsiteY6-84" fmla="*/ 0 h 1362076"/>
              <a:gd name="connsiteX7-85" fmla="*/ 3070826 w 3757539"/>
              <a:gd name="connsiteY7-86" fmla="*/ 30618 h 1362076"/>
              <a:gd name="connsiteX0-87" fmla="*/ 3757539 w 3757539"/>
              <a:gd name="connsiteY0-88" fmla="*/ 960774 h 1362076"/>
              <a:gd name="connsiteX1-89" fmla="*/ 3070826 w 3757539"/>
              <a:gd name="connsiteY1-90" fmla="*/ 1331458 h 1362076"/>
              <a:gd name="connsiteX2-91" fmla="*/ 2366963 w 3757539"/>
              <a:gd name="connsiteY2-92" fmla="*/ 1362076 h 1362076"/>
              <a:gd name="connsiteX3-93" fmla="*/ 0 w 3757539"/>
              <a:gd name="connsiteY3-94" fmla="*/ 681038 h 1362076"/>
              <a:gd name="connsiteX4-95" fmla="*/ 285680 w 3757539"/>
              <a:gd name="connsiteY4-96" fmla="*/ 356415 h 1362076"/>
              <a:gd name="connsiteX5-97" fmla="*/ 2366963 w 3757539"/>
              <a:gd name="connsiteY5-98" fmla="*/ 0 h 1362076"/>
              <a:gd name="connsiteX6-99" fmla="*/ 3070826 w 3757539"/>
              <a:gd name="connsiteY6-100" fmla="*/ 30618 h 1362076"/>
              <a:gd name="connsiteX0-101" fmla="*/ 3757539 w 3757539"/>
              <a:gd name="connsiteY0-102" fmla="*/ 960774 h 1362076"/>
              <a:gd name="connsiteX1-103" fmla="*/ 3070826 w 3757539"/>
              <a:gd name="connsiteY1-104" fmla="*/ 1331458 h 1362076"/>
              <a:gd name="connsiteX2-105" fmla="*/ 2366963 w 3757539"/>
              <a:gd name="connsiteY2-106" fmla="*/ 1362076 h 1362076"/>
              <a:gd name="connsiteX3-107" fmla="*/ 0 w 3757539"/>
              <a:gd name="connsiteY3-108" fmla="*/ 681038 h 1362076"/>
              <a:gd name="connsiteX4-109" fmla="*/ 285680 w 3757539"/>
              <a:gd name="connsiteY4-110" fmla="*/ 356415 h 1362076"/>
              <a:gd name="connsiteX5-111" fmla="*/ 2366963 w 3757539"/>
              <a:gd name="connsiteY5-112" fmla="*/ 0 h 1362076"/>
              <a:gd name="connsiteX6-113" fmla="*/ 3070826 w 3757539"/>
              <a:gd name="connsiteY6-114" fmla="*/ 30618 h 1362076"/>
              <a:gd name="connsiteX0-115" fmla="*/ 3733924 w 3733924"/>
              <a:gd name="connsiteY0-116" fmla="*/ 1000160 h 1362076"/>
              <a:gd name="connsiteX1-117" fmla="*/ 3070826 w 3733924"/>
              <a:gd name="connsiteY1-118" fmla="*/ 1331458 h 1362076"/>
              <a:gd name="connsiteX2-119" fmla="*/ 2366963 w 3733924"/>
              <a:gd name="connsiteY2-120" fmla="*/ 1362076 h 1362076"/>
              <a:gd name="connsiteX3-121" fmla="*/ 0 w 3733924"/>
              <a:gd name="connsiteY3-122" fmla="*/ 681038 h 1362076"/>
              <a:gd name="connsiteX4-123" fmla="*/ 285680 w 3733924"/>
              <a:gd name="connsiteY4-124" fmla="*/ 356415 h 1362076"/>
              <a:gd name="connsiteX5-125" fmla="*/ 2366963 w 3733924"/>
              <a:gd name="connsiteY5-126" fmla="*/ 0 h 1362076"/>
              <a:gd name="connsiteX6-127" fmla="*/ 3070826 w 3733924"/>
              <a:gd name="connsiteY6-128" fmla="*/ 30618 h 1362076"/>
              <a:gd name="connsiteX0-129" fmla="*/ 3739420 w 3739420"/>
              <a:gd name="connsiteY0-130" fmla="*/ 991837 h 1362076"/>
              <a:gd name="connsiteX1-131" fmla="*/ 3070826 w 3739420"/>
              <a:gd name="connsiteY1-132" fmla="*/ 1331458 h 1362076"/>
              <a:gd name="connsiteX2-133" fmla="*/ 2366963 w 3739420"/>
              <a:gd name="connsiteY2-134" fmla="*/ 1362076 h 1362076"/>
              <a:gd name="connsiteX3-135" fmla="*/ 0 w 3739420"/>
              <a:gd name="connsiteY3-136" fmla="*/ 681038 h 1362076"/>
              <a:gd name="connsiteX4-137" fmla="*/ 285680 w 3739420"/>
              <a:gd name="connsiteY4-138" fmla="*/ 356415 h 1362076"/>
              <a:gd name="connsiteX5-139" fmla="*/ 2366963 w 3739420"/>
              <a:gd name="connsiteY5-140" fmla="*/ 0 h 1362076"/>
              <a:gd name="connsiteX6-141" fmla="*/ 3070826 w 3739420"/>
              <a:gd name="connsiteY6-142" fmla="*/ 30618 h 1362076"/>
              <a:gd name="connsiteX0-143" fmla="*/ 3739420 w 3739420"/>
              <a:gd name="connsiteY0-144" fmla="*/ 991837 h 1362076"/>
              <a:gd name="connsiteX1-145" fmla="*/ 3070826 w 3739420"/>
              <a:gd name="connsiteY1-146" fmla="*/ 1331458 h 1362076"/>
              <a:gd name="connsiteX2-147" fmla="*/ 2366963 w 3739420"/>
              <a:gd name="connsiteY2-148" fmla="*/ 1362076 h 1362076"/>
              <a:gd name="connsiteX3-149" fmla="*/ 0 w 3739420"/>
              <a:gd name="connsiteY3-150" fmla="*/ 681038 h 1362076"/>
              <a:gd name="connsiteX4-151" fmla="*/ 285680 w 3739420"/>
              <a:gd name="connsiteY4-152" fmla="*/ 356415 h 1362076"/>
              <a:gd name="connsiteX5-153" fmla="*/ 2366963 w 3739420"/>
              <a:gd name="connsiteY5-154" fmla="*/ 0 h 1362076"/>
              <a:gd name="connsiteX6-155" fmla="*/ 3070826 w 3739420"/>
              <a:gd name="connsiteY6-156" fmla="*/ 30618 h 1362076"/>
              <a:gd name="connsiteX0-157" fmla="*/ 3739420 w 3739420"/>
              <a:gd name="connsiteY0-158" fmla="*/ 991837 h 1362076"/>
              <a:gd name="connsiteX1-159" fmla="*/ 3070826 w 3739420"/>
              <a:gd name="connsiteY1-160" fmla="*/ 1331458 h 1362076"/>
              <a:gd name="connsiteX2-161" fmla="*/ 2366963 w 3739420"/>
              <a:gd name="connsiteY2-162" fmla="*/ 1362076 h 1362076"/>
              <a:gd name="connsiteX3-163" fmla="*/ 0 w 3739420"/>
              <a:gd name="connsiteY3-164" fmla="*/ 681038 h 1362076"/>
              <a:gd name="connsiteX4-165" fmla="*/ 285680 w 3739420"/>
              <a:gd name="connsiteY4-166" fmla="*/ 356415 h 1362076"/>
              <a:gd name="connsiteX5-167" fmla="*/ 2366963 w 3739420"/>
              <a:gd name="connsiteY5-168" fmla="*/ 0 h 1362076"/>
              <a:gd name="connsiteX6-169" fmla="*/ 3070826 w 3739420"/>
              <a:gd name="connsiteY6-170" fmla="*/ 30618 h 1362076"/>
              <a:gd name="connsiteX0-171" fmla="*/ 3739420 w 3739420"/>
              <a:gd name="connsiteY0-172" fmla="*/ 991837 h 1367350"/>
              <a:gd name="connsiteX1-173" fmla="*/ 2366963 w 3739420"/>
              <a:gd name="connsiteY1-174" fmla="*/ 1362076 h 1367350"/>
              <a:gd name="connsiteX2-175" fmla="*/ 0 w 3739420"/>
              <a:gd name="connsiteY2-176" fmla="*/ 681038 h 1367350"/>
              <a:gd name="connsiteX3-177" fmla="*/ 285680 w 3739420"/>
              <a:gd name="connsiteY3-178" fmla="*/ 356415 h 1367350"/>
              <a:gd name="connsiteX4-179" fmla="*/ 2366963 w 3739420"/>
              <a:gd name="connsiteY4-180" fmla="*/ 0 h 1367350"/>
              <a:gd name="connsiteX5-181" fmla="*/ 3070826 w 3739420"/>
              <a:gd name="connsiteY5-182" fmla="*/ 30618 h 1367350"/>
              <a:gd name="connsiteX0-183" fmla="*/ 3739420 w 3739420"/>
              <a:gd name="connsiteY0-184" fmla="*/ 991837 h 1368283"/>
              <a:gd name="connsiteX1-185" fmla="*/ 2366963 w 3739420"/>
              <a:gd name="connsiteY1-186" fmla="*/ 1362076 h 1368283"/>
              <a:gd name="connsiteX2-187" fmla="*/ 0 w 3739420"/>
              <a:gd name="connsiteY2-188" fmla="*/ 681038 h 1368283"/>
              <a:gd name="connsiteX3-189" fmla="*/ 285680 w 3739420"/>
              <a:gd name="connsiteY3-190" fmla="*/ 356415 h 1368283"/>
              <a:gd name="connsiteX4-191" fmla="*/ 2366963 w 3739420"/>
              <a:gd name="connsiteY4-192" fmla="*/ 0 h 1368283"/>
              <a:gd name="connsiteX5-193" fmla="*/ 3070826 w 3739420"/>
              <a:gd name="connsiteY5-194" fmla="*/ 30618 h 1368283"/>
              <a:gd name="connsiteX0-195" fmla="*/ 3739420 w 3739420"/>
              <a:gd name="connsiteY0-196" fmla="*/ 991837 h 1362076"/>
              <a:gd name="connsiteX1-197" fmla="*/ 2366963 w 3739420"/>
              <a:gd name="connsiteY1-198" fmla="*/ 1362076 h 1362076"/>
              <a:gd name="connsiteX2-199" fmla="*/ 0 w 3739420"/>
              <a:gd name="connsiteY2-200" fmla="*/ 681038 h 1362076"/>
              <a:gd name="connsiteX3-201" fmla="*/ 285680 w 3739420"/>
              <a:gd name="connsiteY3-202" fmla="*/ 356415 h 1362076"/>
              <a:gd name="connsiteX4-203" fmla="*/ 2366963 w 3739420"/>
              <a:gd name="connsiteY4-204" fmla="*/ 0 h 1362076"/>
              <a:gd name="connsiteX5-205" fmla="*/ 3070826 w 3739420"/>
              <a:gd name="connsiteY5-206" fmla="*/ 30618 h 1362076"/>
              <a:gd name="connsiteX0-207" fmla="*/ 3739420 w 3739420"/>
              <a:gd name="connsiteY0-208" fmla="*/ 1005832 h 1376071"/>
              <a:gd name="connsiteX1-209" fmla="*/ 2366963 w 3739420"/>
              <a:gd name="connsiteY1-210" fmla="*/ 1376071 h 1376071"/>
              <a:gd name="connsiteX2-211" fmla="*/ 0 w 3739420"/>
              <a:gd name="connsiteY2-212" fmla="*/ 695033 h 1376071"/>
              <a:gd name="connsiteX3-213" fmla="*/ 285680 w 3739420"/>
              <a:gd name="connsiteY3-214" fmla="*/ 370410 h 1376071"/>
              <a:gd name="connsiteX4-215" fmla="*/ 2366963 w 3739420"/>
              <a:gd name="connsiteY4-216" fmla="*/ 13995 h 1376071"/>
              <a:gd name="connsiteX5-217" fmla="*/ 3182733 w 3739420"/>
              <a:gd name="connsiteY5-218" fmla="*/ 77863 h 1376071"/>
              <a:gd name="connsiteX0-219" fmla="*/ 3739420 w 3739420"/>
              <a:gd name="connsiteY0-220" fmla="*/ 1005655 h 1375894"/>
              <a:gd name="connsiteX1-221" fmla="*/ 2366963 w 3739420"/>
              <a:gd name="connsiteY1-222" fmla="*/ 1375894 h 1375894"/>
              <a:gd name="connsiteX2-223" fmla="*/ 0 w 3739420"/>
              <a:gd name="connsiteY2-224" fmla="*/ 694856 h 1375894"/>
              <a:gd name="connsiteX3-225" fmla="*/ 285680 w 3739420"/>
              <a:gd name="connsiteY3-226" fmla="*/ 370233 h 1375894"/>
              <a:gd name="connsiteX4-227" fmla="*/ 2366963 w 3739420"/>
              <a:gd name="connsiteY4-228" fmla="*/ 13818 h 1375894"/>
              <a:gd name="connsiteX5-229" fmla="*/ 3198782 w 3739420"/>
              <a:gd name="connsiteY5-230" fmla="*/ 78721 h 1375894"/>
              <a:gd name="connsiteX0-231" fmla="*/ 3739420 w 3739420"/>
              <a:gd name="connsiteY0-232" fmla="*/ 1012782 h 1383021"/>
              <a:gd name="connsiteX1-233" fmla="*/ 2366963 w 3739420"/>
              <a:gd name="connsiteY1-234" fmla="*/ 1383021 h 1383021"/>
              <a:gd name="connsiteX2-235" fmla="*/ 0 w 3739420"/>
              <a:gd name="connsiteY2-236" fmla="*/ 701983 h 1383021"/>
              <a:gd name="connsiteX3-237" fmla="*/ 285680 w 3739420"/>
              <a:gd name="connsiteY3-238" fmla="*/ 377360 h 1383021"/>
              <a:gd name="connsiteX4-239" fmla="*/ 2366963 w 3739420"/>
              <a:gd name="connsiteY4-240" fmla="*/ 20945 h 1383021"/>
              <a:gd name="connsiteX5-241" fmla="*/ 3198782 w 3739420"/>
              <a:gd name="connsiteY5-242" fmla="*/ 85848 h 1383021"/>
              <a:gd name="connsiteX0-243" fmla="*/ 3739420 w 3739420"/>
              <a:gd name="connsiteY0-244" fmla="*/ 1026672 h 1396911"/>
              <a:gd name="connsiteX1-245" fmla="*/ 2366963 w 3739420"/>
              <a:gd name="connsiteY1-246" fmla="*/ 1396911 h 1396911"/>
              <a:gd name="connsiteX2-247" fmla="*/ 0 w 3739420"/>
              <a:gd name="connsiteY2-248" fmla="*/ 715873 h 1396911"/>
              <a:gd name="connsiteX3-249" fmla="*/ 285680 w 3739420"/>
              <a:gd name="connsiteY3-250" fmla="*/ 391250 h 1396911"/>
              <a:gd name="connsiteX4-251" fmla="*/ 2366963 w 3739420"/>
              <a:gd name="connsiteY4-252" fmla="*/ 34835 h 1396911"/>
              <a:gd name="connsiteX5-253" fmla="*/ 3192528 w 3739420"/>
              <a:gd name="connsiteY5-254" fmla="*/ 62145 h 1396911"/>
              <a:gd name="connsiteX0-255" fmla="*/ 3739420 w 3739420"/>
              <a:gd name="connsiteY0-256" fmla="*/ 1011996 h 1382235"/>
              <a:gd name="connsiteX1-257" fmla="*/ 2366963 w 3739420"/>
              <a:gd name="connsiteY1-258" fmla="*/ 1382235 h 1382235"/>
              <a:gd name="connsiteX2-259" fmla="*/ 0 w 3739420"/>
              <a:gd name="connsiteY2-260" fmla="*/ 701197 h 1382235"/>
              <a:gd name="connsiteX3-261" fmla="*/ 285680 w 3739420"/>
              <a:gd name="connsiteY3-262" fmla="*/ 376574 h 1382235"/>
              <a:gd name="connsiteX4-263" fmla="*/ 2366963 w 3739420"/>
              <a:gd name="connsiteY4-264" fmla="*/ 20159 h 1382235"/>
              <a:gd name="connsiteX5-265" fmla="*/ 3192528 w 3739420"/>
              <a:gd name="connsiteY5-266" fmla="*/ 47469 h 1382235"/>
              <a:gd name="connsiteX0-267" fmla="*/ 3739420 w 3739420"/>
              <a:gd name="connsiteY0-268" fmla="*/ 1025520 h 1395759"/>
              <a:gd name="connsiteX1-269" fmla="*/ 2366963 w 3739420"/>
              <a:gd name="connsiteY1-270" fmla="*/ 1395759 h 1395759"/>
              <a:gd name="connsiteX2-271" fmla="*/ 0 w 3739420"/>
              <a:gd name="connsiteY2-272" fmla="*/ 714721 h 1395759"/>
              <a:gd name="connsiteX3-273" fmla="*/ 285680 w 3739420"/>
              <a:gd name="connsiteY3-274" fmla="*/ 390098 h 1395759"/>
              <a:gd name="connsiteX4-275" fmla="*/ 2366963 w 3739420"/>
              <a:gd name="connsiteY4-276" fmla="*/ 33683 h 1395759"/>
              <a:gd name="connsiteX5-277" fmla="*/ 3192528 w 3739420"/>
              <a:gd name="connsiteY5-278" fmla="*/ 60993 h 1395759"/>
              <a:gd name="connsiteX0-279" fmla="*/ 3739420 w 3739420"/>
              <a:gd name="connsiteY0-280" fmla="*/ 1013293 h 1383532"/>
              <a:gd name="connsiteX1-281" fmla="*/ 2366963 w 3739420"/>
              <a:gd name="connsiteY1-282" fmla="*/ 1383532 h 1383532"/>
              <a:gd name="connsiteX2-283" fmla="*/ 0 w 3739420"/>
              <a:gd name="connsiteY2-284" fmla="*/ 702494 h 1383532"/>
              <a:gd name="connsiteX3-285" fmla="*/ 285680 w 3739420"/>
              <a:gd name="connsiteY3-286" fmla="*/ 377871 h 1383532"/>
              <a:gd name="connsiteX4-287" fmla="*/ 2366963 w 3739420"/>
              <a:gd name="connsiteY4-288" fmla="*/ 21456 h 1383532"/>
              <a:gd name="connsiteX5-289" fmla="*/ 3192528 w 3739420"/>
              <a:gd name="connsiteY5-290" fmla="*/ 48766 h 1383532"/>
              <a:gd name="connsiteX0-291" fmla="*/ 3739420 w 3739420"/>
              <a:gd name="connsiteY0-292" fmla="*/ 1009045 h 1379284"/>
              <a:gd name="connsiteX1-293" fmla="*/ 2366963 w 3739420"/>
              <a:gd name="connsiteY1-294" fmla="*/ 1379284 h 1379284"/>
              <a:gd name="connsiteX2-295" fmla="*/ 0 w 3739420"/>
              <a:gd name="connsiteY2-296" fmla="*/ 698246 h 1379284"/>
              <a:gd name="connsiteX3-297" fmla="*/ 285680 w 3739420"/>
              <a:gd name="connsiteY3-298" fmla="*/ 373623 h 1379284"/>
              <a:gd name="connsiteX4-299" fmla="*/ 2366963 w 3739420"/>
              <a:gd name="connsiteY4-300" fmla="*/ 17208 h 1379284"/>
              <a:gd name="connsiteX5-301" fmla="*/ 3192528 w 3739420"/>
              <a:gd name="connsiteY5-302" fmla="*/ 44518 h 1379284"/>
              <a:gd name="connsiteX0-303" fmla="*/ 3739420 w 3739420"/>
              <a:gd name="connsiteY0-304" fmla="*/ 1004450 h 1374689"/>
              <a:gd name="connsiteX1-305" fmla="*/ 2366963 w 3739420"/>
              <a:gd name="connsiteY1-306" fmla="*/ 1374689 h 1374689"/>
              <a:gd name="connsiteX2-307" fmla="*/ 0 w 3739420"/>
              <a:gd name="connsiteY2-308" fmla="*/ 693651 h 1374689"/>
              <a:gd name="connsiteX3-309" fmla="*/ 285680 w 3739420"/>
              <a:gd name="connsiteY3-310" fmla="*/ 369028 h 1374689"/>
              <a:gd name="connsiteX4-311" fmla="*/ 2366963 w 3739420"/>
              <a:gd name="connsiteY4-312" fmla="*/ 12613 h 1374689"/>
              <a:gd name="connsiteX5-313" fmla="*/ 3208139 w 3739420"/>
              <a:gd name="connsiteY5-314" fmla="*/ 66963 h 1374689"/>
              <a:gd name="connsiteX0-315" fmla="*/ 3739420 w 3739420"/>
              <a:gd name="connsiteY0-316" fmla="*/ 1012655 h 1382894"/>
              <a:gd name="connsiteX1-317" fmla="*/ 2366963 w 3739420"/>
              <a:gd name="connsiteY1-318" fmla="*/ 1382894 h 1382894"/>
              <a:gd name="connsiteX2-319" fmla="*/ 0 w 3739420"/>
              <a:gd name="connsiteY2-320" fmla="*/ 701856 h 1382894"/>
              <a:gd name="connsiteX3-321" fmla="*/ 285680 w 3739420"/>
              <a:gd name="connsiteY3-322" fmla="*/ 377233 h 1382894"/>
              <a:gd name="connsiteX4-323" fmla="*/ 2366963 w 3739420"/>
              <a:gd name="connsiteY4-324" fmla="*/ 20818 h 1382894"/>
              <a:gd name="connsiteX5-325" fmla="*/ 3208139 w 3739420"/>
              <a:gd name="connsiteY5-326" fmla="*/ 75168 h 13828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3739420" h="1382894">
                <a:moveTo>
                  <a:pt x="3739420" y="1012655"/>
                </a:moveTo>
                <a:cubicBezTo>
                  <a:pt x="3529000" y="1149204"/>
                  <a:pt x="3054514" y="1340907"/>
                  <a:pt x="2366963" y="1382894"/>
                </a:cubicBezTo>
                <a:cubicBezTo>
                  <a:pt x="1059725" y="1382894"/>
                  <a:pt x="0" y="1077983"/>
                  <a:pt x="0" y="701856"/>
                </a:cubicBezTo>
                <a:cubicBezTo>
                  <a:pt x="0" y="584316"/>
                  <a:pt x="103489" y="473731"/>
                  <a:pt x="285680" y="377233"/>
                </a:cubicBezTo>
                <a:cubicBezTo>
                  <a:pt x="686499" y="164936"/>
                  <a:pt x="1879886" y="71162"/>
                  <a:pt x="2366963" y="20818"/>
                </a:cubicBezTo>
                <a:cubicBezTo>
                  <a:pt x="2854040" y="-29526"/>
                  <a:pt x="3099604" y="20460"/>
                  <a:pt x="3208139" y="75168"/>
                </a:cubicBezTo>
              </a:path>
            </a:pathLst>
          </a:custGeom>
          <a:noFill/>
          <a:ln>
            <a:solidFill>
              <a:schemeClr val="l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5" name="任意多边形: 形状 14"/>
          <p:cNvSpPr/>
          <p:nvPr>
            <p:custDataLst>
              <p:tags r:id="rId14"/>
            </p:custDataLst>
          </p:nvPr>
        </p:nvSpPr>
        <p:spPr>
          <a:xfrm rot="1800000">
            <a:off x="9340283" y="1448292"/>
            <a:ext cx="3395432" cy="1021557"/>
          </a:xfrm>
          <a:custGeom>
            <a:avLst/>
            <a:gdLst>
              <a:gd name="connsiteX0" fmla="*/ 285680 w 3395432"/>
              <a:gd name="connsiteY0" fmla="*/ 356415 h 1362076"/>
              <a:gd name="connsiteX1" fmla="*/ 2366963 w 3395432"/>
              <a:gd name="connsiteY1" fmla="*/ 0 h 1362076"/>
              <a:gd name="connsiteX2" fmla="*/ 2653306 w 3395432"/>
              <a:gd name="connsiteY2" fmla="*/ 8305 h 1362076"/>
              <a:gd name="connsiteX3" fmla="*/ 3395432 w 3395432"/>
              <a:gd name="connsiteY3" fmla="*/ 1293707 h 1362076"/>
              <a:gd name="connsiteX4" fmla="*/ 3288292 w 3395432"/>
              <a:gd name="connsiteY4" fmla="*/ 1308557 h 1362076"/>
              <a:gd name="connsiteX5" fmla="*/ 2366963 w 3395432"/>
              <a:gd name="connsiteY5" fmla="*/ 1362076 h 1362076"/>
              <a:gd name="connsiteX6" fmla="*/ 0 w 3395432"/>
              <a:gd name="connsiteY6" fmla="*/ 681038 h 1362076"/>
              <a:gd name="connsiteX7" fmla="*/ 285680 w 3395432"/>
              <a:gd name="connsiteY7" fmla="*/ 356415 h 1362076"/>
              <a:gd name="connsiteX0-1" fmla="*/ 285680 w 3395432"/>
              <a:gd name="connsiteY0-2" fmla="*/ 356415 h 1362076"/>
              <a:gd name="connsiteX1-3" fmla="*/ 2366963 w 3395432"/>
              <a:gd name="connsiteY1-4" fmla="*/ 0 h 1362076"/>
              <a:gd name="connsiteX2-5" fmla="*/ 2653306 w 3395432"/>
              <a:gd name="connsiteY2-6" fmla="*/ 8305 h 1362076"/>
              <a:gd name="connsiteX3-7" fmla="*/ 3395432 w 3395432"/>
              <a:gd name="connsiteY3-8" fmla="*/ 1293707 h 1362076"/>
              <a:gd name="connsiteX4-9" fmla="*/ 3288292 w 3395432"/>
              <a:gd name="connsiteY4-10" fmla="*/ 1308557 h 1362076"/>
              <a:gd name="connsiteX5-11" fmla="*/ 2366963 w 3395432"/>
              <a:gd name="connsiteY5-12" fmla="*/ 1362076 h 1362076"/>
              <a:gd name="connsiteX6-13" fmla="*/ 0 w 3395432"/>
              <a:gd name="connsiteY6-14" fmla="*/ 681038 h 1362076"/>
              <a:gd name="connsiteX7-15" fmla="*/ 285680 w 3395432"/>
              <a:gd name="connsiteY7-16" fmla="*/ 356415 h 1362076"/>
              <a:gd name="connsiteX0-17" fmla="*/ 2653306 w 3395432"/>
              <a:gd name="connsiteY0-18" fmla="*/ 8305 h 1362076"/>
              <a:gd name="connsiteX1-19" fmla="*/ 3395432 w 3395432"/>
              <a:gd name="connsiteY1-20" fmla="*/ 1293707 h 1362076"/>
              <a:gd name="connsiteX2-21" fmla="*/ 3288292 w 3395432"/>
              <a:gd name="connsiteY2-22" fmla="*/ 1308557 h 1362076"/>
              <a:gd name="connsiteX3-23" fmla="*/ 2366963 w 3395432"/>
              <a:gd name="connsiteY3-24" fmla="*/ 1362076 h 1362076"/>
              <a:gd name="connsiteX4-25" fmla="*/ 0 w 3395432"/>
              <a:gd name="connsiteY4-26" fmla="*/ 681038 h 1362076"/>
              <a:gd name="connsiteX5-27" fmla="*/ 285680 w 3395432"/>
              <a:gd name="connsiteY5-28" fmla="*/ 356415 h 1362076"/>
              <a:gd name="connsiteX6-29" fmla="*/ 2366963 w 3395432"/>
              <a:gd name="connsiteY6-30" fmla="*/ 0 h 1362076"/>
              <a:gd name="connsiteX7-31" fmla="*/ 2744746 w 3395432"/>
              <a:gd name="connsiteY7-32" fmla="*/ 99745 h 1362076"/>
              <a:gd name="connsiteX0-33" fmla="*/ 2653306 w 3395432"/>
              <a:gd name="connsiteY0-34" fmla="*/ 8305 h 1362076"/>
              <a:gd name="connsiteX1-35" fmla="*/ 3395432 w 3395432"/>
              <a:gd name="connsiteY1-36" fmla="*/ 1293707 h 1362076"/>
              <a:gd name="connsiteX2-37" fmla="*/ 3288292 w 3395432"/>
              <a:gd name="connsiteY2-38" fmla="*/ 1308557 h 1362076"/>
              <a:gd name="connsiteX3-39" fmla="*/ 2366963 w 3395432"/>
              <a:gd name="connsiteY3-40" fmla="*/ 1362076 h 1362076"/>
              <a:gd name="connsiteX4-41" fmla="*/ 0 w 3395432"/>
              <a:gd name="connsiteY4-42" fmla="*/ 681038 h 1362076"/>
              <a:gd name="connsiteX5-43" fmla="*/ 285680 w 3395432"/>
              <a:gd name="connsiteY5-44" fmla="*/ 356415 h 1362076"/>
              <a:gd name="connsiteX6-45" fmla="*/ 2366963 w 3395432"/>
              <a:gd name="connsiteY6-46" fmla="*/ 0 h 1362076"/>
              <a:gd name="connsiteX7-47" fmla="*/ 2744746 w 3395432"/>
              <a:gd name="connsiteY7-48" fmla="*/ 99745 h 1362076"/>
              <a:gd name="connsiteX0-49" fmla="*/ 3395432 w 3395432"/>
              <a:gd name="connsiteY0-50" fmla="*/ 1293707 h 1362076"/>
              <a:gd name="connsiteX1-51" fmla="*/ 3288292 w 3395432"/>
              <a:gd name="connsiteY1-52" fmla="*/ 1308557 h 1362076"/>
              <a:gd name="connsiteX2-53" fmla="*/ 2366963 w 3395432"/>
              <a:gd name="connsiteY2-54" fmla="*/ 1362076 h 1362076"/>
              <a:gd name="connsiteX3-55" fmla="*/ 0 w 3395432"/>
              <a:gd name="connsiteY3-56" fmla="*/ 681038 h 1362076"/>
              <a:gd name="connsiteX4-57" fmla="*/ 285680 w 3395432"/>
              <a:gd name="connsiteY4-58" fmla="*/ 356415 h 1362076"/>
              <a:gd name="connsiteX5-59" fmla="*/ 2366963 w 3395432"/>
              <a:gd name="connsiteY5-60" fmla="*/ 0 h 1362076"/>
              <a:gd name="connsiteX6-61" fmla="*/ 2744746 w 3395432"/>
              <a:gd name="connsiteY6-62" fmla="*/ 99745 h 1362076"/>
              <a:gd name="connsiteX0-63" fmla="*/ 3395432 w 3395432"/>
              <a:gd name="connsiteY0-64" fmla="*/ 1293707 h 1362076"/>
              <a:gd name="connsiteX1-65" fmla="*/ 3288292 w 3395432"/>
              <a:gd name="connsiteY1-66" fmla="*/ 1308557 h 1362076"/>
              <a:gd name="connsiteX2-67" fmla="*/ 2366963 w 3395432"/>
              <a:gd name="connsiteY2-68" fmla="*/ 1362076 h 1362076"/>
              <a:gd name="connsiteX3-69" fmla="*/ 0 w 3395432"/>
              <a:gd name="connsiteY3-70" fmla="*/ 681038 h 1362076"/>
              <a:gd name="connsiteX4-71" fmla="*/ 285680 w 3395432"/>
              <a:gd name="connsiteY4-72" fmla="*/ 356415 h 1362076"/>
              <a:gd name="connsiteX5-73" fmla="*/ 2366963 w 3395432"/>
              <a:gd name="connsiteY5-74" fmla="*/ 0 h 1362076"/>
              <a:gd name="connsiteX6-75" fmla="*/ 2744746 w 3395432"/>
              <a:gd name="connsiteY6-76" fmla="*/ 99745 h 1362076"/>
              <a:gd name="connsiteX0-77" fmla="*/ 3395432 w 3395432"/>
              <a:gd name="connsiteY0-78" fmla="*/ 1293707 h 1362076"/>
              <a:gd name="connsiteX1-79" fmla="*/ 3288292 w 3395432"/>
              <a:gd name="connsiteY1-80" fmla="*/ 1308557 h 1362076"/>
              <a:gd name="connsiteX2-81" fmla="*/ 2366963 w 3395432"/>
              <a:gd name="connsiteY2-82" fmla="*/ 1362076 h 1362076"/>
              <a:gd name="connsiteX3-83" fmla="*/ 0 w 3395432"/>
              <a:gd name="connsiteY3-84" fmla="*/ 681038 h 1362076"/>
              <a:gd name="connsiteX4-85" fmla="*/ 285680 w 3395432"/>
              <a:gd name="connsiteY4-86" fmla="*/ 356415 h 1362076"/>
              <a:gd name="connsiteX5-87" fmla="*/ 2366963 w 3395432"/>
              <a:gd name="connsiteY5-88" fmla="*/ 0 h 1362076"/>
              <a:gd name="connsiteX6-89" fmla="*/ 2646337 w 3395432"/>
              <a:gd name="connsiteY6-90" fmla="*/ 28147 h 136207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3395432" h="1362076">
                <a:moveTo>
                  <a:pt x="3395432" y="1293707"/>
                </a:moveTo>
                <a:lnTo>
                  <a:pt x="3288292" y="1308557"/>
                </a:lnTo>
                <a:cubicBezTo>
                  <a:pt x="3005113" y="1343019"/>
                  <a:pt x="2693773" y="1362076"/>
                  <a:pt x="2366963" y="1362076"/>
                </a:cubicBezTo>
                <a:cubicBezTo>
                  <a:pt x="1059725" y="1362076"/>
                  <a:pt x="0" y="1057165"/>
                  <a:pt x="0" y="681038"/>
                </a:cubicBezTo>
                <a:cubicBezTo>
                  <a:pt x="1" y="563498"/>
                  <a:pt x="103489" y="452913"/>
                  <a:pt x="285680" y="356415"/>
                </a:cubicBezTo>
                <a:cubicBezTo>
                  <a:pt x="686499" y="144118"/>
                  <a:pt x="1468237" y="0"/>
                  <a:pt x="2366963" y="0"/>
                </a:cubicBezTo>
                <a:cubicBezTo>
                  <a:pt x="2462411" y="2768"/>
                  <a:pt x="2646337" y="28147"/>
                  <a:pt x="2646337" y="28147"/>
                </a:cubicBezTo>
              </a:path>
            </a:pathLst>
          </a:custGeom>
          <a:noFill/>
          <a:ln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6" name="十字星 58"/>
          <p:cNvSpPr/>
          <p:nvPr>
            <p:custDataLst>
              <p:tags r:id="rId15"/>
            </p:custDataLst>
          </p:nvPr>
        </p:nvSpPr>
        <p:spPr>
          <a:xfrm rot="2700000">
            <a:off x="9906000" y="1085850"/>
            <a:ext cx="361951" cy="271463"/>
          </a:xfrm>
          <a:prstGeom prst="star4">
            <a:avLst>
              <a:gd name="adj" fmla="val 8433"/>
            </a:avLst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0" name="正文"/>
          <p:cNvSpPr txBox="1">
            <a:spLocks noGrp="1"/>
          </p:cNvSpPr>
          <p:nvPr>
            <p:ph idx="4"/>
            <p:custDataLst>
              <p:tags r:id="rId16"/>
            </p:custDataLst>
          </p:nvPr>
        </p:nvSpPr>
        <p:spPr>
          <a:xfrm>
            <a:off x="608400" y="1842750"/>
            <a:ext cx="10969200" cy="37017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defPPr>
              <a:defRPr lang="zh-CN"/>
            </a:defPPr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" panose="00000500000000000000" charset="-122"/>
                <a:sym typeface="+mn-ea"/>
              </a:defRPr>
            </a:lvl1pPr>
            <a:lvl2pPr marL="449580" marR="0" lvl="1" indent="-231775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ln>
                  <a:noFill/>
                  <a:prstDash val="sysDot"/>
                </a:ln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719455" marR="0" lvl="2" indent="-276225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ln>
                  <a:noFill/>
                  <a:prstDash val="sysDot"/>
                </a:ln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987425" marR="0" lvl="3" indent="-262255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tabLst>
                <a:tab pos="899795" algn="l"/>
              </a:tabLst>
              <a:defRPr kumimoji="0" sz="1400" b="0" i="0" u="none" strike="noStrike" cap="none" spc="150" normalizeH="0" baseline="0">
                <a:ln>
                  <a:noFill/>
                  <a:prstDash val="sysDot"/>
                </a:ln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1256030" marR="0" lvl="4" indent="-262255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ln>
                  <a:noFill/>
                  <a:prstDash val="sysDot"/>
                </a:ln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1200"/>
              </a:spcBef>
              <a:spcAft>
                <a:spcPts val="0"/>
              </a:spcAft>
            </a:pPr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>
              <a:spcBef>
                <a:spcPts val="1200"/>
              </a:spcBef>
              <a:spcAft>
                <a:spcPts val="0"/>
              </a:spcAft>
            </a:pPr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>
              <a:spcBef>
                <a:spcPts val="1200"/>
              </a:spcBef>
              <a:spcAft>
                <a:spcPts val="0"/>
              </a:spcAft>
            </a:pPr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>
              <a:spcBef>
                <a:spcPts val="1200"/>
              </a:spcBef>
              <a:spcAft>
                <a:spcPts val="0"/>
              </a:spcAft>
            </a:pPr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>
              <a:spcBef>
                <a:spcPts val="1200"/>
              </a:spcBef>
              <a:spcAft>
                <a:spcPts val="0"/>
              </a:spcAft>
            </a:pPr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9" name="标题"/>
          <p:cNvSpPr txBox="1">
            <a:spLocks noGrp="1"/>
          </p:cNvSpPr>
          <p:nvPr>
            <p:ph type="title" idx="3"/>
            <p:custDataLst>
              <p:tags r:id="rId17"/>
            </p:custDataLst>
          </p:nvPr>
        </p:nvSpPr>
        <p:spPr>
          <a:xfrm>
            <a:off x="608400" y="1313550"/>
            <a:ext cx="10969200" cy="52920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300" normalizeH="0" baseline="0" noProof="1" dirty="0">
                <a:ln>
                  <a:noFill/>
                  <a:prstDash val="sysDot"/>
                </a:ln>
                <a:solidFill>
                  <a:schemeClr val="accent1"/>
                </a:solidFill>
                <a:latin typeface="+mj-ea"/>
                <a:ea typeface="+mj-ea"/>
                <a:cs typeface="MiSans" panose="00000500000000000000" charset="-122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8" name="十字星 17"/>
          <p:cNvSpPr/>
          <p:nvPr>
            <p:custDataLst>
              <p:tags r:id="rId18"/>
            </p:custDataLst>
          </p:nvPr>
        </p:nvSpPr>
        <p:spPr>
          <a:xfrm>
            <a:off x="158115" y="1193959"/>
            <a:ext cx="361951" cy="271463"/>
          </a:xfrm>
          <a:prstGeom prst="star4">
            <a:avLst>
              <a:gd name="adj" fmla="val 843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7" name="十字星 18"/>
          <p:cNvSpPr/>
          <p:nvPr>
            <p:custDataLst>
              <p:tags r:id="rId19"/>
            </p:custDataLst>
          </p:nvPr>
        </p:nvSpPr>
        <p:spPr>
          <a:xfrm>
            <a:off x="391160" y="1356836"/>
            <a:ext cx="257175" cy="192881"/>
          </a:xfrm>
          <a:prstGeom prst="star4">
            <a:avLst>
              <a:gd name="adj" fmla="val 843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0"/>
            </p:custDataLst>
          </p:nvPr>
        </p:nvSpPr>
        <p:spPr>
          <a:xfrm>
            <a:off x="612000" y="5593050"/>
            <a:ext cx="2700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21"/>
            </p:custDataLst>
          </p:nvPr>
        </p:nvSpPr>
        <p:spPr>
          <a:xfrm>
            <a:off x="4116000" y="5593050"/>
            <a:ext cx="3960000" cy="2376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22"/>
            </p:custDataLst>
          </p:nvPr>
        </p:nvSpPr>
        <p:spPr>
          <a:xfrm>
            <a:off x="8877600" y="5593050"/>
            <a:ext cx="2700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9286" b="39142"/>
          <a:stretch>
            <a:fillRect/>
          </a:stretch>
        </p:blipFill>
        <p:spPr>
          <a:xfrm>
            <a:off x="0" y="2927985"/>
            <a:ext cx="6116651" cy="3077601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4711" r="20852"/>
          <a:stretch>
            <a:fillRect/>
          </a:stretch>
        </p:blipFill>
        <p:spPr>
          <a:xfrm>
            <a:off x="7308823" y="857250"/>
            <a:ext cx="4883177" cy="348378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14816"/>
          <a:stretch>
            <a:fillRect/>
          </a:stretch>
        </p:blipFill>
        <p:spPr>
          <a:xfrm>
            <a:off x="979805" y="857250"/>
            <a:ext cx="3688400" cy="236034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1428"/>
          <a:stretch>
            <a:fillRect/>
          </a:stretch>
        </p:blipFill>
        <p:spPr>
          <a:xfrm>
            <a:off x="7492179" y="863409"/>
            <a:ext cx="3615241" cy="213043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31073"/>
          <a:stretch>
            <a:fillRect/>
          </a:stretch>
        </p:blipFill>
        <p:spPr>
          <a:xfrm>
            <a:off x="599440" y="3900319"/>
            <a:ext cx="4072481" cy="2105268"/>
          </a:xfrm>
          <a:prstGeom prst="rect">
            <a:avLst/>
          </a:prstGeom>
        </p:spPr>
      </p:pic>
      <p:sp>
        <p:nvSpPr>
          <p:cNvPr id="28" name="椭圆 27"/>
          <p:cNvSpPr/>
          <p:nvPr>
            <p:custDataLst>
              <p:tags r:id="rId12"/>
            </p:custDataLst>
          </p:nvPr>
        </p:nvSpPr>
        <p:spPr>
          <a:xfrm rot="19860000">
            <a:off x="546100" y="1500188"/>
            <a:ext cx="1812925" cy="396716"/>
          </a:xfrm>
          <a:prstGeom prst="ellipse">
            <a:avLst/>
          </a:prstGeom>
          <a:noFill/>
          <a:ln>
            <a:solidFill>
              <a:schemeClr val="accent1">
                <a:alpha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MiSans Normal" panose="00000500000000000000" charset="-122"/>
            </a:endParaRPr>
          </a:p>
        </p:txBody>
      </p:sp>
      <p:sp>
        <p:nvSpPr>
          <p:cNvPr id="29" name="十字星 28"/>
          <p:cNvSpPr/>
          <p:nvPr>
            <p:custDataLst>
              <p:tags r:id="rId13"/>
            </p:custDataLst>
          </p:nvPr>
        </p:nvSpPr>
        <p:spPr>
          <a:xfrm>
            <a:off x="1516380" y="1275398"/>
            <a:ext cx="311151" cy="233363"/>
          </a:xfrm>
          <a:prstGeom prst="star4">
            <a:avLst>
              <a:gd name="adj" fmla="val 843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0" name="椭圆 9"/>
          <p:cNvSpPr/>
          <p:nvPr>
            <p:custDataLst>
              <p:tags r:id="rId14"/>
            </p:custDataLst>
          </p:nvPr>
        </p:nvSpPr>
        <p:spPr>
          <a:xfrm rot="1800000">
            <a:off x="104140" y="3967639"/>
            <a:ext cx="4507865" cy="972979"/>
          </a:xfrm>
          <a:prstGeom prst="ellipse">
            <a:avLst/>
          </a:prstGeom>
          <a:solidFill>
            <a:schemeClr val="l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9" name="椭圆 8"/>
          <p:cNvSpPr/>
          <p:nvPr>
            <p:custDataLst>
              <p:tags r:id="rId15"/>
            </p:custDataLst>
          </p:nvPr>
        </p:nvSpPr>
        <p:spPr>
          <a:xfrm rot="1800000">
            <a:off x="398145" y="3686651"/>
            <a:ext cx="4507865" cy="972979"/>
          </a:xfrm>
          <a:prstGeom prst="ellipse">
            <a:avLst/>
          </a:prstGeom>
          <a:noFill/>
          <a:ln>
            <a:solidFill>
              <a:schemeClr val="l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0" name="十字星 29"/>
          <p:cNvSpPr/>
          <p:nvPr>
            <p:custDataLst>
              <p:tags r:id="rId16"/>
            </p:custDataLst>
          </p:nvPr>
        </p:nvSpPr>
        <p:spPr>
          <a:xfrm>
            <a:off x="2651760" y="4690110"/>
            <a:ext cx="296545" cy="222409"/>
          </a:xfrm>
          <a:prstGeom prst="star4">
            <a:avLst>
              <a:gd name="adj" fmla="val 84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9" name="任意多边形: 形状 38"/>
          <p:cNvSpPr/>
          <p:nvPr>
            <p:custDataLst>
              <p:tags r:id="rId17"/>
            </p:custDataLst>
          </p:nvPr>
        </p:nvSpPr>
        <p:spPr>
          <a:xfrm rot="1800000">
            <a:off x="8860224" y="1859219"/>
            <a:ext cx="3739420" cy="1037171"/>
          </a:xfrm>
          <a:custGeom>
            <a:avLst/>
            <a:gdLst>
              <a:gd name="connsiteX0" fmla="*/ 285680 w 3757539"/>
              <a:gd name="connsiteY0" fmla="*/ 356415 h 1362076"/>
              <a:gd name="connsiteX1" fmla="*/ 2366963 w 3757539"/>
              <a:gd name="connsiteY1" fmla="*/ 0 h 1362076"/>
              <a:gd name="connsiteX2" fmla="*/ 3070826 w 3757539"/>
              <a:gd name="connsiteY2" fmla="*/ 30618 h 1362076"/>
              <a:gd name="connsiteX3" fmla="*/ 3230204 w 3757539"/>
              <a:gd name="connsiteY3" fmla="*/ 47402 h 1362076"/>
              <a:gd name="connsiteX4" fmla="*/ 3757539 w 3757539"/>
              <a:gd name="connsiteY4" fmla="*/ 960774 h 1362076"/>
              <a:gd name="connsiteX5" fmla="*/ 3125462 w 3757539"/>
              <a:gd name="connsiteY5" fmla="*/ 1325704 h 1362076"/>
              <a:gd name="connsiteX6" fmla="*/ 3070826 w 3757539"/>
              <a:gd name="connsiteY6" fmla="*/ 1331458 h 1362076"/>
              <a:gd name="connsiteX7" fmla="*/ 2366963 w 3757539"/>
              <a:gd name="connsiteY7" fmla="*/ 1362076 h 1362076"/>
              <a:gd name="connsiteX8" fmla="*/ 0 w 3757539"/>
              <a:gd name="connsiteY8" fmla="*/ 681038 h 1362076"/>
              <a:gd name="connsiteX9" fmla="*/ 285680 w 3757539"/>
              <a:gd name="connsiteY9" fmla="*/ 356415 h 1362076"/>
              <a:gd name="connsiteX0-1" fmla="*/ 3230204 w 3757539"/>
              <a:gd name="connsiteY0-2" fmla="*/ 47402 h 1362076"/>
              <a:gd name="connsiteX1-3" fmla="*/ 3757539 w 3757539"/>
              <a:gd name="connsiteY1-4" fmla="*/ 960774 h 1362076"/>
              <a:gd name="connsiteX2-5" fmla="*/ 3125462 w 3757539"/>
              <a:gd name="connsiteY2-6" fmla="*/ 1325704 h 1362076"/>
              <a:gd name="connsiteX3-7" fmla="*/ 3070826 w 3757539"/>
              <a:gd name="connsiteY3-8" fmla="*/ 1331458 h 1362076"/>
              <a:gd name="connsiteX4-9" fmla="*/ 2366963 w 3757539"/>
              <a:gd name="connsiteY4-10" fmla="*/ 1362076 h 1362076"/>
              <a:gd name="connsiteX5-11" fmla="*/ 0 w 3757539"/>
              <a:gd name="connsiteY5-12" fmla="*/ 681038 h 1362076"/>
              <a:gd name="connsiteX6-13" fmla="*/ 285680 w 3757539"/>
              <a:gd name="connsiteY6-14" fmla="*/ 356415 h 1362076"/>
              <a:gd name="connsiteX7-15" fmla="*/ 2366963 w 3757539"/>
              <a:gd name="connsiteY7-16" fmla="*/ 0 h 1362076"/>
              <a:gd name="connsiteX8-17" fmla="*/ 3070826 w 3757539"/>
              <a:gd name="connsiteY8-18" fmla="*/ 30618 h 1362076"/>
              <a:gd name="connsiteX9-19" fmla="*/ 3321644 w 3757539"/>
              <a:gd name="connsiteY9-20" fmla="*/ 138842 h 1362076"/>
              <a:gd name="connsiteX0-21" fmla="*/ 3230204 w 3757539"/>
              <a:gd name="connsiteY0-22" fmla="*/ 47402 h 1362076"/>
              <a:gd name="connsiteX1-23" fmla="*/ 3757539 w 3757539"/>
              <a:gd name="connsiteY1-24" fmla="*/ 960774 h 1362076"/>
              <a:gd name="connsiteX2-25" fmla="*/ 3125462 w 3757539"/>
              <a:gd name="connsiteY2-26" fmla="*/ 1325704 h 1362076"/>
              <a:gd name="connsiteX3-27" fmla="*/ 3070826 w 3757539"/>
              <a:gd name="connsiteY3-28" fmla="*/ 1331458 h 1362076"/>
              <a:gd name="connsiteX4-29" fmla="*/ 2366963 w 3757539"/>
              <a:gd name="connsiteY4-30" fmla="*/ 1362076 h 1362076"/>
              <a:gd name="connsiteX5-31" fmla="*/ 0 w 3757539"/>
              <a:gd name="connsiteY5-32" fmla="*/ 681038 h 1362076"/>
              <a:gd name="connsiteX6-33" fmla="*/ 285680 w 3757539"/>
              <a:gd name="connsiteY6-34" fmla="*/ 356415 h 1362076"/>
              <a:gd name="connsiteX7-35" fmla="*/ 2366963 w 3757539"/>
              <a:gd name="connsiteY7-36" fmla="*/ 0 h 1362076"/>
              <a:gd name="connsiteX8-37" fmla="*/ 3070826 w 3757539"/>
              <a:gd name="connsiteY8-38" fmla="*/ 30618 h 1362076"/>
              <a:gd name="connsiteX0-39" fmla="*/ 3757539 w 3757539"/>
              <a:gd name="connsiteY0-40" fmla="*/ 960774 h 1362076"/>
              <a:gd name="connsiteX1-41" fmla="*/ 3125462 w 3757539"/>
              <a:gd name="connsiteY1-42" fmla="*/ 1325704 h 1362076"/>
              <a:gd name="connsiteX2-43" fmla="*/ 3070826 w 3757539"/>
              <a:gd name="connsiteY2-44" fmla="*/ 1331458 h 1362076"/>
              <a:gd name="connsiteX3-45" fmla="*/ 2366963 w 3757539"/>
              <a:gd name="connsiteY3-46" fmla="*/ 1362076 h 1362076"/>
              <a:gd name="connsiteX4-47" fmla="*/ 0 w 3757539"/>
              <a:gd name="connsiteY4-48" fmla="*/ 681038 h 1362076"/>
              <a:gd name="connsiteX5-49" fmla="*/ 285680 w 3757539"/>
              <a:gd name="connsiteY5-50" fmla="*/ 356415 h 1362076"/>
              <a:gd name="connsiteX6-51" fmla="*/ 2366963 w 3757539"/>
              <a:gd name="connsiteY6-52" fmla="*/ 0 h 1362076"/>
              <a:gd name="connsiteX7-53" fmla="*/ 3070826 w 3757539"/>
              <a:gd name="connsiteY7-54" fmla="*/ 30618 h 1362076"/>
              <a:gd name="connsiteX0-55" fmla="*/ 3757539 w 3757539"/>
              <a:gd name="connsiteY0-56" fmla="*/ 960774 h 1362076"/>
              <a:gd name="connsiteX1-57" fmla="*/ 3125462 w 3757539"/>
              <a:gd name="connsiteY1-58" fmla="*/ 1325704 h 1362076"/>
              <a:gd name="connsiteX2-59" fmla="*/ 3070826 w 3757539"/>
              <a:gd name="connsiteY2-60" fmla="*/ 1331458 h 1362076"/>
              <a:gd name="connsiteX3-61" fmla="*/ 2366963 w 3757539"/>
              <a:gd name="connsiteY3-62" fmla="*/ 1362076 h 1362076"/>
              <a:gd name="connsiteX4-63" fmla="*/ 0 w 3757539"/>
              <a:gd name="connsiteY4-64" fmla="*/ 681038 h 1362076"/>
              <a:gd name="connsiteX5-65" fmla="*/ 285680 w 3757539"/>
              <a:gd name="connsiteY5-66" fmla="*/ 356415 h 1362076"/>
              <a:gd name="connsiteX6-67" fmla="*/ 2366963 w 3757539"/>
              <a:gd name="connsiteY6-68" fmla="*/ 0 h 1362076"/>
              <a:gd name="connsiteX7-69" fmla="*/ 3070826 w 3757539"/>
              <a:gd name="connsiteY7-70" fmla="*/ 30618 h 1362076"/>
              <a:gd name="connsiteX0-71" fmla="*/ 3757539 w 3757539"/>
              <a:gd name="connsiteY0-72" fmla="*/ 960774 h 1362076"/>
              <a:gd name="connsiteX1-73" fmla="*/ 3125462 w 3757539"/>
              <a:gd name="connsiteY1-74" fmla="*/ 1325704 h 1362076"/>
              <a:gd name="connsiteX2-75" fmla="*/ 3070826 w 3757539"/>
              <a:gd name="connsiteY2-76" fmla="*/ 1331458 h 1362076"/>
              <a:gd name="connsiteX3-77" fmla="*/ 2366963 w 3757539"/>
              <a:gd name="connsiteY3-78" fmla="*/ 1362076 h 1362076"/>
              <a:gd name="connsiteX4-79" fmla="*/ 0 w 3757539"/>
              <a:gd name="connsiteY4-80" fmla="*/ 681038 h 1362076"/>
              <a:gd name="connsiteX5-81" fmla="*/ 285680 w 3757539"/>
              <a:gd name="connsiteY5-82" fmla="*/ 356415 h 1362076"/>
              <a:gd name="connsiteX6-83" fmla="*/ 2366963 w 3757539"/>
              <a:gd name="connsiteY6-84" fmla="*/ 0 h 1362076"/>
              <a:gd name="connsiteX7-85" fmla="*/ 3070826 w 3757539"/>
              <a:gd name="connsiteY7-86" fmla="*/ 30618 h 1362076"/>
              <a:gd name="connsiteX0-87" fmla="*/ 3757539 w 3757539"/>
              <a:gd name="connsiteY0-88" fmla="*/ 960774 h 1362076"/>
              <a:gd name="connsiteX1-89" fmla="*/ 3070826 w 3757539"/>
              <a:gd name="connsiteY1-90" fmla="*/ 1331458 h 1362076"/>
              <a:gd name="connsiteX2-91" fmla="*/ 2366963 w 3757539"/>
              <a:gd name="connsiteY2-92" fmla="*/ 1362076 h 1362076"/>
              <a:gd name="connsiteX3-93" fmla="*/ 0 w 3757539"/>
              <a:gd name="connsiteY3-94" fmla="*/ 681038 h 1362076"/>
              <a:gd name="connsiteX4-95" fmla="*/ 285680 w 3757539"/>
              <a:gd name="connsiteY4-96" fmla="*/ 356415 h 1362076"/>
              <a:gd name="connsiteX5-97" fmla="*/ 2366963 w 3757539"/>
              <a:gd name="connsiteY5-98" fmla="*/ 0 h 1362076"/>
              <a:gd name="connsiteX6-99" fmla="*/ 3070826 w 3757539"/>
              <a:gd name="connsiteY6-100" fmla="*/ 30618 h 1362076"/>
              <a:gd name="connsiteX0-101" fmla="*/ 3757539 w 3757539"/>
              <a:gd name="connsiteY0-102" fmla="*/ 960774 h 1362076"/>
              <a:gd name="connsiteX1-103" fmla="*/ 3070826 w 3757539"/>
              <a:gd name="connsiteY1-104" fmla="*/ 1331458 h 1362076"/>
              <a:gd name="connsiteX2-105" fmla="*/ 2366963 w 3757539"/>
              <a:gd name="connsiteY2-106" fmla="*/ 1362076 h 1362076"/>
              <a:gd name="connsiteX3-107" fmla="*/ 0 w 3757539"/>
              <a:gd name="connsiteY3-108" fmla="*/ 681038 h 1362076"/>
              <a:gd name="connsiteX4-109" fmla="*/ 285680 w 3757539"/>
              <a:gd name="connsiteY4-110" fmla="*/ 356415 h 1362076"/>
              <a:gd name="connsiteX5-111" fmla="*/ 2366963 w 3757539"/>
              <a:gd name="connsiteY5-112" fmla="*/ 0 h 1362076"/>
              <a:gd name="connsiteX6-113" fmla="*/ 3070826 w 3757539"/>
              <a:gd name="connsiteY6-114" fmla="*/ 30618 h 1362076"/>
              <a:gd name="connsiteX0-115" fmla="*/ 3733924 w 3733924"/>
              <a:gd name="connsiteY0-116" fmla="*/ 1000160 h 1362076"/>
              <a:gd name="connsiteX1-117" fmla="*/ 3070826 w 3733924"/>
              <a:gd name="connsiteY1-118" fmla="*/ 1331458 h 1362076"/>
              <a:gd name="connsiteX2-119" fmla="*/ 2366963 w 3733924"/>
              <a:gd name="connsiteY2-120" fmla="*/ 1362076 h 1362076"/>
              <a:gd name="connsiteX3-121" fmla="*/ 0 w 3733924"/>
              <a:gd name="connsiteY3-122" fmla="*/ 681038 h 1362076"/>
              <a:gd name="connsiteX4-123" fmla="*/ 285680 w 3733924"/>
              <a:gd name="connsiteY4-124" fmla="*/ 356415 h 1362076"/>
              <a:gd name="connsiteX5-125" fmla="*/ 2366963 w 3733924"/>
              <a:gd name="connsiteY5-126" fmla="*/ 0 h 1362076"/>
              <a:gd name="connsiteX6-127" fmla="*/ 3070826 w 3733924"/>
              <a:gd name="connsiteY6-128" fmla="*/ 30618 h 1362076"/>
              <a:gd name="connsiteX0-129" fmla="*/ 3739420 w 3739420"/>
              <a:gd name="connsiteY0-130" fmla="*/ 991837 h 1362076"/>
              <a:gd name="connsiteX1-131" fmla="*/ 3070826 w 3739420"/>
              <a:gd name="connsiteY1-132" fmla="*/ 1331458 h 1362076"/>
              <a:gd name="connsiteX2-133" fmla="*/ 2366963 w 3739420"/>
              <a:gd name="connsiteY2-134" fmla="*/ 1362076 h 1362076"/>
              <a:gd name="connsiteX3-135" fmla="*/ 0 w 3739420"/>
              <a:gd name="connsiteY3-136" fmla="*/ 681038 h 1362076"/>
              <a:gd name="connsiteX4-137" fmla="*/ 285680 w 3739420"/>
              <a:gd name="connsiteY4-138" fmla="*/ 356415 h 1362076"/>
              <a:gd name="connsiteX5-139" fmla="*/ 2366963 w 3739420"/>
              <a:gd name="connsiteY5-140" fmla="*/ 0 h 1362076"/>
              <a:gd name="connsiteX6-141" fmla="*/ 3070826 w 3739420"/>
              <a:gd name="connsiteY6-142" fmla="*/ 30618 h 1362076"/>
              <a:gd name="connsiteX0-143" fmla="*/ 3739420 w 3739420"/>
              <a:gd name="connsiteY0-144" fmla="*/ 991837 h 1362076"/>
              <a:gd name="connsiteX1-145" fmla="*/ 3070826 w 3739420"/>
              <a:gd name="connsiteY1-146" fmla="*/ 1331458 h 1362076"/>
              <a:gd name="connsiteX2-147" fmla="*/ 2366963 w 3739420"/>
              <a:gd name="connsiteY2-148" fmla="*/ 1362076 h 1362076"/>
              <a:gd name="connsiteX3-149" fmla="*/ 0 w 3739420"/>
              <a:gd name="connsiteY3-150" fmla="*/ 681038 h 1362076"/>
              <a:gd name="connsiteX4-151" fmla="*/ 285680 w 3739420"/>
              <a:gd name="connsiteY4-152" fmla="*/ 356415 h 1362076"/>
              <a:gd name="connsiteX5-153" fmla="*/ 2366963 w 3739420"/>
              <a:gd name="connsiteY5-154" fmla="*/ 0 h 1362076"/>
              <a:gd name="connsiteX6-155" fmla="*/ 3070826 w 3739420"/>
              <a:gd name="connsiteY6-156" fmla="*/ 30618 h 1362076"/>
              <a:gd name="connsiteX0-157" fmla="*/ 3739420 w 3739420"/>
              <a:gd name="connsiteY0-158" fmla="*/ 991837 h 1362076"/>
              <a:gd name="connsiteX1-159" fmla="*/ 3070826 w 3739420"/>
              <a:gd name="connsiteY1-160" fmla="*/ 1331458 h 1362076"/>
              <a:gd name="connsiteX2-161" fmla="*/ 2366963 w 3739420"/>
              <a:gd name="connsiteY2-162" fmla="*/ 1362076 h 1362076"/>
              <a:gd name="connsiteX3-163" fmla="*/ 0 w 3739420"/>
              <a:gd name="connsiteY3-164" fmla="*/ 681038 h 1362076"/>
              <a:gd name="connsiteX4-165" fmla="*/ 285680 w 3739420"/>
              <a:gd name="connsiteY4-166" fmla="*/ 356415 h 1362076"/>
              <a:gd name="connsiteX5-167" fmla="*/ 2366963 w 3739420"/>
              <a:gd name="connsiteY5-168" fmla="*/ 0 h 1362076"/>
              <a:gd name="connsiteX6-169" fmla="*/ 3070826 w 3739420"/>
              <a:gd name="connsiteY6-170" fmla="*/ 30618 h 1362076"/>
              <a:gd name="connsiteX0-171" fmla="*/ 3739420 w 3739420"/>
              <a:gd name="connsiteY0-172" fmla="*/ 991837 h 1367350"/>
              <a:gd name="connsiteX1-173" fmla="*/ 2366963 w 3739420"/>
              <a:gd name="connsiteY1-174" fmla="*/ 1362076 h 1367350"/>
              <a:gd name="connsiteX2-175" fmla="*/ 0 w 3739420"/>
              <a:gd name="connsiteY2-176" fmla="*/ 681038 h 1367350"/>
              <a:gd name="connsiteX3-177" fmla="*/ 285680 w 3739420"/>
              <a:gd name="connsiteY3-178" fmla="*/ 356415 h 1367350"/>
              <a:gd name="connsiteX4-179" fmla="*/ 2366963 w 3739420"/>
              <a:gd name="connsiteY4-180" fmla="*/ 0 h 1367350"/>
              <a:gd name="connsiteX5-181" fmla="*/ 3070826 w 3739420"/>
              <a:gd name="connsiteY5-182" fmla="*/ 30618 h 1367350"/>
              <a:gd name="connsiteX0-183" fmla="*/ 3739420 w 3739420"/>
              <a:gd name="connsiteY0-184" fmla="*/ 991837 h 1368283"/>
              <a:gd name="connsiteX1-185" fmla="*/ 2366963 w 3739420"/>
              <a:gd name="connsiteY1-186" fmla="*/ 1362076 h 1368283"/>
              <a:gd name="connsiteX2-187" fmla="*/ 0 w 3739420"/>
              <a:gd name="connsiteY2-188" fmla="*/ 681038 h 1368283"/>
              <a:gd name="connsiteX3-189" fmla="*/ 285680 w 3739420"/>
              <a:gd name="connsiteY3-190" fmla="*/ 356415 h 1368283"/>
              <a:gd name="connsiteX4-191" fmla="*/ 2366963 w 3739420"/>
              <a:gd name="connsiteY4-192" fmla="*/ 0 h 1368283"/>
              <a:gd name="connsiteX5-193" fmla="*/ 3070826 w 3739420"/>
              <a:gd name="connsiteY5-194" fmla="*/ 30618 h 1368283"/>
              <a:gd name="connsiteX0-195" fmla="*/ 3739420 w 3739420"/>
              <a:gd name="connsiteY0-196" fmla="*/ 991837 h 1362076"/>
              <a:gd name="connsiteX1-197" fmla="*/ 2366963 w 3739420"/>
              <a:gd name="connsiteY1-198" fmla="*/ 1362076 h 1362076"/>
              <a:gd name="connsiteX2-199" fmla="*/ 0 w 3739420"/>
              <a:gd name="connsiteY2-200" fmla="*/ 681038 h 1362076"/>
              <a:gd name="connsiteX3-201" fmla="*/ 285680 w 3739420"/>
              <a:gd name="connsiteY3-202" fmla="*/ 356415 h 1362076"/>
              <a:gd name="connsiteX4-203" fmla="*/ 2366963 w 3739420"/>
              <a:gd name="connsiteY4-204" fmla="*/ 0 h 1362076"/>
              <a:gd name="connsiteX5-205" fmla="*/ 3070826 w 3739420"/>
              <a:gd name="connsiteY5-206" fmla="*/ 30618 h 1362076"/>
              <a:gd name="connsiteX0-207" fmla="*/ 3739420 w 3739420"/>
              <a:gd name="connsiteY0-208" fmla="*/ 1005832 h 1376071"/>
              <a:gd name="connsiteX1-209" fmla="*/ 2366963 w 3739420"/>
              <a:gd name="connsiteY1-210" fmla="*/ 1376071 h 1376071"/>
              <a:gd name="connsiteX2-211" fmla="*/ 0 w 3739420"/>
              <a:gd name="connsiteY2-212" fmla="*/ 695033 h 1376071"/>
              <a:gd name="connsiteX3-213" fmla="*/ 285680 w 3739420"/>
              <a:gd name="connsiteY3-214" fmla="*/ 370410 h 1376071"/>
              <a:gd name="connsiteX4-215" fmla="*/ 2366963 w 3739420"/>
              <a:gd name="connsiteY4-216" fmla="*/ 13995 h 1376071"/>
              <a:gd name="connsiteX5-217" fmla="*/ 3182733 w 3739420"/>
              <a:gd name="connsiteY5-218" fmla="*/ 77863 h 1376071"/>
              <a:gd name="connsiteX0-219" fmla="*/ 3739420 w 3739420"/>
              <a:gd name="connsiteY0-220" fmla="*/ 1005655 h 1375894"/>
              <a:gd name="connsiteX1-221" fmla="*/ 2366963 w 3739420"/>
              <a:gd name="connsiteY1-222" fmla="*/ 1375894 h 1375894"/>
              <a:gd name="connsiteX2-223" fmla="*/ 0 w 3739420"/>
              <a:gd name="connsiteY2-224" fmla="*/ 694856 h 1375894"/>
              <a:gd name="connsiteX3-225" fmla="*/ 285680 w 3739420"/>
              <a:gd name="connsiteY3-226" fmla="*/ 370233 h 1375894"/>
              <a:gd name="connsiteX4-227" fmla="*/ 2366963 w 3739420"/>
              <a:gd name="connsiteY4-228" fmla="*/ 13818 h 1375894"/>
              <a:gd name="connsiteX5-229" fmla="*/ 3198782 w 3739420"/>
              <a:gd name="connsiteY5-230" fmla="*/ 78721 h 1375894"/>
              <a:gd name="connsiteX0-231" fmla="*/ 3739420 w 3739420"/>
              <a:gd name="connsiteY0-232" fmla="*/ 1012782 h 1383021"/>
              <a:gd name="connsiteX1-233" fmla="*/ 2366963 w 3739420"/>
              <a:gd name="connsiteY1-234" fmla="*/ 1383021 h 1383021"/>
              <a:gd name="connsiteX2-235" fmla="*/ 0 w 3739420"/>
              <a:gd name="connsiteY2-236" fmla="*/ 701983 h 1383021"/>
              <a:gd name="connsiteX3-237" fmla="*/ 285680 w 3739420"/>
              <a:gd name="connsiteY3-238" fmla="*/ 377360 h 1383021"/>
              <a:gd name="connsiteX4-239" fmla="*/ 2366963 w 3739420"/>
              <a:gd name="connsiteY4-240" fmla="*/ 20945 h 1383021"/>
              <a:gd name="connsiteX5-241" fmla="*/ 3198782 w 3739420"/>
              <a:gd name="connsiteY5-242" fmla="*/ 85848 h 1383021"/>
              <a:gd name="connsiteX0-243" fmla="*/ 3739420 w 3739420"/>
              <a:gd name="connsiteY0-244" fmla="*/ 1026672 h 1396911"/>
              <a:gd name="connsiteX1-245" fmla="*/ 2366963 w 3739420"/>
              <a:gd name="connsiteY1-246" fmla="*/ 1396911 h 1396911"/>
              <a:gd name="connsiteX2-247" fmla="*/ 0 w 3739420"/>
              <a:gd name="connsiteY2-248" fmla="*/ 715873 h 1396911"/>
              <a:gd name="connsiteX3-249" fmla="*/ 285680 w 3739420"/>
              <a:gd name="connsiteY3-250" fmla="*/ 391250 h 1396911"/>
              <a:gd name="connsiteX4-251" fmla="*/ 2366963 w 3739420"/>
              <a:gd name="connsiteY4-252" fmla="*/ 34835 h 1396911"/>
              <a:gd name="connsiteX5-253" fmla="*/ 3192528 w 3739420"/>
              <a:gd name="connsiteY5-254" fmla="*/ 62145 h 1396911"/>
              <a:gd name="connsiteX0-255" fmla="*/ 3739420 w 3739420"/>
              <a:gd name="connsiteY0-256" fmla="*/ 1011996 h 1382235"/>
              <a:gd name="connsiteX1-257" fmla="*/ 2366963 w 3739420"/>
              <a:gd name="connsiteY1-258" fmla="*/ 1382235 h 1382235"/>
              <a:gd name="connsiteX2-259" fmla="*/ 0 w 3739420"/>
              <a:gd name="connsiteY2-260" fmla="*/ 701197 h 1382235"/>
              <a:gd name="connsiteX3-261" fmla="*/ 285680 w 3739420"/>
              <a:gd name="connsiteY3-262" fmla="*/ 376574 h 1382235"/>
              <a:gd name="connsiteX4-263" fmla="*/ 2366963 w 3739420"/>
              <a:gd name="connsiteY4-264" fmla="*/ 20159 h 1382235"/>
              <a:gd name="connsiteX5-265" fmla="*/ 3192528 w 3739420"/>
              <a:gd name="connsiteY5-266" fmla="*/ 47469 h 1382235"/>
              <a:gd name="connsiteX0-267" fmla="*/ 3739420 w 3739420"/>
              <a:gd name="connsiteY0-268" fmla="*/ 1025520 h 1395759"/>
              <a:gd name="connsiteX1-269" fmla="*/ 2366963 w 3739420"/>
              <a:gd name="connsiteY1-270" fmla="*/ 1395759 h 1395759"/>
              <a:gd name="connsiteX2-271" fmla="*/ 0 w 3739420"/>
              <a:gd name="connsiteY2-272" fmla="*/ 714721 h 1395759"/>
              <a:gd name="connsiteX3-273" fmla="*/ 285680 w 3739420"/>
              <a:gd name="connsiteY3-274" fmla="*/ 390098 h 1395759"/>
              <a:gd name="connsiteX4-275" fmla="*/ 2366963 w 3739420"/>
              <a:gd name="connsiteY4-276" fmla="*/ 33683 h 1395759"/>
              <a:gd name="connsiteX5-277" fmla="*/ 3192528 w 3739420"/>
              <a:gd name="connsiteY5-278" fmla="*/ 60993 h 1395759"/>
              <a:gd name="connsiteX0-279" fmla="*/ 3739420 w 3739420"/>
              <a:gd name="connsiteY0-280" fmla="*/ 1013293 h 1383532"/>
              <a:gd name="connsiteX1-281" fmla="*/ 2366963 w 3739420"/>
              <a:gd name="connsiteY1-282" fmla="*/ 1383532 h 1383532"/>
              <a:gd name="connsiteX2-283" fmla="*/ 0 w 3739420"/>
              <a:gd name="connsiteY2-284" fmla="*/ 702494 h 1383532"/>
              <a:gd name="connsiteX3-285" fmla="*/ 285680 w 3739420"/>
              <a:gd name="connsiteY3-286" fmla="*/ 377871 h 1383532"/>
              <a:gd name="connsiteX4-287" fmla="*/ 2366963 w 3739420"/>
              <a:gd name="connsiteY4-288" fmla="*/ 21456 h 1383532"/>
              <a:gd name="connsiteX5-289" fmla="*/ 3192528 w 3739420"/>
              <a:gd name="connsiteY5-290" fmla="*/ 48766 h 1383532"/>
              <a:gd name="connsiteX0-291" fmla="*/ 3739420 w 3739420"/>
              <a:gd name="connsiteY0-292" fmla="*/ 1009045 h 1379284"/>
              <a:gd name="connsiteX1-293" fmla="*/ 2366963 w 3739420"/>
              <a:gd name="connsiteY1-294" fmla="*/ 1379284 h 1379284"/>
              <a:gd name="connsiteX2-295" fmla="*/ 0 w 3739420"/>
              <a:gd name="connsiteY2-296" fmla="*/ 698246 h 1379284"/>
              <a:gd name="connsiteX3-297" fmla="*/ 285680 w 3739420"/>
              <a:gd name="connsiteY3-298" fmla="*/ 373623 h 1379284"/>
              <a:gd name="connsiteX4-299" fmla="*/ 2366963 w 3739420"/>
              <a:gd name="connsiteY4-300" fmla="*/ 17208 h 1379284"/>
              <a:gd name="connsiteX5-301" fmla="*/ 3192528 w 3739420"/>
              <a:gd name="connsiteY5-302" fmla="*/ 44518 h 1379284"/>
              <a:gd name="connsiteX0-303" fmla="*/ 3739420 w 3739420"/>
              <a:gd name="connsiteY0-304" fmla="*/ 1004450 h 1374689"/>
              <a:gd name="connsiteX1-305" fmla="*/ 2366963 w 3739420"/>
              <a:gd name="connsiteY1-306" fmla="*/ 1374689 h 1374689"/>
              <a:gd name="connsiteX2-307" fmla="*/ 0 w 3739420"/>
              <a:gd name="connsiteY2-308" fmla="*/ 693651 h 1374689"/>
              <a:gd name="connsiteX3-309" fmla="*/ 285680 w 3739420"/>
              <a:gd name="connsiteY3-310" fmla="*/ 369028 h 1374689"/>
              <a:gd name="connsiteX4-311" fmla="*/ 2366963 w 3739420"/>
              <a:gd name="connsiteY4-312" fmla="*/ 12613 h 1374689"/>
              <a:gd name="connsiteX5-313" fmla="*/ 3208139 w 3739420"/>
              <a:gd name="connsiteY5-314" fmla="*/ 66963 h 1374689"/>
              <a:gd name="connsiteX0-315" fmla="*/ 3739420 w 3739420"/>
              <a:gd name="connsiteY0-316" fmla="*/ 1012655 h 1382894"/>
              <a:gd name="connsiteX1-317" fmla="*/ 2366963 w 3739420"/>
              <a:gd name="connsiteY1-318" fmla="*/ 1382894 h 1382894"/>
              <a:gd name="connsiteX2-319" fmla="*/ 0 w 3739420"/>
              <a:gd name="connsiteY2-320" fmla="*/ 701856 h 1382894"/>
              <a:gd name="connsiteX3-321" fmla="*/ 285680 w 3739420"/>
              <a:gd name="connsiteY3-322" fmla="*/ 377233 h 1382894"/>
              <a:gd name="connsiteX4-323" fmla="*/ 2366963 w 3739420"/>
              <a:gd name="connsiteY4-324" fmla="*/ 20818 h 1382894"/>
              <a:gd name="connsiteX5-325" fmla="*/ 3208139 w 3739420"/>
              <a:gd name="connsiteY5-326" fmla="*/ 75168 h 13828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3739420" h="1382894">
                <a:moveTo>
                  <a:pt x="3739420" y="1012655"/>
                </a:moveTo>
                <a:cubicBezTo>
                  <a:pt x="3529000" y="1149204"/>
                  <a:pt x="3054514" y="1340907"/>
                  <a:pt x="2366963" y="1382894"/>
                </a:cubicBezTo>
                <a:cubicBezTo>
                  <a:pt x="1059725" y="1382894"/>
                  <a:pt x="0" y="1077983"/>
                  <a:pt x="0" y="701856"/>
                </a:cubicBezTo>
                <a:cubicBezTo>
                  <a:pt x="0" y="584316"/>
                  <a:pt x="103489" y="473731"/>
                  <a:pt x="285680" y="377233"/>
                </a:cubicBezTo>
                <a:cubicBezTo>
                  <a:pt x="686499" y="164936"/>
                  <a:pt x="1879886" y="71162"/>
                  <a:pt x="2366963" y="20818"/>
                </a:cubicBezTo>
                <a:cubicBezTo>
                  <a:pt x="2854040" y="-29526"/>
                  <a:pt x="3099604" y="20460"/>
                  <a:pt x="3208139" y="75168"/>
                </a:cubicBezTo>
              </a:path>
            </a:pathLst>
          </a:custGeom>
          <a:noFill/>
          <a:ln>
            <a:solidFill>
              <a:schemeClr val="l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8" name="任意多边形: 形状 37"/>
          <p:cNvSpPr/>
          <p:nvPr>
            <p:custDataLst>
              <p:tags r:id="rId18"/>
            </p:custDataLst>
          </p:nvPr>
        </p:nvSpPr>
        <p:spPr>
          <a:xfrm rot="1800000">
            <a:off x="9340283" y="1448292"/>
            <a:ext cx="3395432" cy="1021557"/>
          </a:xfrm>
          <a:custGeom>
            <a:avLst/>
            <a:gdLst>
              <a:gd name="connsiteX0" fmla="*/ 285680 w 3395432"/>
              <a:gd name="connsiteY0" fmla="*/ 356415 h 1362076"/>
              <a:gd name="connsiteX1" fmla="*/ 2366963 w 3395432"/>
              <a:gd name="connsiteY1" fmla="*/ 0 h 1362076"/>
              <a:gd name="connsiteX2" fmla="*/ 2653306 w 3395432"/>
              <a:gd name="connsiteY2" fmla="*/ 8305 h 1362076"/>
              <a:gd name="connsiteX3" fmla="*/ 3395432 w 3395432"/>
              <a:gd name="connsiteY3" fmla="*/ 1293707 h 1362076"/>
              <a:gd name="connsiteX4" fmla="*/ 3288292 w 3395432"/>
              <a:gd name="connsiteY4" fmla="*/ 1308557 h 1362076"/>
              <a:gd name="connsiteX5" fmla="*/ 2366963 w 3395432"/>
              <a:gd name="connsiteY5" fmla="*/ 1362076 h 1362076"/>
              <a:gd name="connsiteX6" fmla="*/ 0 w 3395432"/>
              <a:gd name="connsiteY6" fmla="*/ 681038 h 1362076"/>
              <a:gd name="connsiteX7" fmla="*/ 285680 w 3395432"/>
              <a:gd name="connsiteY7" fmla="*/ 356415 h 1362076"/>
              <a:gd name="connsiteX0-1" fmla="*/ 285680 w 3395432"/>
              <a:gd name="connsiteY0-2" fmla="*/ 356415 h 1362076"/>
              <a:gd name="connsiteX1-3" fmla="*/ 2366963 w 3395432"/>
              <a:gd name="connsiteY1-4" fmla="*/ 0 h 1362076"/>
              <a:gd name="connsiteX2-5" fmla="*/ 2653306 w 3395432"/>
              <a:gd name="connsiteY2-6" fmla="*/ 8305 h 1362076"/>
              <a:gd name="connsiteX3-7" fmla="*/ 3395432 w 3395432"/>
              <a:gd name="connsiteY3-8" fmla="*/ 1293707 h 1362076"/>
              <a:gd name="connsiteX4-9" fmla="*/ 3288292 w 3395432"/>
              <a:gd name="connsiteY4-10" fmla="*/ 1308557 h 1362076"/>
              <a:gd name="connsiteX5-11" fmla="*/ 2366963 w 3395432"/>
              <a:gd name="connsiteY5-12" fmla="*/ 1362076 h 1362076"/>
              <a:gd name="connsiteX6-13" fmla="*/ 0 w 3395432"/>
              <a:gd name="connsiteY6-14" fmla="*/ 681038 h 1362076"/>
              <a:gd name="connsiteX7-15" fmla="*/ 285680 w 3395432"/>
              <a:gd name="connsiteY7-16" fmla="*/ 356415 h 1362076"/>
              <a:gd name="connsiteX0-17" fmla="*/ 2653306 w 3395432"/>
              <a:gd name="connsiteY0-18" fmla="*/ 8305 h 1362076"/>
              <a:gd name="connsiteX1-19" fmla="*/ 3395432 w 3395432"/>
              <a:gd name="connsiteY1-20" fmla="*/ 1293707 h 1362076"/>
              <a:gd name="connsiteX2-21" fmla="*/ 3288292 w 3395432"/>
              <a:gd name="connsiteY2-22" fmla="*/ 1308557 h 1362076"/>
              <a:gd name="connsiteX3-23" fmla="*/ 2366963 w 3395432"/>
              <a:gd name="connsiteY3-24" fmla="*/ 1362076 h 1362076"/>
              <a:gd name="connsiteX4-25" fmla="*/ 0 w 3395432"/>
              <a:gd name="connsiteY4-26" fmla="*/ 681038 h 1362076"/>
              <a:gd name="connsiteX5-27" fmla="*/ 285680 w 3395432"/>
              <a:gd name="connsiteY5-28" fmla="*/ 356415 h 1362076"/>
              <a:gd name="connsiteX6-29" fmla="*/ 2366963 w 3395432"/>
              <a:gd name="connsiteY6-30" fmla="*/ 0 h 1362076"/>
              <a:gd name="connsiteX7-31" fmla="*/ 2744746 w 3395432"/>
              <a:gd name="connsiteY7-32" fmla="*/ 99745 h 1362076"/>
              <a:gd name="connsiteX0-33" fmla="*/ 2653306 w 3395432"/>
              <a:gd name="connsiteY0-34" fmla="*/ 8305 h 1362076"/>
              <a:gd name="connsiteX1-35" fmla="*/ 3395432 w 3395432"/>
              <a:gd name="connsiteY1-36" fmla="*/ 1293707 h 1362076"/>
              <a:gd name="connsiteX2-37" fmla="*/ 3288292 w 3395432"/>
              <a:gd name="connsiteY2-38" fmla="*/ 1308557 h 1362076"/>
              <a:gd name="connsiteX3-39" fmla="*/ 2366963 w 3395432"/>
              <a:gd name="connsiteY3-40" fmla="*/ 1362076 h 1362076"/>
              <a:gd name="connsiteX4-41" fmla="*/ 0 w 3395432"/>
              <a:gd name="connsiteY4-42" fmla="*/ 681038 h 1362076"/>
              <a:gd name="connsiteX5-43" fmla="*/ 285680 w 3395432"/>
              <a:gd name="connsiteY5-44" fmla="*/ 356415 h 1362076"/>
              <a:gd name="connsiteX6-45" fmla="*/ 2366963 w 3395432"/>
              <a:gd name="connsiteY6-46" fmla="*/ 0 h 1362076"/>
              <a:gd name="connsiteX7-47" fmla="*/ 2744746 w 3395432"/>
              <a:gd name="connsiteY7-48" fmla="*/ 99745 h 1362076"/>
              <a:gd name="connsiteX0-49" fmla="*/ 3395432 w 3395432"/>
              <a:gd name="connsiteY0-50" fmla="*/ 1293707 h 1362076"/>
              <a:gd name="connsiteX1-51" fmla="*/ 3288292 w 3395432"/>
              <a:gd name="connsiteY1-52" fmla="*/ 1308557 h 1362076"/>
              <a:gd name="connsiteX2-53" fmla="*/ 2366963 w 3395432"/>
              <a:gd name="connsiteY2-54" fmla="*/ 1362076 h 1362076"/>
              <a:gd name="connsiteX3-55" fmla="*/ 0 w 3395432"/>
              <a:gd name="connsiteY3-56" fmla="*/ 681038 h 1362076"/>
              <a:gd name="connsiteX4-57" fmla="*/ 285680 w 3395432"/>
              <a:gd name="connsiteY4-58" fmla="*/ 356415 h 1362076"/>
              <a:gd name="connsiteX5-59" fmla="*/ 2366963 w 3395432"/>
              <a:gd name="connsiteY5-60" fmla="*/ 0 h 1362076"/>
              <a:gd name="connsiteX6-61" fmla="*/ 2744746 w 3395432"/>
              <a:gd name="connsiteY6-62" fmla="*/ 99745 h 1362076"/>
              <a:gd name="connsiteX0-63" fmla="*/ 3395432 w 3395432"/>
              <a:gd name="connsiteY0-64" fmla="*/ 1293707 h 1362076"/>
              <a:gd name="connsiteX1-65" fmla="*/ 3288292 w 3395432"/>
              <a:gd name="connsiteY1-66" fmla="*/ 1308557 h 1362076"/>
              <a:gd name="connsiteX2-67" fmla="*/ 2366963 w 3395432"/>
              <a:gd name="connsiteY2-68" fmla="*/ 1362076 h 1362076"/>
              <a:gd name="connsiteX3-69" fmla="*/ 0 w 3395432"/>
              <a:gd name="connsiteY3-70" fmla="*/ 681038 h 1362076"/>
              <a:gd name="connsiteX4-71" fmla="*/ 285680 w 3395432"/>
              <a:gd name="connsiteY4-72" fmla="*/ 356415 h 1362076"/>
              <a:gd name="connsiteX5-73" fmla="*/ 2366963 w 3395432"/>
              <a:gd name="connsiteY5-74" fmla="*/ 0 h 1362076"/>
              <a:gd name="connsiteX6-75" fmla="*/ 2744746 w 3395432"/>
              <a:gd name="connsiteY6-76" fmla="*/ 99745 h 1362076"/>
              <a:gd name="connsiteX0-77" fmla="*/ 3395432 w 3395432"/>
              <a:gd name="connsiteY0-78" fmla="*/ 1293707 h 1362076"/>
              <a:gd name="connsiteX1-79" fmla="*/ 3288292 w 3395432"/>
              <a:gd name="connsiteY1-80" fmla="*/ 1308557 h 1362076"/>
              <a:gd name="connsiteX2-81" fmla="*/ 2366963 w 3395432"/>
              <a:gd name="connsiteY2-82" fmla="*/ 1362076 h 1362076"/>
              <a:gd name="connsiteX3-83" fmla="*/ 0 w 3395432"/>
              <a:gd name="connsiteY3-84" fmla="*/ 681038 h 1362076"/>
              <a:gd name="connsiteX4-85" fmla="*/ 285680 w 3395432"/>
              <a:gd name="connsiteY4-86" fmla="*/ 356415 h 1362076"/>
              <a:gd name="connsiteX5-87" fmla="*/ 2366963 w 3395432"/>
              <a:gd name="connsiteY5-88" fmla="*/ 0 h 1362076"/>
              <a:gd name="connsiteX6-89" fmla="*/ 2646337 w 3395432"/>
              <a:gd name="connsiteY6-90" fmla="*/ 28147 h 136207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3395432" h="1362076">
                <a:moveTo>
                  <a:pt x="3395432" y="1293707"/>
                </a:moveTo>
                <a:lnTo>
                  <a:pt x="3288292" y="1308557"/>
                </a:lnTo>
                <a:cubicBezTo>
                  <a:pt x="3005113" y="1343019"/>
                  <a:pt x="2693773" y="1362076"/>
                  <a:pt x="2366963" y="1362076"/>
                </a:cubicBezTo>
                <a:cubicBezTo>
                  <a:pt x="1059725" y="1362076"/>
                  <a:pt x="0" y="1057165"/>
                  <a:pt x="0" y="681038"/>
                </a:cubicBezTo>
                <a:cubicBezTo>
                  <a:pt x="1" y="563498"/>
                  <a:pt x="103489" y="452913"/>
                  <a:pt x="285680" y="356415"/>
                </a:cubicBezTo>
                <a:cubicBezTo>
                  <a:pt x="686499" y="144118"/>
                  <a:pt x="1468237" y="0"/>
                  <a:pt x="2366963" y="0"/>
                </a:cubicBezTo>
                <a:cubicBezTo>
                  <a:pt x="2462411" y="2768"/>
                  <a:pt x="2646337" y="28147"/>
                  <a:pt x="2646337" y="28147"/>
                </a:cubicBezTo>
              </a:path>
            </a:pathLst>
          </a:custGeom>
          <a:noFill/>
          <a:ln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59" name="十字星 58"/>
          <p:cNvSpPr/>
          <p:nvPr>
            <p:custDataLst>
              <p:tags r:id="rId19"/>
            </p:custDataLst>
          </p:nvPr>
        </p:nvSpPr>
        <p:spPr>
          <a:xfrm rot="2700000">
            <a:off x="9906000" y="1085850"/>
            <a:ext cx="361951" cy="271463"/>
          </a:xfrm>
          <a:prstGeom prst="star4">
            <a:avLst>
              <a:gd name="adj" fmla="val 8433"/>
            </a:avLst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>
            <p:custDataLst>
              <p:tags r:id="rId20"/>
            </p:custDataLst>
          </p:nvPr>
        </p:nvSpPr>
        <p:spPr>
          <a:xfrm>
            <a:off x="723900" y="5613559"/>
            <a:ext cx="114300" cy="85725"/>
          </a:xfrm>
          <a:prstGeom prst="ellipse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MiSans Normal" panose="00000500000000000000" charset="-122"/>
            </a:endParaRPr>
          </a:p>
        </p:txBody>
      </p:sp>
      <p:sp>
        <p:nvSpPr>
          <p:cNvPr id="63" name="椭圆 62"/>
          <p:cNvSpPr/>
          <p:nvPr>
            <p:custDataLst>
              <p:tags r:id="rId21"/>
            </p:custDataLst>
          </p:nvPr>
        </p:nvSpPr>
        <p:spPr>
          <a:xfrm>
            <a:off x="723900" y="5465921"/>
            <a:ext cx="114300" cy="85725"/>
          </a:xfrm>
          <a:prstGeom prst="ellipse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MiSans Normal" panose="00000500000000000000" charset="-122"/>
            </a:endParaRPr>
          </a:p>
        </p:txBody>
      </p:sp>
      <p:sp>
        <p:nvSpPr>
          <p:cNvPr id="64" name="椭圆 63"/>
          <p:cNvSpPr/>
          <p:nvPr>
            <p:custDataLst>
              <p:tags r:id="rId22"/>
            </p:custDataLst>
          </p:nvPr>
        </p:nvSpPr>
        <p:spPr>
          <a:xfrm>
            <a:off x="723900" y="5321141"/>
            <a:ext cx="114300" cy="85725"/>
          </a:xfrm>
          <a:prstGeom prst="ellipse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MiSans Normal" panose="00000500000000000000" charset="-122"/>
            </a:endParaRPr>
          </a:p>
        </p:txBody>
      </p:sp>
      <p:sp>
        <p:nvSpPr>
          <p:cNvPr id="7" name="副标题"/>
          <p:cNvSpPr txBox="1">
            <a:spLocks noGrp="1"/>
          </p:cNvSpPr>
          <p:nvPr>
            <p:ph type="body" idx="2" hasCustomPrompt="1"/>
            <p:custDataLst>
              <p:tags r:id="rId23"/>
            </p:custDataLst>
          </p:nvPr>
        </p:nvSpPr>
        <p:spPr>
          <a:xfrm>
            <a:off x="773431" y="2065020"/>
            <a:ext cx="3671571" cy="556736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en-US" altLang="zh-CN" sz="3700" b="0" i="0" u="none" strike="noStrike" kern="1200" cap="none" spc="300" normalizeH="0" baseline="0" noProof="1" dirty="0">
                <a:ln>
                  <a:solidFill>
                    <a:schemeClr val="accent1"/>
                  </a:solidFill>
                </a:ln>
                <a:noFill/>
                <a:latin typeface="+mj-ea"/>
                <a:ea typeface="+mj-ea"/>
                <a:cs typeface="MiSans" panose="00000500000000000000" charset="-122"/>
              </a:defRPr>
            </a:lvl1pPr>
          </a:lstStyle>
          <a:p>
            <a:pPr lvl="0" algn="l"/>
            <a:r>
              <a:rPr>
                <a:sym typeface="+mn-ea"/>
              </a:rPr>
              <a:t>单击编辑副标题</a:t>
            </a:r>
            <a:endParaRPr>
              <a:sym typeface="+mn-ea"/>
            </a:endParaRPr>
          </a:p>
        </p:txBody>
      </p:sp>
      <p:sp>
        <p:nvSpPr>
          <p:cNvPr id="6" name="标题"/>
          <p:cNvSpPr txBox="1">
            <a:spLocks noGrp="1"/>
          </p:cNvSpPr>
          <p:nvPr>
            <p:ph type="title" idx="1" hasCustomPrompt="1"/>
            <p:custDataLst>
              <p:tags r:id="rId24"/>
            </p:custDataLst>
          </p:nvPr>
        </p:nvSpPr>
        <p:spPr>
          <a:xfrm>
            <a:off x="773559" y="1477095"/>
            <a:ext cx="1524833" cy="549617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5400" b="0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MiSans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标题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5"/>
            </p:custDataLst>
          </p:nvPr>
        </p:nvSpPr>
        <p:spPr>
          <a:xfrm>
            <a:off x="612000" y="5593050"/>
            <a:ext cx="2700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6"/>
            </p:custDataLst>
          </p:nvPr>
        </p:nvSpPr>
        <p:spPr>
          <a:xfrm>
            <a:off x="4116000" y="5593050"/>
            <a:ext cx="3960000" cy="2376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27"/>
            </p:custDataLst>
          </p:nvPr>
        </p:nvSpPr>
        <p:spPr>
          <a:xfrm>
            <a:off x="8877600" y="5593050"/>
            <a:ext cx="2700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图片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857250"/>
            <a:ext cx="3822065" cy="265176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>
            <a:alphaModFix amt="35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98" t="1" r="28740" b="30715"/>
          <a:stretch>
            <a:fillRect/>
          </a:stretch>
        </p:blipFill>
        <p:spPr>
          <a:xfrm>
            <a:off x="8067592" y="3023711"/>
            <a:ext cx="4124408" cy="3013673"/>
          </a:xfrm>
          <a:prstGeom prst="rect">
            <a:avLst/>
          </a:prstGeom>
        </p:spPr>
      </p:pic>
      <p:sp>
        <p:nvSpPr>
          <p:cNvPr id="10" name="椭圆 9"/>
          <p:cNvSpPr/>
          <p:nvPr>
            <p:custDataLst>
              <p:tags r:id="rId6"/>
            </p:custDataLst>
          </p:nvPr>
        </p:nvSpPr>
        <p:spPr>
          <a:xfrm>
            <a:off x="2615565" y="1062514"/>
            <a:ext cx="6454140" cy="4840605"/>
          </a:xfrm>
          <a:prstGeom prst="ellipse">
            <a:avLst/>
          </a:prstGeom>
          <a:gradFill flip="none">
            <a:gsLst>
              <a:gs pos="10000">
                <a:schemeClr val="accent1">
                  <a:lumMod val="20000"/>
                  <a:lumOff val="80000"/>
                  <a:alpha val="0"/>
                </a:schemeClr>
              </a:gs>
              <a:gs pos="52000">
                <a:schemeClr val="accent1">
                  <a:alpha val="15000"/>
                </a:schemeClr>
              </a:gs>
              <a:gs pos="83000">
                <a:schemeClr val="accent1">
                  <a:lumMod val="20000"/>
                  <a:lumOff val="80000"/>
                  <a:alpha val="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MiSans Normal" panose="00000500000000000000" charset="-122"/>
            </a:endParaRPr>
          </a:p>
        </p:txBody>
      </p:sp>
      <p:sp>
        <p:nvSpPr>
          <p:cNvPr id="71" name="椭圆 70"/>
          <p:cNvSpPr/>
          <p:nvPr>
            <p:custDataLst>
              <p:tags r:id="rId7"/>
            </p:custDataLst>
          </p:nvPr>
        </p:nvSpPr>
        <p:spPr>
          <a:xfrm>
            <a:off x="5005071" y="2074069"/>
            <a:ext cx="3613785" cy="2710339"/>
          </a:xfrm>
          <a:prstGeom prst="ellipse">
            <a:avLst/>
          </a:prstGeom>
          <a:solidFill>
            <a:schemeClr val="accent1">
              <a:alpha val="15000"/>
            </a:scheme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26" name="椭圆 25"/>
          <p:cNvSpPr/>
          <p:nvPr>
            <p:custDataLst>
              <p:tags r:id="rId8"/>
            </p:custDataLst>
          </p:nvPr>
        </p:nvSpPr>
        <p:spPr>
          <a:xfrm rot="1320000">
            <a:off x="4960620" y="2235994"/>
            <a:ext cx="2270760" cy="626269"/>
          </a:xfrm>
          <a:prstGeom prst="ellipse">
            <a:avLst/>
          </a:prstGeom>
          <a:noFill/>
          <a:ln>
            <a:gradFill>
              <a:gsLst>
                <a:gs pos="0">
                  <a:schemeClr val="accent1">
                    <a:alpha val="70000"/>
                  </a:schemeClr>
                </a:gs>
                <a:gs pos="73000">
                  <a:srgbClr val="2B60FF">
                    <a:alpha val="0"/>
                  </a:srgbClr>
                </a:gs>
                <a:gs pos="36000">
                  <a:schemeClr val="accent1">
                    <a:alpha val="0"/>
                  </a:schemeClr>
                </a:gs>
                <a:gs pos="100000">
                  <a:schemeClr val="accent1">
                    <a:alpha val="70000"/>
                  </a:schemeClr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MiSans Normal" panose="00000500000000000000" charset="-122"/>
            </a:endParaRPr>
          </a:p>
        </p:txBody>
      </p:sp>
      <p:sp>
        <p:nvSpPr>
          <p:cNvPr id="67" name="十字星 66"/>
          <p:cNvSpPr/>
          <p:nvPr>
            <p:custDataLst>
              <p:tags r:id="rId9"/>
            </p:custDataLst>
          </p:nvPr>
        </p:nvSpPr>
        <p:spPr>
          <a:xfrm rot="15780000">
            <a:off x="5620385" y="2055019"/>
            <a:ext cx="262255" cy="196691"/>
          </a:xfrm>
          <a:prstGeom prst="star4">
            <a:avLst>
              <a:gd name="adj" fmla="val 8433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8" name="十字星 67"/>
          <p:cNvSpPr/>
          <p:nvPr>
            <p:custDataLst>
              <p:tags r:id="rId10"/>
            </p:custDataLst>
          </p:nvPr>
        </p:nvSpPr>
        <p:spPr>
          <a:xfrm rot="780000">
            <a:off x="6808471" y="2835116"/>
            <a:ext cx="355600" cy="266700"/>
          </a:xfrm>
          <a:prstGeom prst="star4">
            <a:avLst>
              <a:gd name="adj" fmla="val 843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9" name="椭圆 8"/>
          <p:cNvSpPr/>
          <p:nvPr>
            <p:custDataLst>
              <p:tags r:id="rId11"/>
            </p:custDataLst>
          </p:nvPr>
        </p:nvSpPr>
        <p:spPr>
          <a:xfrm rot="19860000">
            <a:off x="7679055" y="4238149"/>
            <a:ext cx="4733925" cy="102155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74" name="十字星 73"/>
          <p:cNvSpPr/>
          <p:nvPr>
            <p:custDataLst>
              <p:tags r:id="rId12"/>
            </p:custDataLst>
          </p:nvPr>
        </p:nvSpPr>
        <p:spPr>
          <a:xfrm rot="840000">
            <a:off x="10646411" y="4645819"/>
            <a:ext cx="713740" cy="535305"/>
          </a:xfrm>
          <a:prstGeom prst="star4">
            <a:avLst>
              <a:gd name="adj" fmla="val 84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1" name="椭圆 10"/>
          <p:cNvSpPr/>
          <p:nvPr>
            <p:custDataLst>
              <p:tags r:id="rId13"/>
            </p:custDataLst>
          </p:nvPr>
        </p:nvSpPr>
        <p:spPr>
          <a:xfrm rot="20067727">
            <a:off x="-42545" y="1558766"/>
            <a:ext cx="3915411" cy="844868"/>
          </a:xfrm>
          <a:prstGeom prst="ellipse">
            <a:avLst/>
          </a:prstGeom>
          <a:solidFill>
            <a:schemeClr val="l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2" name="椭圆 11"/>
          <p:cNvSpPr/>
          <p:nvPr>
            <p:custDataLst>
              <p:tags r:id="rId14"/>
            </p:custDataLst>
          </p:nvPr>
        </p:nvSpPr>
        <p:spPr>
          <a:xfrm rot="20067727">
            <a:off x="-166369" y="1262539"/>
            <a:ext cx="3915411" cy="844868"/>
          </a:xfrm>
          <a:prstGeom prst="ellipse">
            <a:avLst/>
          </a:prstGeom>
          <a:noFill/>
          <a:ln>
            <a:solidFill>
              <a:schemeClr val="l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3" name="十字星 29"/>
          <p:cNvSpPr/>
          <p:nvPr>
            <p:custDataLst>
              <p:tags r:id="rId15"/>
            </p:custDataLst>
          </p:nvPr>
        </p:nvSpPr>
        <p:spPr>
          <a:xfrm rot="18267727">
            <a:off x="2335531" y="1817846"/>
            <a:ext cx="257175" cy="192881"/>
          </a:xfrm>
          <a:prstGeom prst="star4">
            <a:avLst>
              <a:gd name="adj" fmla="val 84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8" name="节编号"/>
          <p:cNvSpPr txBox="1">
            <a:spLocks noGrp="1"/>
          </p:cNvSpPr>
          <p:nvPr>
            <p:ph type="body" idx="2" hasCustomPrompt="1"/>
            <p:custDataLst>
              <p:tags r:id="rId16"/>
            </p:custDataLst>
          </p:nvPr>
        </p:nvSpPr>
        <p:spPr>
          <a:xfrm>
            <a:off x="5109620" y="2208168"/>
            <a:ext cx="1972761" cy="65436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en-US" altLang="zh-CN" sz="6000" b="0" i="1" u="none" strike="noStrike" kern="1200" cap="none" spc="3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MiSans" panose="00000500000000000000" charset="-122"/>
              </a:defRPr>
            </a:lvl1pPr>
          </a:lstStyle>
          <a:p>
            <a:pPr lvl="0" algn="ctr"/>
            <a:r>
              <a:rPr>
                <a:sym typeface="+mn-ea"/>
              </a:rPr>
              <a:t>编号</a:t>
            </a:r>
            <a:endParaRPr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/>
            <p:custDataLst>
              <p:tags r:id="rId17"/>
            </p:custDataLst>
          </p:nvPr>
        </p:nvSpPr>
        <p:spPr>
          <a:xfrm>
            <a:off x="1953260" y="3293745"/>
            <a:ext cx="8285480" cy="1339691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4400" b="0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MiSans" panose="00000500000000000000" charset="-122"/>
              </a:defRPr>
            </a:lvl1pPr>
          </a:lstStyle>
          <a:p>
            <a:pPr lvl="0" algn="ctr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8"/>
            </p:custDataLst>
          </p:nvPr>
        </p:nvSpPr>
        <p:spPr>
          <a:xfrm>
            <a:off x="612000" y="5593050"/>
            <a:ext cx="2700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9"/>
            </p:custDataLst>
          </p:nvPr>
        </p:nvSpPr>
        <p:spPr>
          <a:xfrm>
            <a:off x="4116000" y="5593050"/>
            <a:ext cx="3960000" cy="2376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20"/>
            </p:custDataLst>
          </p:nvPr>
        </p:nvSpPr>
        <p:spPr>
          <a:xfrm>
            <a:off x="8877600" y="5593050"/>
            <a:ext cx="2700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标题和两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>
            <a:alphaModFix amt="7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9286" b="39142"/>
          <a:stretch>
            <a:fillRect/>
          </a:stretch>
        </p:blipFill>
        <p:spPr>
          <a:xfrm>
            <a:off x="0" y="2927985"/>
            <a:ext cx="6116955" cy="307752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31073"/>
          <a:stretch>
            <a:fillRect/>
          </a:stretch>
        </p:blipFill>
        <p:spPr>
          <a:xfrm>
            <a:off x="599440" y="3900488"/>
            <a:ext cx="4072255" cy="2105501"/>
          </a:xfrm>
          <a:prstGeom prst="rect">
            <a:avLst/>
          </a:prstGeom>
        </p:spPr>
      </p:pic>
      <p:sp>
        <p:nvSpPr>
          <p:cNvPr id="20" name="椭圆 19"/>
          <p:cNvSpPr/>
          <p:nvPr>
            <p:custDataLst>
              <p:tags r:id="rId6"/>
            </p:custDataLst>
          </p:nvPr>
        </p:nvSpPr>
        <p:spPr>
          <a:xfrm rot="1800000">
            <a:off x="104140" y="3967639"/>
            <a:ext cx="4507865" cy="972979"/>
          </a:xfrm>
          <a:prstGeom prst="ellipse">
            <a:avLst/>
          </a:prstGeom>
          <a:solidFill>
            <a:schemeClr val="l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9" name="椭圆 18"/>
          <p:cNvSpPr/>
          <p:nvPr>
            <p:custDataLst>
              <p:tags r:id="rId7"/>
            </p:custDataLst>
          </p:nvPr>
        </p:nvSpPr>
        <p:spPr>
          <a:xfrm rot="1800000">
            <a:off x="398780" y="3686651"/>
            <a:ext cx="4507865" cy="972979"/>
          </a:xfrm>
          <a:prstGeom prst="ellipse">
            <a:avLst/>
          </a:prstGeom>
          <a:noFill/>
          <a:ln>
            <a:solidFill>
              <a:schemeClr val="l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6" name="十字星 29"/>
          <p:cNvSpPr/>
          <p:nvPr>
            <p:custDataLst>
              <p:tags r:id="rId8"/>
            </p:custDataLst>
          </p:nvPr>
        </p:nvSpPr>
        <p:spPr>
          <a:xfrm>
            <a:off x="2652395" y="4690110"/>
            <a:ext cx="296545" cy="222409"/>
          </a:xfrm>
          <a:prstGeom prst="star4">
            <a:avLst>
              <a:gd name="adj" fmla="val 84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4711" r="20852"/>
          <a:stretch>
            <a:fillRect/>
          </a:stretch>
        </p:blipFill>
        <p:spPr>
          <a:xfrm>
            <a:off x="7308823" y="857250"/>
            <a:ext cx="4883177" cy="348378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12">
            <a:alphaModFix amt="7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1428"/>
          <a:stretch>
            <a:fillRect/>
          </a:stretch>
        </p:blipFill>
        <p:spPr>
          <a:xfrm>
            <a:off x="7463735" y="857250"/>
            <a:ext cx="3615241" cy="2130438"/>
          </a:xfrm>
          <a:prstGeom prst="rect">
            <a:avLst/>
          </a:prstGeom>
        </p:spPr>
      </p:pic>
      <p:sp>
        <p:nvSpPr>
          <p:cNvPr id="14" name="任意多边形: 形状 13"/>
          <p:cNvSpPr/>
          <p:nvPr>
            <p:custDataLst>
              <p:tags r:id="rId13"/>
            </p:custDataLst>
          </p:nvPr>
        </p:nvSpPr>
        <p:spPr>
          <a:xfrm rot="1800000">
            <a:off x="8860224" y="1859219"/>
            <a:ext cx="3739420" cy="1037171"/>
          </a:xfrm>
          <a:custGeom>
            <a:avLst/>
            <a:gdLst>
              <a:gd name="connsiteX0" fmla="*/ 285680 w 3757539"/>
              <a:gd name="connsiteY0" fmla="*/ 356415 h 1362076"/>
              <a:gd name="connsiteX1" fmla="*/ 2366963 w 3757539"/>
              <a:gd name="connsiteY1" fmla="*/ 0 h 1362076"/>
              <a:gd name="connsiteX2" fmla="*/ 3070826 w 3757539"/>
              <a:gd name="connsiteY2" fmla="*/ 30618 h 1362076"/>
              <a:gd name="connsiteX3" fmla="*/ 3230204 w 3757539"/>
              <a:gd name="connsiteY3" fmla="*/ 47402 h 1362076"/>
              <a:gd name="connsiteX4" fmla="*/ 3757539 w 3757539"/>
              <a:gd name="connsiteY4" fmla="*/ 960774 h 1362076"/>
              <a:gd name="connsiteX5" fmla="*/ 3125462 w 3757539"/>
              <a:gd name="connsiteY5" fmla="*/ 1325704 h 1362076"/>
              <a:gd name="connsiteX6" fmla="*/ 3070826 w 3757539"/>
              <a:gd name="connsiteY6" fmla="*/ 1331458 h 1362076"/>
              <a:gd name="connsiteX7" fmla="*/ 2366963 w 3757539"/>
              <a:gd name="connsiteY7" fmla="*/ 1362076 h 1362076"/>
              <a:gd name="connsiteX8" fmla="*/ 0 w 3757539"/>
              <a:gd name="connsiteY8" fmla="*/ 681038 h 1362076"/>
              <a:gd name="connsiteX9" fmla="*/ 285680 w 3757539"/>
              <a:gd name="connsiteY9" fmla="*/ 356415 h 1362076"/>
              <a:gd name="connsiteX0-1" fmla="*/ 3230204 w 3757539"/>
              <a:gd name="connsiteY0-2" fmla="*/ 47402 h 1362076"/>
              <a:gd name="connsiteX1-3" fmla="*/ 3757539 w 3757539"/>
              <a:gd name="connsiteY1-4" fmla="*/ 960774 h 1362076"/>
              <a:gd name="connsiteX2-5" fmla="*/ 3125462 w 3757539"/>
              <a:gd name="connsiteY2-6" fmla="*/ 1325704 h 1362076"/>
              <a:gd name="connsiteX3-7" fmla="*/ 3070826 w 3757539"/>
              <a:gd name="connsiteY3-8" fmla="*/ 1331458 h 1362076"/>
              <a:gd name="connsiteX4-9" fmla="*/ 2366963 w 3757539"/>
              <a:gd name="connsiteY4-10" fmla="*/ 1362076 h 1362076"/>
              <a:gd name="connsiteX5-11" fmla="*/ 0 w 3757539"/>
              <a:gd name="connsiteY5-12" fmla="*/ 681038 h 1362076"/>
              <a:gd name="connsiteX6-13" fmla="*/ 285680 w 3757539"/>
              <a:gd name="connsiteY6-14" fmla="*/ 356415 h 1362076"/>
              <a:gd name="connsiteX7-15" fmla="*/ 2366963 w 3757539"/>
              <a:gd name="connsiteY7-16" fmla="*/ 0 h 1362076"/>
              <a:gd name="connsiteX8-17" fmla="*/ 3070826 w 3757539"/>
              <a:gd name="connsiteY8-18" fmla="*/ 30618 h 1362076"/>
              <a:gd name="connsiteX9-19" fmla="*/ 3321644 w 3757539"/>
              <a:gd name="connsiteY9-20" fmla="*/ 138842 h 1362076"/>
              <a:gd name="connsiteX0-21" fmla="*/ 3230204 w 3757539"/>
              <a:gd name="connsiteY0-22" fmla="*/ 47402 h 1362076"/>
              <a:gd name="connsiteX1-23" fmla="*/ 3757539 w 3757539"/>
              <a:gd name="connsiteY1-24" fmla="*/ 960774 h 1362076"/>
              <a:gd name="connsiteX2-25" fmla="*/ 3125462 w 3757539"/>
              <a:gd name="connsiteY2-26" fmla="*/ 1325704 h 1362076"/>
              <a:gd name="connsiteX3-27" fmla="*/ 3070826 w 3757539"/>
              <a:gd name="connsiteY3-28" fmla="*/ 1331458 h 1362076"/>
              <a:gd name="connsiteX4-29" fmla="*/ 2366963 w 3757539"/>
              <a:gd name="connsiteY4-30" fmla="*/ 1362076 h 1362076"/>
              <a:gd name="connsiteX5-31" fmla="*/ 0 w 3757539"/>
              <a:gd name="connsiteY5-32" fmla="*/ 681038 h 1362076"/>
              <a:gd name="connsiteX6-33" fmla="*/ 285680 w 3757539"/>
              <a:gd name="connsiteY6-34" fmla="*/ 356415 h 1362076"/>
              <a:gd name="connsiteX7-35" fmla="*/ 2366963 w 3757539"/>
              <a:gd name="connsiteY7-36" fmla="*/ 0 h 1362076"/>
              <a:gd name="connsiteX8-37" fmla="*/ 3070826 w 3757539"/>
              <a:gd name="connsiteY8-38" fmla="*/ 30618 h 1362076"/>
              <a:gd name="connsiteX0-39" fmla="*/ 3757539 w 3757539"/>
              <a:gd name="connsiteY0-40" fmla="*/ 960774 h 1362076"/>
              <a:gd name="connsiteX1-41" fmla="*/ 3125462 w 3757539"/>
              <a:gd name="connsiteY1-42" fmla="*/ 1325704 h 1362076"/>
              <a:gd name="connsiteX2-43" fmla="*/ 3070826 w 3757539"/>
              <a:gd name="connsiteY2-44" fmla="*/ 1331458 h 1362076"/>
              <a:gd name="connsiteX3-45" fmla="*/ 2366963 w 3757539"/>
              <a:gd name="connsiteY3-46" fmla="*/ 1362076 h 1362076"/>
              <a:gd name="connsiteX4-47" fmla="*/ 0 w 3757539"/>
              <a:gd name="connsiteY4-48" fmla="*/ 681038 h 1362076"/>
              <a:gd name="connsiteX5-49" fmla="*/ 285680 w 3757539"/>
              <a:gd name="connsiteY5-50" fmla="*/ 356415 h 1362076"/>
              <a:gd name="connsiteX6-51" fmla="*/ 2366963 w 3757539"/>
              <a:gd name="connsiteY6-52" fmla="*/ 0 h 1362076"/>
              <a:gd name="connsiteX7-53" fmla="*/ 3070826 w 3757539"/>
              <a:gd name="connsiteY7-54" fmla="*/ 30618 h 1362076"/>
              <a:gd name="connsiteX0-55" fmla="*/ 3757539 w 3757539"/>
              <a:gd name="connsiteY0-56" fmla="*/ 960774 h 1362076"/>
              <a:gd name="connsiteX1-57" fmla="*/ 3125462 w 3757539"/>
              <a:gd name="connsiteY1-58" fmla="*/ 1325704 h 1362076"/>
              <a:gd name="connsiteX2-59" fmla="*/ 3070826 w 3757539"/>
              <a:gd name="connsiteY2-60" fmla="*/ 1331458 h 1362076"/>
              <a:gd name="connsiteX3-61" fmla="*/ 2366963 w 3757539"/>
              <a:gd name="connsiteY3-62" fmla="*/ 1362076 h 1362076"/>
              <a:gd name="connsiteX4-63" fmla="*/ 0 w 3757539"/>
              <a:gd name="connsiteY4-64" fmla="*/ 681038 h 1362076"/>
              <a:gd name="connsiteX5-65" fmla="*/ 285680 w 3757539"/>
              <a:gd name="connsiteY5-66" fmla="*/ 356415 h 1362076"/>
              <a:gd name="connsiteX6-67" fmla="*/ 2366963 w 3757539"/>
              <a:gd name="connsiteY6-68" fmla="*/ 0 h 1362076"/>
              <a:gd name="connsiteX7-69" fmla="*/ 3070826 w 3757539"/>
              <a:gd name="connsiteY7-70" fmla="*/ 30618 h 1362076"/>
              <a:gd name="connsiteX0-71" fmla="*/ 3757539 w 3757539"/>
              <a:gd name="connsiteY0-72" fmla="*/ 960774 h 1362076"/>
              <a:gd name="connsiteX1-73" fmla="*/ 3125462 w 3757539"/>
              <a:gd name="connsiteY1-74" fmla="*/ 1325704 h 1362076"/>
              <a:gd name="connsiteX2-75" fmla="*/ 3070826 w 3757539"/>
              <a:gd name="connsiteY2-76" fmla="*/ 1331458 h 1362076"/>
              <a:gd name="connsiteX3-77" fmla="*/ 2366963 w 3757539"/>
              <a:gd name="connsiteY3-78" fmla="*/ 1362076 h 1362076"/>
              <a:gd name="connsiteX4-79" fmla="*/ 0 w 3757539"/>
              <a:gd name="connsiteY4-80" fmla="*/ 681038 h 1362076"/>
              <a:gd name="connsiteX5-81" fmla="*/ 285680 w 3757539"/>
              <a:gd name="connsiteY5-82" fmla="*/ 356415 h 1362076"/>
              <a:gd name="connsiteX6-83" fmla="*/ 2366963 w 3757539"/>
              <a:gd name="connsiteY6-84" fmla="*/ 0 h 1362076"/>
              <a:gd name="connsiteX7-85" fmla="*/ 3070826 w 3757539"/>
              <a:gd name="connsiteY7-86" fmla="*/ 30618 h 1362076"/>
              <a:gd name="connsiteX0-87" fmla="*/ 3757539 w 3757539"/>
              <a:gd name="connsiteY0-88" fmla="*/ 960774 h 1362076"/>
              <a:gd name="connsiteX1-89" fmla="*/ 3070826 w 3757539"/>
              <a:gd name="connsiteY1-90" fmla="*/ 1331458 h 1362076"/>
              <a:gd name="connsiteX2-91" fmla="*/ 2366963 w 3757539"/>
              <a:gd name="connsiteY2-92" fmla="*/ 1362076 h 1362076"/>
              <a:gd name="connsiteX3-93" fmla="*/ 0 w 3757539"/>
              <a:gd name="connsiteY3-94" fmla="*/ 681038 h 1362076"/>
              <a:gd name="connsiteX4-95" fmla="*/ 285680 w 3757539"/>
              <a:gd name="connsiteY4-96" fmla="*/ 356415 h 1362076"/>
              <a:gd name="connsiteX5-97" fmla="*/ 2366963 w 3757539"/>
              <a:gd name="connsiteY5-98" fmla="*/ 0 h 1362076"/>
              <a:gd name="connsiteX6-99" fmla="*/ 3070826 w 3757539"/>
              <a:gd name="connsiteY6-100" fmla="*/ 30618 h 1362076"/>
              <a:gd name="connsiteX0-101" fmla="*/ 3757539 w 3757539"/>
              <a:gd name="connsiteY0-102" fmla="*/ 960774 h 1362076"/>
              <a:gd name="connsiteX1-103" fmla="*/ 3070826 w 3757539"/>
              <a:gd name="connsiteY1-104" fmla="*/ 1331458 h 1362076"/>
              <a:gd name="connsiteX2-105" fmla="*/ 2366963 w 3757539"/>
              <a:gd name="connsiteY2-106" fmla="*/ 1362076 h 1362076"/>
              <a:gd name="connsiteX3-107" fmla="*/ 0 w 3757539"/>
              <a:gd name="connsiteY3-108" fmla="*/ 681038 h 1362076"/>
              <a:gd name="connsiteX4-109" fmla="*/ 285680 w 3757539"/>
              <a:gd name="connsiteY4-110" fmla="*/ 356415 h 1362076"/>
              <a:gd name="connsiteX5-111" fmla="*/ 2366963 w 3757539"/>
              <a:gd name="connsiteY5-112" fmla="*/ 0 h 1362076"/>
              <a:gd name="connsiteX6-113" fmla="*/ 3070826 w 3757539"/>
              <a:gd name="connsiteY6-114" fmla="*/ 30618 h 1362076"/>
              <a:gd name="connsiteX0-115" fmla="*/ 3733924 w 3733924"/>
              <a:gd name="connsiteY0-116" fmla="*/ 1000160 h 1362076"/>
              <a:gd name="connsiteX1-117" fmla="*/ 3070826 w 3733924"/>
              <a:gd name="connsiteY1-118" fmla="*/ 1331458 h 1362076"/>
              <a:gd name="connsiteX2-119" fmla="*/ 2366963 w 3733924"/>
              <a:gd name="connsiteY2-120" fmla="*/ 1362076 h 1362076"/>
              <a:gd name="connsiteX3-121" fmla="*/ 0 w 3733924"/>
              <a:gd name="connsiteY3-122" fmla="*/ 681038 h 1362076"/>
              <a:gd name="connsiteX4-123" fmla="*/ 285680 w 3733924"/>
              <a:gd name="connsiteY4-124" fmla="*/ 356415 h 1362076"/>
              <a:gd name="connsiteX5-125" fmla="*/ 2366963 w 3733924"/>
              <a:gd name="connsiteY5-126" fmla="*/ 0 h 1362076"/>
              <a:gd name="connsiteX6-127" fmla="*/ 3070826 w 3733924"/>
              <a:gd name="connsiteY6-128" fmla="*/ 30618 h 1362076"/>
              <a:gd name="connsiteX0-129" fmla="*/ 3739420 w 3739420"/>
              <a:gd name="connsiteY0-130" fmla="*/ 991837 h 1362076"/>
              <a:gd name="connsiteX1-131" fmla="*/ 3070826 w 3739420"/>
              <a:gd name="connsiteY1-132" fmla="*/ 1331458 h 1362076"/>
              <a:gd name="connsiteX2-133" fmla="*/ 2366963 w 3739420"/>
              <a:gd name="connsiteY2-134" fmla="*/ 1362076 h 1362076"/>
              <a:gd name="connsiteX3-135" fmla="*/ 0 w 3739420"/>
              <a:gd name="connsiteY3-136" fmla="*/ 681038 h 1362076"/>
              <a:gd name="connsiteX4-137" fmla="*/ 285680 w 3739420"/>
              <a:gd name="connsiteY4-138" fmla="*/ 356415 h 1362076"/>
              <a:gd name="connsiteX5-139" fmla="*/ 2366963 w 3739420"/>
              <a:gd name="connsiteY5-140" fmla="*/ 0 h 1362076"/>
              <a:gd name="connsiteX6-141" fmla="*/ 3070826 w 3739420"/>
              <a:gd name="connsiteY6-142" fmla="*/ 30618 h 1362076"/>
              <a:gd name="connsiteX0-143" fmla="*/ 3739420 w 3739420"/>
              <a:gd name="connsiteY0-144" fmla="*/ 991837 h 1362076"/>
              <a:gd name="connsiteX1-145" fmla="*/ 3070826 w 3739420"/>
              <a:gd name="connsiteY1-146" fmla="*/ 1331458 h 1362076"/>
              <a:gd name="connsiteX2-147" fmla="*/ 2366963 w 3739420"/>
              <a:gd name="connsiteY2-148" fmla="*/ 1362076 h 1362076"/>
              <a:gd name="connsiteX3-149" fmla="*/ 0 w 3739420"/>
              <a:gd name="connsiteY3-150" fmla="*/ 681038 h 1362076"/>
              <a:gd name="connsiteX4-151" fmla="*/ 285680 w 3739420"/>
              <a:gd name="connsiteY4-152" fmla="*/ 356415 h 1362076"/>
              <a:gd name="connsiteX5-153" fmla="*/ 2366963 w 3739420"/>
              <a:gd name="connsiteY5-154" fmla="*/ 0 h 1362076"/>
              <a:gd name="connsiteX6-155" fmla="*/ 3070826 w 3739420"/>
              <a:gd name="connsiteY6-156" fmla="*/ 30618 h 1362076"/>
              <a:gd name="connsiteX0-157" fmla="*/ 3739420 w 3739420"/>
              <a:gd name="connsiteY0-158" fmla="*/ 991837 h 1362076"/>
              <a:gd name="connsiteX1-159" fmla="*/ 3070826 w 3739420"/>
              <a:gd name="connsiteY1-160" fmla="*/ 1331458 h 1362076"/>
              <a:gd name="connsiteX2-161" fmla="*/ 2366963 w 3739420"/>
              <a:gd name="connsiteY2-162" fmla="*/ 1362076 h 1362076"/>
              <a:gd name="connsiteX3-163" fmla="*/ 0 w 3739420"/>
              <a:gd name="connsiteY3-164" fmla="*/ 681038 h 1362076"/>
              <a:gd name="connsiteX4-165" fmla="*/ 285680 w 3739420"/>
              <a:gd name="connsiteY4-166" fmla="*/ 356415 h 1362076"/>
              <a:gd name="connsiteX5-167" fmla="*/ 2366963 w 3739420"/>
              <a:gd name="connsiteY5-168" fmla="*/ 0 h 1362076"/>
              <a:gd name="connsiteX6-169" fmla="*/ 3070826 w 3739420"/>
              <a:gd name="connsiteY6-170" fmla="*/ 30618 h 1362076"/>
              <a:gd name="connsiteX0-171" fmla="*/ 3739420 w 3739420"/>
              <a:gd name="connsiteY0-172" fmla="*/ 991837 h 1367350"/>
              <a:gd name="connsiteX1-173" fmla="*/ 2366963 w 3739420"/>
              <a:gd name="connsiteY1-174" fmla="*/ 1362076 h 1367350"/>
              <a:gd name="connsiteX2-175" fmla="*/ 0 w 3739420"/>
              <a:gd name="connsiteY2-176" fmla="*/ 681038 h 1367350"/>
              <a:gd name="connsiteX3-177" fmla="*/ 285680 w 3739420"/>
              <a:gd name="connsiteY3-178" fmla="*/ 356415 h 1367350"/>
              <a:gd name="connsiteX4-179" fmla="*/ 2366963 w 3739420"/>
              <a:gd name="connsiteY4-180" fmla="*/ 0 h 1367350"/>
              <a:gd name="connsiteX5-181" fmla="*/ 3070826 w 3739420"/>
              <a:gd name="connsiteY5-182" fmla="*/ 30618 h 1367350"/>
              <a:gd name="connsiteX0-183" fmla="*/ 3739420 w 3739420"/>
              <a:gd name="connsiteY0-184" fmla="*/ 991837 h 1368283"/>
              <a:gd name="connsiteX1-185" fmla="*/ 2366963 w 3739420"/>
              <a:gd name="connsiteY1-186" fmla="*/ 1362076 h 1368283"/>
              <a:gd name="connsiteX2-187" fmla="*/ 0 w 3739420"/>
              <a:gd name="connsiteY2-188" fmla="*/ 681038 h 1368283"/>
              <a:gd name="connsiteX3-189" fmla="*/ 285680 w 3739420"/>
              <a:gd name="connsiteY3-190" fmla="*/ 356415 h 1368283"/>
              <a:gd name="connsiteX4-191" fmla="*/ 2366963 w 3739420"/>
              <a:gd name="connsiteY4-192" fmla="*/ 0 h 1368283"/>
              <a:gd name="connsiteX5-193" fmla="*/ 3070826 w 3739420"/>
              <a:gd name="connsiteY5-194" fmla="*/ 30618 h 1368283"/>
              <a:gd name="connsiteX0-195" fmla="*/ 3739420 w 3739420"/>
              <a:gd name="connsiteY0-196" fmla="*/ 991837 h 1362076"/>
              <a:gd name="connsiteX1-197" fmla="*/ 2366963 w 3739420"/>
              <a:gd name="connsiteY1-198" fmla="*/ 1362076 h 1362076"/>
              <a:gd name="connsiteX2-199" fmla="*/ 0 w 3739420"/>
              <a:gd name="connsiteY2-200" fmla="*/ 681038 h 1362076"/>
              <a:gd name="connsiteX3-201" fmla="*/ 285680 w 3739420"/>
              <a:gd name="connsiteY3-202" fmla="*/ 356415 h 1362076"/>
              <a:gd name="connsiteX4-203" fmla="*/ 2366963 w 3739420"/>
              <a:gd name="connsiteY4-204" fmla="*/ 0 h 1362076"/>
              <a:gd name="connsiteX5-205" fmla="*/ 3070826 w 3739420"/>
              <a:gd name="connsiteY5-206" fmla="*/ 30618 h 1362076"/>
              <a:gd name="connsiteX0-207" fmla="*/ 3739420 w 3739420"/>
              <a:gd name="connsiteY0-208" fmla="*/ 1005832 h 1376071"/>
              <a:gd name="connsiteX1-209" fmla="*/ 2366963 w 3739420"/>
              <a:gd name="connsiteY1-210" fmla="*/ 1376071 h 1376071"/>
              <a:gd name="connsiteX2-211" fmla="*/ 0 w 3739420"/>
              <a:gd name="connsiteY2-212" fmla="*/ 695033 h 1376071"/>
              <a:gd name="connsiteX3-213" fmla="*/ 285680 w 3739420"/>
              <a:gd name="connsiteY3-214" fmla="*/ 370410 h 1376071"/>
              <a:gd name="connsiteX4-215" fmla="*/ 2366963 w 3739420"/>
              <a:gd name="connsiteY4-216" fmla="*/ 13995 h 1376071"/>
              <a:gd name="connsiteX5-217" fmla="*/ 3182733 w 3739420"/>
              <a:gd name="connsiteY5-218" fmla="*/ 77863 h 1376071"/>
              <a:gd name="connsiteX0-219" fmla="*/ 3739420 w 3739420"/>
              <a:gd name="connsiteY0-220" fmla="*/ 1005655 h 1375894"/>
              <a:gd name="connsiteX1-221" fmla="*/ 2366963 w 3739420"/>
              <a:gd name="connsiteY1-222" fmla="*/ 1375894 h 1375894"/>
              <a:gd name="connsiteX2-223" fmla="*/ 0 w 3739420"/>
              <a:gd name="connsiteY2-224" fmla="*/ 694856 h 1375894"/>
              <a:gd name="connsiteX3-225" fmla="*/ 285680 w 3739420"/>
              <a:gd name="connsiteY3-226" fmla="*/ 370233 h 1375894"/>
              <a:gd name="connsiteX4-227" fmla="*/ 2366963 w 3739420"/>
              <a:gd name="connsiteY4-228" fmla="*/ 13818 h 1375894"/>
              <a:gd name="connsiteX5-229" fmla="*/ 3198782 w 3739420"/>
              <a:gd name="connsiteY5-230" fmla="*/ 78721 h 1375894"/>
              <a:gd name="connsiteX0-231" fmla="*/ 3739420 w 3739420"/>
              <a:gd name="connsiteY0-232" fmla="*/ 1012782 h 1383021"/>
              <a:gd name="connsiteX1-233" fmla="*/ 2366963 w 3739420"/>
              <a:gd name="connsiteY1-234" fmla="*/ 1383021 h 1383021"/>
              <a:gd name="connsiteX2-235" fmla="*/ 0 w 3739420"/>
              <a:gd name="connsiteY2-236" fmla="*/ 701983 h 1383021"/>
              <a:gd name="connsiteX3-237" fmla="*/ 285680 w 3739420"/>
              <a:gd name="connsiteY3-238" fmla="*/ 377360 h 1383021"/>
              <a:gd name="connsiteX4-239" fmla="*/ 2366963 w 3739420"/>
              <a:gd name="connsiteY4-240" fmla="*/ 20945 h 1383021"/>
              <a:gd name="connsiteX5-241" fmla="*/ 3198782 w 3739420"/>
              <a:gd name="connsiteY5-242" fmla="*/ 85848 h 1383021"/>
              <a:gd name="connsiteX0-243" fmla="*/ 3739420 w 3739420"/>
              <a:gd name="connsiteY0-244" fmla="*/ 1026672 h 1396911"/>
              <a:gd name="connsiteX1-245" fmla="*/ 2366963 w 3739420"/>
              <a:gd name="connsiteY1-246" fmla="*/ 1396911 h 1396911"/>
              <a:gd name="connsiteX2-247" fmla="*/ 0 w 3739420"/>
              <a:gd name="connsiteY2-248" fmla="*/ 715873 h 1396911"/>
              <a:gd name="connsiteX3-249" fmla="*/ 285680 w 3739420"/>
              <a:gd name="connsiteY3-250" fmla="*/ 391250 h 1396911"/>
              <a:gd name="connsiteX4-251" fmla="*/ 2366963 w 3739420"/>
              <a:gd name="connsiteY4-252" fmla="*/ 34835 h 1396911"/>
              <a:gd name="connsiteX5-253" fmla="*/ 3192528 w 3739420"/>
              <a:gd name="connsiteY5-254" fmla="*/ 62145 h 1396911"/>
              <a:gd name="connsiteX0-255" fmla="*/ 3739420 w 3739420"/>
              <a:gd name="connsiteY0-256" fmla="*/ 1011996 h 1382235"/>
              <a:gd name="connsiteX1-257" fmla="*/ 2366963 w 3739420"/>
              <a:gd name="connsiteY1-258" fmla="*/ 1382235 h 1382235"/>
              <a:gd name="connsiteX2-259" fmla="*/ 0 w 3739420"/>
              <a:gd name="connsiteY2-260" fmla="*/ 701197 h 1382235"/>
              <a:gd name="connsiteX3-261" fmla="*/ 285680 w 3739420"/>
              <a:gd name="connsiteY3-262" fmla="*/ 376574 h 1382235"/>
              <a:gd name="connsiteX4-263" fmla="*/ 2366963 w 3739420"/>
              <a:gd name="connsiteY4-264" fmla="*/ 20159 h 1382235"/>
              <a:gd name="connsiteX5-265" fmla="*/ 3192528 w 3739420"/>
              <a:gd name="connsiteY5-266" fmla="*/ 47469 h 1382235"/>
              <a:gd name="connsiteX0-267" fmla="*/ 3739420 w 3739420"/>
              <a:gd name="connsiteY0-268" fmla="*/ 1025520 h 1395759"/>
              <a:gd name="connsiteX1-269" fmla="*/ 2366963 w 3739420"/>
              <a:gd name="connsiteY1-270" fmla="*/ 1395759 h 1395759"/>
              <a:gd name="connsiteX2-271" fmla="*/ 0 w 3739420"/>
              <a:gd name="connsiteY2-272" fmla="*/ 714721 h 1395759"/>
              <a:gd name="connsiteX3-273" fmla="*/ 285680 w 3739420"/>
              <a:gd name="connsiteY3-274" fmla="*/ 390098 h 1395759"/>
              <a:gd name="connsiteX4-275" fmla="*/ 2366963 w 3739420"/>
              <a:gd name="connsiteY4-276" fmla="*/ 33683 h 1395759"/>
              <a:gd name="connsiteX5-277" fmla="*/ 3192528 w 3739420"/>
              <a:gd name="connsiteY5-278" fmla="*/ 60993 h 1395759"/>
              <a:gd name="connsiteX0-279" fmla="*/ 3739420 w 3739420"/>
              <a:gd name="connsiteY0-280" fmla="*/ 1013293 h 1383532"/>
              <a:gd name="connsiteX1-281" fmla="*/ 2366963 w 3739420"/>
              <a:gd name="connsiteY1-282" fmla="*/ 1383532 h 1383532"/>
              <a:gd name="connsiteX2-283" fmla="*/ 0 w 3739420"/>
              <a:gd name="connsiteY2-284" fmla="*/ 702494 h 1383532"/>
              <a:gd name="connsiteX3-285" fmla="*/ 285680 w 3739420"/>
              <a:gd name="connsiteY3-286" fmla="*/ 377871 h 1383532"/>
              <a:gd name="connsiteX4-287" fmla="*/ 2366963 w 3739420"/>
              <a:gd name="connsiteY4-288" fmla="*/ 21456 h 1383532"/>
              <a:gd name="connsiteX5-289" fmla="*/ 3192528 w 3739420"/>
              <a:gd name="connsiteY5-290" fmla="*/ 48766 h 1383532"/>
              <a:gd name="connsiteX0-291" fmla="*/ 3739420 w 3739420"/>
              <a:gd name="connsiteY0-292" fmla="*/ 1009045 h 1379284"/>
              <a:gd name="connsiteX1-293" fmla="*/ 2366963 w 3739420"/>
              <a:gd name="connsiteY1-294" fmla="*/ 1379284 h 1379284"/>
              <a:gd name="connsiteX2-295" fmla="*/ 0 w 3739420"/>
              <a:gd name="connsiteY2-296" fmla="*/ 698246 h 1379284"/>
              <a:gd name="connsiteX3-297" fmla="*/ 285680 w 3739420"/>
              <a:gd name="connsiteY3-298" fmla="*/ 373623 h 1379284"/>
              <a:gd name="connsiteX4-299" fmla="*/ 2366963 w 3739420"/>
              <a:gd name="connsiteY4-300" fmla="*/ 17208 h 1379284"/>
              <a:gd name="connsiteX5-301" fmla="*/ 3192528 w 3739420"/>
              <a:gd name="connsiteY5-302" fmla="*/ 44518 h 1379284"/>
              <a:gd name="connsiteX0-303" fmla="*/ 3739420 w 3739420"/>
              <a:gd name="connsiteY0-304" fmla="*/ 1004450 h 1374689"/>
              <a:gd name="connsiteX1-305" fmla="*/ 2366963 w 3739420"/>
              <a:gd name="connsiteY1-306" fmla="*/ 1374689 h 1374689"/>
              <a:gd name="connsiteX2-307" fmla="*/ 0 w 3739420"/>
              <a:gd name="connsiteY2-308" fmla="*/ 693651 h 1374689"/>
              <a:gd name="connsiteX3-309" fmla="*/ 285680 w 3739420"/>
              <a:gd name="connsiteY3-310" fmla="*/ 369028 h 1374689"/>
              <a:gd name="connsiteX4-311" fmla="*/ 2366963 w 3739420"/>
              <a:gd name="connsiteY4-312" fmla="*/ 12613 h 1374689"/>
              <a:gd name="connsiteX5-313" fmla="*/ 3208139 w 3739420"/>
              <a:gd name="connsiteY5-314" fmla="*/ 66963 h 1374689"/>
              <a:gd name="connsiteX0-315" fmla="*/ 3739420 w 3739420"/>
              <a:gd name="connsiteY0-316" fmla="*/ 1012655 h 1382894"/>
              <a:gd name="connsiteX1-317" fmla="*/ 2366963 w 3739420"/>
              <a:gd name="connsiteY1-318" fmla="*/ 1382894 h 1382894"/>
              <a:gd name="connsiteX2-319" fmla="*/ 0 w 3739420"/>
              <a:gd name="connsiteY2-320" fmla="*/ 701856 h 1382894"/>
              <a:gd name="connsiteX3-321" fmla="*/ 285680 w 3739420"/>
              <a:gd name="connsiteY3-322" fmla="*/ 377233 h 1382894"/>
              <a:gd name="connsiteX4-323" fmla="*/ 2366963 w 3739420"/>
              <a:gd name="connsiteY4-324" fmla="*/ 20818 h 1382894"/>
              <a:gd name="connsiteX5-325" fmla="*/ 3208139 w 3739420"/>
              <a:gd name="connsiteY5-326" fmla="*/ 75168 h 13828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3739420" h="1382894">
                <a:moveTo>
                  <a:pt x="3739420" y="1012655"/>
                </a:moveTo>
                <a:cubicBezTo>
                  <a:pt x="3529000" y="1149204"/>
                  <a:pt x="3054514" y="1340907"/>
                  <a:pt x="2366963" y="1382894"/>
                </a:cubicBezTo>
                <a:cubicBezTo>
                  <a:pt x="1059725" y="1382894"/>
                  <a:pt x="0" y="1077983"/>
                  <a:pt x="0" y="701856"/>
                </a:cubicBezTo>
                <a:cubicBezTo>
                  <a:pt x="0" y="584316"/>
                  <a:pt x="103489" y="473731"/>
                  <a:pt x="285680" y="377233"/>
                </a:cubicBezTo>
                <a:cubicBezTo>
                  <a:pt x="686499" y="164936"/>
                  <a:pt x="1879886" y="71162"/>
                  <a:pt x="2366963" y="20818"/>
                </a:cubicBezTo>
                <a:cubicBezTo>
                  <a:pt x="2854040" y="-29526"/>
                  <a:pt x="3099604" y="20460"/>
                  <a:pt x="3208139" y="75168"/>
                </a:cubicBezTo>
              </a:path>
            </a:pathLst>
          </a:custGeom>
          <a:noFill/>
          <a:ln>
            <a:solidFill>
              <a:schemeClr val="l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5" name="任意多边形: 形状 14"/>
          <p:cNvSpPr/>
          <p:nvPr>
            <p:custDataLst>
              <p:tags r:id="rId14"/>
            </p:custDataLst>
          </p:nvPr>
        </p:nvSpPr>
        <p:spPr>
          <a:xfrm rot="1800000">
            <a:off x="9340283" y="1448292"/>
            <a:ext cx="3395432" cy="1021557"/>
          </a:xfrm>
          <a:custGeom>
            <a:avLst/>
            <a:gdLst>
              <a:gd name="connsiteX0" fmla="*/ 285680 w 3395432"/>
              <a:gd name="connsiteY0" fmla="*/ 356415 h 1362076"/>
              <a:gd name="connsiteX1" fmla="*/ 2366963 w 3395432"/>
              <a:gd name="connsiteY1" fmla="*/ 0 h 1362076"/>
              <a:gd name="connsiteX2" fmla="*/ 2653306 w 3395432"/>
              <a:gd name="connsiteY2" fmla="*/ 8305 h 1362076"/>
              <a:gd name="connsiteX3" fmla="*/ 3395432 w 3395432"/>
              <a:gd name="connsiteY3" fmla="*/ 1293707 h 1362076"/>
              <a:gd name="connsiteX4" fmla="*/ 3288292 w 3395432"/>
              <a:gd name="connsiteY4" fmla="*/ 1308557 h 1362076"/>
              <a:gd name="connsiteX5" fmla="*/ 2366963 w 3395432"/>
              <a:gd name="connsiteY5" fmla="*/ 1362076 h 1362076"/>
              <a:gd name="connsiteX6" fmla="*/ 0 w 3395432"/>
              <a:gd name="connsiteY6" fmla="*/ 681038 h 1362076"/>
              <a:gd name="connsiteX7" fmla="*/ 285680 w 3395432"/>
              <a:gd name="connsiteY7" fmla="*/ 356415 h 1362076"/>
              <a:gd name="connsiteX0-1" fmla="*/ 285680 w 3395432"/>
              <a:gd name="connsiteY0-2" fmla="*/ 356415 h 1362076"/>
              <a:gd name="connsiteX1-3" fmla="*/ 2366963 w 3395432"/>
              <a:gd name="connsiteY1-4" fmla="*/ 0 h 1362076"/>
              <a:gd name="connsiteX2-5" fmla="*/ 2653306 w 3395432"/>
              <a:gd name="connsiteY2-6" fmla="*/ 8305 h 1362076"/>
              <a:gd name="connsiteX3-7" fmla="*/ 3395432 w 3395432"/>
              <a:gd name="connsiteY3-8" fmla="*/ 1293707 h 1362076"/>
              <a:gd name="connsiteX4-9" fmla="*/ 3288292 w 3395432"/>
              <a:gd name="connsiteY4-10" fmla="*/ 1308557 h 1362076"/>
              <a:gd name="connsiteX5-11" fmla="*/ 2366963 w 3395432"/>
              <a:gd name="connsiteY5-12" fmla="*/ 1362076 h 1362076"/>
              <a:gd name="connsiteX6-13" fmla="*/ 0 w 3395432"/>
              <a:gd name="connsiteY6-14" fmla="*/ 681038 h 1362076"/>
              <a:gd name="connsiteX7-15" fmla="*/ 285680 w 3395432"/>
              <a:gd name="connsiteY7-16" fmla="*/ 356415 h 1362076"/>
              <a:gd name="connsiteX0-17" fmla="*/ 2653306 w 3395432"/>
              <a:gd name="connsiteY0-18" fmla="*/ 8305 h 1362076"/>
              <a:gd name="connsiteX1-19" fmla="*/ 3395432 w 3395432"/>
              <a:gd name="connsiteY1-20" fmla="*/ 1293707 h 1362076"/>
              <a:gd name="connsiteX2-21" fmla="*/ 3288292 w 3395432"/>
              <a:gd name="connsiteY2-22" fmla="*/ 1308557 h 1362076"/>
              <a:gd name="connsiteX3-23" fmla="*/ 2366963 w 3395432"/>
              <a:gd name="connsiteY3-24" fmla="*/ 1362076 h 1362076"/>
              <a:gd name="connsiteX4-25" fmla="*/ 0 w 3395432"/>
              <a:gd name="connsiteY4-26" fmla="*/ 681038 h 1362076"/>
              <a:gd name="connsiteX5-27" fmla="*/ 285680 w 3395432"/>
              <a:gd name="connsiteY5-28" fmla="*/ 356415 h 1362076"/>
              <a:gd name="connsiteX6-29" fmla="*/ 2366963 w 3395432"/>
              <a:gd name="connsiteY6-30" fmla="*/ 0 h 1362076"/>
              <a:gd name="connsiteX7-31" fmla="*/ 2744746 w 3395432"/>
              <a:gd name="connsiteY7-32" fmla="*/ 99745 h 1362076"/>
              <a:gd name="connsiteX0-33" fmla="*/ 2653306 w 3395432"/>
              <a:gd name="connsiteY0-34" fmla="*/ 8305 h 1362076"/>
              <a:gd name="connsiteX1-35" fmla="*/ 3395432 w 3395432"/>
              <a:gd name="connsiteY1-36" fmla="*/ 1293707 h 1362076"/>
              <a:gd name="connsiteX2-37" fmla="*/ 3288292 w 3395432"/>
              <a:gd name="connsiteY2-38" fmla="*/ 1308557 h 1362076"/>
              <a:gd name="connsiteX3-39" fmla="*/ 2366963 w 3395432"/>
              <a:gd name="connsiteY3-40" fmla="*/ 1362076 h 1362076"/>
              <a:gd name="connsiteX4-41" fmla="*/ 0 w 3395432"/>
              <a:gd name="connsiteY4-42" fmla="*/ 681038 h 1362076"/>
              <a:gd name="connsiteX5-43" fmla="*/ 285680 w 3395432"/>
              <a:gd name="connsiteY5-44" fmla="*/ 356415 h 1362076"/>
              <a:gd name="connsiteX6-45" fmla="*/ 2366963 w 3395432"/>
              <a:gd name="connsiteY6-46" fmla="*/ 0 h 1362076"/>
              <a:gd name="connsiteX7-47" fmla="*/ 2744746 w 3395432"/>
              <a:gd name="connsiteY7-48" fmla="*/ 99745 h 1362076"/>
              <a:gd name="connsiteX0-49" fmla="*/ 3395432 w 3395432"/>
              <a:gd name="connsiteY0-50" fmla="*/ 1293707 h 1362076"/>
              <a:gd name="connsiteX1-51" fmla="*/ 3288292 w 3395432"/>
              <a:gd name="connsiteY1-52" fmla="*/ 1308557 h 1362076"/>
              <a:gd name="connsiteX2-53" fmla="*/ 2366963 w 3395432"/>
              <a:gd name="connsiteY2-54" fmla="*/ 1362076 h 1362076"/>
              <a:gd name="connsiteX3-55" fmla="*/ 0 w 3395432"/>
              <a:gd name="connsiteY3-56" fmla="*/ 681038 h 1362076"/>
              <a:gd name="connsiteX4-57" fmla="*/ 285680 w 3395432"/>
              <a:gd name="connsiteY4-58" fmla="*/ 356415 h 1362076"/>
              <a:gd name="connsiteX5-59" fmla="*/ 2366963 w 3395432"/>
              <a:gd name="connsiteY5-60" fmla="*/ 0 h 1362076"/>
              <a:gd name="connsiteX6-61" fmla="*/ 2744746 w 3395432"/>
              <a:gd name="connsiteY6-62" fmla="*/ 99745 h 1362076"/>
              <a:gd name="connsiteX0-63" fmla="*/ 3395432 w 3395432"/>
              <a:gd name="connsiteY0-64" fmla="*/ 1293707 h 1362076"/>
              <a:gd name="connsiteX1-65" fmla="*/ 3288292 w 3395432"/>
              <a:gd name="connsiteY1-66" fmla="*/ 1308557 h 1362076"/>
              <a:gd name="connsiteX2-67" fmla="*/ 2366963 w 3395432"/>
              <a:gd name="connsiteY2-68" fmla="*/ 1362076 h 1362076"/>
              <a:gd name="connsiteX3-69" fmla="*/ 0 w 3395432"/>
              <a:gd name="connsiteY3-70" fmla="*/ 681038 h 1362076"/>
              <a:gd name="connsiteX4-71" fmla="*/ 285680 w 3395432"/>
              <a:gd name="connsiteY4-72" fmla="*/ 356415 h 1362076"/>
              <a:gd name="connsiteX5-73" fmla="*/ 2366963 w 3395432"/>
              <a:gd name="connsiteY5-74" fmla="*/ 0 h 1362076"/>
              <a:gd name="connsiteX6-75" fmla="*/ 2744746 w 3395432"/>
              <a:gd name="connsiteY6-76" fmla="*/ 99745 h 1362076"/>
              <a:gd name="connsiteX0-77" fmla="*/ 3395432 w 3395432"/>
              <a:gd name="connsiteY0-78" fmla="*/ 1293707 h 1362076"/>
              <a:gd name="connsiteX1-79" fmla="*/ 3288292 w 3395432"/>
              <a:gd name="connsiteY1-80" fmla="*/ 1308557 h 1362076"/>
              <a:gd name="connsiteX2-81" fmla="*/ 2366963 w 3395432"/>
              <a:gd name="connsiteY2-82" fmla="*/ 1362076 h 1362076"/>
              <a:gd name="connsiteX3-83" fmla="*/ 0 w 3395432"/>
              <a:gd name="connsiteY3-84" fmla="*/ 681038 h 1362076"/>
              <a:gd name="connsiteX4-85" fmla="*/ 285680 w 3395432"/>
              <a:gd name="connsiteY4-86" fmla="*/ 356415 h 1362076"/>
              <a:gd name="connsiteX5-87" fmla="*/ 2366963 w 3395432"/>
              <a:gd name="connsiteY5-88" fmla="*/ 0 h 1362076"/>
              <a:gd name="connsiteX6-89" fmla="*/ 2646337 w 3395432"/>
              <a:gd name="connsiteY6-90" fmla="*/ 28147 h 136207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3395432" h="1362076">
                <a:moveTo>
                  <a:pt x="3395432" y="1293707"/>
                </a:moveTo>
                <a:lnTo>
                  <a:pt x="3288292" y="1308557"/>
                </a:lnTo>
                <a:cubicBezTo>
                  <a:pt x="3005113" y="1343019"/>
                  <a:pt x="2693773" y="1362076"/>
                  <a:pt x="2366963" y="1362076"/>
                </a:cubicBezTo>
                <a:cubicBezTo>
                  <a:pt x="1059725" y="1362076"/>
                  <a:pt x="0" y="1057165"/>
                  <a:pt x="0" y="681038"/>
                </a:cubicBezTo>
                <a:cubicBezTo>
                  <a:pt x="1" y="563498"/>
                  <a:pt x="103489" y="452913"/>
                  <a:pt x="285680" y="356415"/>
                </a:cubicBezTo>
                <a:cubicBezTo>
                  <a:pt x="686499" y="144118"/>
                  <a:pt x="1468237" y="0"/>
                  <a:pt x="2366963" y="0"/>
                </a:cubicBezTo>
                <a:cubicBezTo>
                  <a:pt x="2462411" y="2768"/>
                  <a:pt x="2646337" y="28147"/>
                  <a:pt x="2646337" y="28147"/>
                </a:cubicBezTo>
              </a:path>
            </a:pathLst>
          </a:custGeom>
          <a:noFill/>
          <a:ln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1" name="正文"/>
          <p:cNvSpPr txBox="1">
            <a:spLocks noGrp="1"/>
          </p:cNvSpPr>
          <p:nvPr>
            <p:ph idx="6"/>
            <p:custDataLst>
              <p:tags r:id="rId15"/>
            </p:custDataLst>
          </p:nvPr>
        </p:nvSpPr>
        <p:spPr>
          <a:xfrm>
            <a:off x="6400805" y="1975018"/>
            <a:ext cx="5176800" cy="3569427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0" name="正文"/>
          <p:cNvSpPr txBox="1">
            <a:spLocks noGrp="1"/>
          </p:cNvSpPr>
          <p:nvPr>
            <p:ph idx="5"/>
            <p:custDataLst>
              <p:tags r:id="rId16"/>
            </p:custDataLst>
          </p:nvPr>
        </p:nvSpPr>
        <p:spPr>
          <a:xfrm>
            <a:off x="608400" y="1975018"/>
            <a:ext cx="5176800" cy="3569427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9" name="十字星 58"/>
          <p:cNvSpPr/>
          <p:nvPr>
            <p:custDataLst>
              <p:tags r:id="rId17"/>
            </p:custDataLst>
          </p:nvPr>
        </p:nvSpPr>
        <p:spPr>
          <a:xfrm rot="2700000">
            <a:off x="9906000" y="1085850"/>
            <a:ext cx="361951" cy="271463"/>
          </a:xfrm>
          <a:prstGeom prst="star4">
            <a:avLst>
              <a:gd name="adj" fmla="val 8433"/>
            </a:avLst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7" name="十字星 17"/>
          <p:cNvSpPr/>
          <p:nvPr>
            <p:custDataLst>
              <p:tags r:id="rId18"/>
            </p:custDataLst>
          </p:nvPr>
        </p:nvSpPr>
        <p:spPr>
          <a:xfrm>
            <a:off x="158115" y="1193959"/>
            <a:ext cx="361951" cy="271463"/>
          </a:xfrm>
          <a:prstGeom prst="star4">
            <a:avLst>
              <a:gd name="adj" fmla="val 843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8" name="十字星 18"/>
          <p:cNvSpPr/>
          <p:nvPr>
            <p:custDataLst>
              <p:tags r:id="rId19"/>
            </p:custDataLst>
          </p:nvPr>
        </p:nvSpPr>
        <p:spPr>
          <a:xfrm>
            <a:off x="391160" y="1356836"/>
            <a:ext cx="257175" cy="192881"/>
          </a:xfrm>
          <a:prstGeom prst="star4">
            <a:avLst>
              <a:gd name="adj" fmla="val 843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8" name="标题"/>
          <p:cNvSpPr txBox="1">
            <a:spLocks noGrp="1"/>
          </p:cNvSpPr>
          <p:nvPr>
            <p:ph type="title" idx="1"/>
            <p:custDataLst>
              <p:tags r:id="rId20"/>
            </p:custDataLst>
          </p:nvPr>
        </p:nvSpPr>
        <p:spPr>
          <a:xfrm>
            <a:off x="608400" y="1313550"/>
            <a:ext cx="10969200" cy="52920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300" normalizeH="0" baseline="0" noProof="1" dirty="0">
                <a:ln>
                  <a:noFill/>
                  <a:prstDash val="sysDot"/>
                </a:ln>
                <a:solidFill>
                  <a:schemeClr val="accent1"/>
                </a:solidFill>
                <a:latin typeface="+mj-ea"/>
                <a:ea typeface="+mj-ea"/>
                <a:cs typeface="MiSans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21"/>
            </p:custDataLst>
          </p:nvPr>
        </p:nvSpPr>
        <p:spPr>
          <a:xfrm>
            <a:off x="612000" y="5593050"/>
            <a:ext cx="2700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22"/>
            </p:custDataLst>
          </p:nvPr>
        </p:nvSpPr>
        <p:spPr>
          <a:xfrm>
            <a:off x="4116000" y="5593050"/>
            <a:ext cx="3960000" cy="2376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23"/>
            </p:custDataLst>
          </p:nvPr>
        </p:nvSpPr>
        <p:spPr>
          <a:xfrm>
            <a:off x="8877600" y="5593050"/>
            <a:ext cx="2700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标题和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>
            <a:alphaModFix amt="7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9286" b="39142"/>
          <a:stretch>
            <a:fillRect/>
          </a:stretch>
        </p:blipFill>
        <p:spPr>
          <a:xfrm>
            <a:off x="0" y="2927985"/>
            <a:ext cx="6116955" cy="307752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31073"/>
          <a:stretch>
            <a:fillRect/>
          </a:stretch>
        </p:blipFill>
        <p:spPr>
          <a:xfrm>
            <a:off x="599440" y="3900488"/>
            <a:ext cx="4072255" cy="2105501"/>
          </a:xfrm>
          <a:prstGeom prst="rect">
            <a:avLst/>
          </a:prstGeom>
        </p:spPr>
      </p:pic>
      <p:sp>
        <p:nvSpPr>
          <p:cNvPr id="24" name="椭圆 23"/>
          <p:cNvSpPr/>
          <p:nvPr>
            <p:custDataLst>
              <p:tags r:id="rId6"/>
            </p:custDataLst>
          </p:nvPr>
        </p:nvSpPr>
        <p:spPr>
          <a:xfrm rot="1800000">
            <a:off x="104140" y="3967639"/>
            <a:ext cx="4507865" cy="972979"/>
          </a:xfrm>
          <a:prstGeom prst="ellipse">
            <a:avLst/>
          </a:prstGeom>
          <a:solidFill>
            <a:schemeClr val="l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23" name="椭圆 22"/>
          <p:cNvSpPr/>
          <p:nvPr>
            <p:custDataLst>
              <p:tags r:id="rId7"/>
            </p:custDataLst>
          </p:nvPr>
        </p:nvSpPr>
        <p:spPr>
          <a:xfrm rot="1800000">
            <a:off x="398780" y="3686651"/>
            <a:ext cx="4507865" cy="972979"/>
          </a:xfrm>
          <a:prstGeom prst="ellipse">
            <a:avLst/>
          </a:prstGeom>
          <a:noFill/>
          <a:ln>
            <a:solidFill>
              <a:schemeClr val="l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22" name="十字星 29"/>
          <p:cNvSpPr/>
          <p:nvPr>
            <p:custDataLst>
              <p:tags r:id="rId8"/>
            </p:custDataLst>
          </p:nvPr>
        </p:nvSpPr>
        <p:spPr>
          <a:xfrm>
            <a:off x="2652395" y="4690110"/>
            <a:ext cx="296545" cy="222409"/>
          </a:xfrm>
          <a:prstGeom prst="star4">
            <a:avLst>
              <a:gd name="adj" fmla="val 84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4711" r="20852"/>
          <a:stretch>
            <a:fillRect/>
          </a:stretch>
        </p:blipFill>
        <p:spPr>
          <a:xfrm>
            <a:off x="7308823" y="857250"/>
            <a:ext cx="4883177" cy="348378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12">
            <a:alphaModFix amt="7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1428"/>
          <a:stretch>
            <a:fillRect/>
          </a:stretch>
        </p:blipFill>
        <p:spPr>
          <a:xfrm>
            <a:off x="7463735" y="857250"/>
            <a:ext cx="3615241" cy="2130438"/>
          </a:xfrm>
          <a:prstGeom prst="rect">
            <a:avLst/>
          </a:prstGeom>
        </p:spPr>
      </p:pic>
      <p:sp>
        <p:nvSpPr>
          <p:cNvPr id="18" name="任意多边形: 形状 15"/>
          <p:cNvSpPr/>
          <p:nvPr>
            <p:custDataLst>
              <p:tags r:id="rId13"/>
            </p:custDataLst>
          </p:nvPr>
        </p:nvSpPr>
        <p:spPr>
          <a:xfrm rot="1800000">
            <a:off x="8860224" y="1859219"/>
            <a:ext cx="3739420" cy="1037171"/>
          </a:xfrm>
          <a:custGeom>
            <a:avLst/>
            <a:gdLst>
              <a:gd name="connsiteX0" fmla="*/ 285680 w 3757539"/>
              <a:gd name="connsiteY0" fmla="*/ 356415 h 1362076"/>
              <a:gd name="connsiteX1" fmla="*/ 2366963 w 3757539"/>
              <a:gd name="connsiteY1" fmla="*/ 0 h 1362076"/>
              <a:gd name="connsiteX2" fmla="*/ 3070826 w 3757539"/>
              <a:gd name="connsiteY2" fmla="*/ 30618 h 1362076"/>
              <a:gd name="connsiteX3" fmla="*/ 3230204 w 3757539"/>
              <a:gd name="connsiteY3" fmla="*/ 47402 h 1362076"/>
              <a:gd name="connsiteX4" fmla="*/ 3757539 w 3757539"/>
              <a:gd name="connsiteY4" fmla="*/ 960774 h 1362076"/>
              <a:gd name="connsiteX5" fmla="*/ 3125462 w 3757539"/>
              <a:gd name="connsiteY5" fmla="*/ 1325704 h 1362076"/>
              <a:gd name="connsiteX6" fmla="*/ 3070826 w 3757539"/>
              <a:gd name="connsiteY6" fmla="*/ 1331458 h 1362076"/>
              <a:gd name="connsiteX7" fmla="*/ 2366963 w 3757539"/>
              <a:gd name="connsiteY7" fmla="*/ 1362076 h 1362076"/>
              <a:gd name="connsiteX8" fmla="*/ 0 w 3757539"/>
              <a:gd name="connsiteY8" fmla="*/ 681038 h 1362076"/>
              <a:gd name="connsiteX9" fmla="*/ 285680 w 3757539"/>
              <a:gd name="connsiteY9" fmla="*/ 356415 h 1362076"/>
              <a:gd name="connsiteX0-1" fmla="*/ 3230204 w 3757539"/>
              <a:gd name="connsiteY0-2" fmla="*/ 47402 h 1362076"/>
              <a:gd name="connsiteX1-3" fmla="*/ 3757539 w 3757539"/>
              <a:gd name="connsiteY1-4" fmla="*/ 960774 h 1362076"/>
              <a:gd name="connsiteX2-5" fmla="*/ 3125462 w 3757539"/>
              <a:gd name="connsiteY2-6" fmla="*/ 1325704 h 1362076"/>
              <a:gd name="connsiteX3-7" fmla="*/ 3070826 w 3757539"/>
              <a:gd name="connsiteY3-8" fmla="*/ 1331458 h 1362076"/>
              <a:gd name="connsiteX4-9" fmla="*/ 2366963 w 3757539"/>
              <a:gd name="connsiteY4-10" fmla="*/ 1362076 h 1362076"/>
              <a:gd name="connsiteX5-11" fmla="*/ 0 w 3757539"/>
              <a:gd name="connsiteY5-12" fmla="*/ 681038 h 1362076"/>
              <a:gd name="connsiteX6-13" fmla="*/ 285680 w 3757539"/>
              <a:gd name="connsiteY6-14" fmla="*/ 356415 h 1362076"/>
              <a:gd name="connsiteX7-15" fmla="*/ 2366963 w 3757539"/>
              <a:gd name="connsiteY7-16" fmla="*/ 0 h 1362076"/>
              <a:gd name="connsiteX8-17" fmla="*/ 3070826 w 3757539"/>
              <a:gd name="connsiteY8-18" fmla="*/ 30618 h 1362076"/>
              <a:gd name="connsiteX9-19" fmla="*/ 3321644 w 3757539"/>
              <a:gd name="connsiteY9-20" fmla="*/ 138842 h 1362076"/>
              <a:gd name="connsiteX0-21" fmla="*/ 3230204 w 3757539"/>
              <a:gd name="connsiteY0-22" fmla="*/ 47402 h 1362076"/>
              <a:gd name="connsiteX1-23" fmla="*/ 3757539 w 3757539"/>
              <a:gd name="connsiteY1-24" fmla="*/ 960774 h 1362076"/>
              <a:gd name="connsiteX2-25" fmla="*/ 3125462 w 3757539"/>
              <a:gd name="connsiteY2-26" fmla="*/ 1325704 h 1362076"/>
              <a:gd name="connsiteX3-27" fmla="*/ 3070826 w 3757539"/>
              <a:gd name="connsiteY3-28" fmla="*/ 1331458 h 1362076"/>
              <a:gd name="connsiteX4-29" fmla="*/ 2366963 w 3757539"/>
              <a:gd name="connsiteY4-30" fmla="*/ 1362076 h 1362076"/>
              <a:gd name="connsiteX5-31" fmla="*/ 0 w 3757539"/>
              <a:gd name="connsiteY5-32" fmla="*/ 681038 h 1362076"/>
              <a:gd name="connsiteX6-33" fmla="*/ 285680 w 3757539"/>
              <a:gd name="connsiteY6-34" fmla="*/ 356415 h 1362076"/>
              <a:gd name="connsiteX7-35" fmla="*/ 2366963 w 3757539"/>
              <a:gd name="connsiteY7-36" fmla="*/ 0 h 1362076"/>
              <a:gd name="connsiteX8-37" fmla="*/ 3070826 w 3757539"/>
              <a:gd name="connsiteY8-38" fmla="*/ 30618 h 1362076"/>
              <a:gd name="connsiteX0-39" fmla="*/ 3757539 w 3757539"/>
              <a:gd name="connsiteY0-40" fmla="*/ 960774 h 1362076"/>
              <a:gd name="connsiteX1-41" fmla="*/ 3125462 w 3757539"/>
              <a:gd name="connsiteY1-42" fmla="*/ 1325704 h 1362076"/>
              <a:gd name="connsiteX2-43" fmla="*/ 3070826 w 3757539"/>
              <a:gd name="connsiteY2-44" fmla="*/ 1331458 h 1362076"/>
              <a:gd name="connsiteX3-45" fmla="*/ 2366963 w 3757539"/>
              <a:gd name="connsiteY3-46" fmla="*/ 1362076 h 1362076"/>
              <a:gd name="connsiteX4-47" fmla="*/ 0 w 3757539"/>
              <a:gd name="connsiteY4-48" fmla="*/ 681038 h 1362076"/>
              <a:gd name="connsiteX5-49" fmla="*/ 285680 w 3757539"/>
              <a:gd name="connsiteY5-50" fmla="*/ 356415 h 1362076"/>
              <a:gd name="connsiteX6-51" fmla="*/ 2366963 w 3757539"/>
              <a:gd name="connsiteY6-52" fmla="*/ 0 h 1362076"/>
              <a:gd name="connsiteX7-53" fmla="*/ 3070826 w 3757539"/>
              <a:gd name="connsiteY7-54" fmla="*/ 30618 h 1362076"/>
              <a:gd name="connsiteX0-55" fmla="*/ 3757539 w 3757539"/>
              <a:gd name="connsiteY0-56" fmla="*/ 960774 h 1362076"/>
              <a:gd name="connsiteX1-57" fmla="*/ 3125462 w 3757539"/>
              <a:gd name="connsiteY1-58" fmla="*/ 1325704 h 1362076"/>
              <a:gd name="connsiteX2-59" fmla="*/ 3070826 w 3757539"/>
              <a:gd name="connsiteY2-60" fmla="*/ 1331458 h 1362076"/>
              <a:gd name="connsiteX3-61" fmla="*/ 2366963 w 3757539"/>
              <a:gd name="connsiteY3-62" fmla="*/ 1362076 h 1362076"/>
              <a:gd name="connsiteX4-63" fmla="*/ 0 w 3757539"/>
              <a:gd name="connsiteY4-64" fmla="*/ 681038 h 1362076"/>
              <a:gd name="connsiteX5-65" fmla="*/ 285680 w 3757539"/>
              <a:gd name="connsiteY5-66" fmla="*/ 356415 h 1362076"/>
              <a:gd name="connsiteX6-67" fmla="*/ 2366963 w 3757539"/>
              <a:gd name="connsiteY6-68" fmla="*/ 0 h 1362076"/>
              <a:gd name="connsiteX7-69" fmla="*/ 3070826 w 3757539"/>
              <a:gd name="connsiteY7-70" fmla="*/ 30618 h 1362076"/>
              <a:gd name="connsiteX0-71" fmla="*/ 3757539 w 3757539"/>
              <a:gd name="connsiteY0-72" fmla="*/ 960774 h 1362076"/>
              <a:gd name="connsiteX1-73" fmla="*/ 3125462 w 3757539"/>
              <a:gd name="connsiteY1-74" fmla="*/ 1325704 h 1362076"/>
              <a:gd name="connsiteX2-75" fmla="*/ 3070826 w 3757539"/>
              <a:gd name="connsiteY2-76" fmla="*/ 1331458 h 1362076"/>
              <a:gd name="connsiteX3-77" fmla="*/ 2366963 w 3757539"/>
              <a:gd name="connsiteY3-78" fmla="*/ 1362076 h 1362076"/>
              <a:gd name="connsiteX4-79" fmla="*/ 0 w 3757539"/>
              <a:gd name="connsiteY4-80" fmla="*/ 681038 h 1362076"/>
              <a:gd name="connsiteX5-81" fmla="*/ 285680 w 3757539"/>
              <a:gd name="connsiteY5-82" fmla="*/ 356415 h 1362076"/>
              <a:gd name="connsiteX6-83" fmla="*/ 2366963 w 3757539"/>
              <a:gd name="connsiteY6-84" fmla="*/ 0 h 1362076"/>
              <a:gd name="connsiteX7-85" fmla="*/ 3070826 w 3757539"/>
              <a:gd name="connsiteY7-86" fmla="*/ 30618 h 1362076"/>
              <a:gd name="connsiteX0-87" fmla="*/ 3757539 w 3757539"/>
              <a:gd name="connsiteY0-88" fmla="*/ 960774 h 1362076"/>
              <a:gd name="connsiteX1-89" fmla="*/ 3070826 w 3757539"/>
              <a:gd name="connsiteY1-90" fmla="*/ 1331458 h 1362076"/>
              <a:gd name="connsiteX2-91" fmla="*/ 2366963 w 3757539"/>
              <a:gd name="connsiteY2-92" fmla="*/ 1362076 h 1362076"/>
              <a:gd name="connsiteX3-93" fmla="*/ 0 w 3757539"/>
              <a:gd name="connsiteY3-94" fmla="*/ 681038 h 1362076"/>
              <a:gd name="connsiteX4-95" fmla="*/ 285680 w 3757539"/>
              <a:gd name="connsiteY4-96" fmla="*/ 356415 h 1362076"/>
              <a:gd name="connsiteX5-97" fmla="*/ 2366963 w 3757539"/>
              <a:gd name="connsiteY5-98" fmla="*/ 0 h 1362076"/>
              <a:gd name="connsiteX6-99" fmla="*/ 3070826 w 3757539"/>
              <a:gd name="connsiteY6-100" fmla="*/ 30618 h 1362076"/>
              <a:gd name="connsiteX0-101" fmla="*/ 3757539 w 3757539"/>
              <a:gd name="connsiteY0-102" fmla="*/ 960774 h 1362076"/>
              <a:gd name="connsiteX1-103" fmla="*/ 3070826 w 3757539"/>
              <a:gd name="connsiteY1-104" fmla="*/ 1331458 h 1362076"/>
              <a:gd name="connsiteX2-105" fmla="*/ 2366963 w 3757539"/>
              <a:gd name="connsiteY2-106" fmla="*/ 1362076 h 1362076"/>
              <a:gd name="connsiteX3-107" fmla="*/ 0 w 3757539"/>
              <a:gd name="connsiteY3-108" fmla="*/ 681038 h 1362076"/>
              <a:gd name="connsiteX4-109" fmla="*/ 285680 w 3757539"/>
              <a:gd name="connsiteY4-110" fmla="*/ 356415 h 1362076"/>
              <a:gd name="connsiteX5-111" fmla="*/ 2366963 w 3757539"/>
              <a:gd name="connsiteY5-112" fmla="*/ 0 h 1362076"/>
              <a:gd name="connsiteX6-113" fmla="*/ 3070826 w 3757539"/>
              <a:gd name="connsiteY6-114" fmla="*/ 30618 h 1362076"/>
              <a:gd name="connsiteX0-115" fmla="*/ 3733924 w 3733924"/>
              <a:gd name="connsiteY0-116" fmla="*/ 1000160 h 1362076"/>
              <a:gd name="connsiteX1-117" fmla="*/ 3070826 w 3733924"/>
              <a:gd name="connsiteY1-118" fmla="*/ 1331458 h 1362076"/>
              <a:gd name="connsiteX2-119" fmla="*/ 2366963 w 3733924"/>
              <a:gd name="connsiteY2-120" fmla="*/ 1362076 h 1362076"/>
              <a:gd name="connsiteX3-121" fmla="*/ 0 w 3733924"/>
              <a:gd name="connsiteY3-122" fmla="*/ 681038 h 1362076"/>
              <a:gd name="connsiteX4-123" fmla="*/ 285680 w 3733924"/>
              <a:gd name="connsiteY4-124" fmla="*/ 356415 h 1362076"/>
              <a:gd name="connsiteX5-125" fmla="*/ 2366963 w 3733924"/>
              <a:gd name="connsiteY5-126" fmla="*/ 0 h 1362076"/>
              <a:gd name="connsiteX6-127" fmla="*/ 3070826 w 3733924"/>
              <a:gd name="connsiteY6-128" fmla="*/ 30618 h 1362076"/>
              <a:gd name="connsiteX0-129" fmla="*/ 3739420 w 3739420"/>
              <a:gd name="connsiteY0-130" fmla="*/ 991837 h 1362076"/>
              <a:gd name="connsiteX1-131" fmla="*/ 3070826 w 3739420"/>
              <a:gd name="connsiteY1-132" fmla="*/ 1331458 h 1362076"/>
              <a:gd name="connsiteX2-133" fmla="*/ 2366963 w 3739420"/>
              <a:gd name="connsiteY2-134" fmla="*/ 1362076 h 1362076"/>
              <a:gd name="connsiteX3-135" fmla="*/ 0 w 3739420"/>
              <a:gd name="connsiteY3-136" fmla="*/ 681038 h 1362076"/>
              <a:gd name="connsiteX4-137" fmla="*/ 285680 w 3739420"/>
              <a:gd name="connsiteY4-138" fmla="*/ 356415 h 1362076"/>
              <a:gd name="connsiteX5-139" fmla="*/ 2366963 w 3739420"/>
              <a:gd name="connsiteY5-140" fmla="*/ 0 h 1362076"/>
              <a:gd name="connsiteX6-141" fmla="*/ 3070826 w 3739420"/>
              <a:gd name="connsiteY6-142" fmla="*/ 30618 h 1362076"/>
              <a:gd name="connsiteX0-143" fmla="*/ 3739420 w 3739420"/>
              <a:gd name="connsiteY0-144" fmla="*/ 991837 h 1362076"/>
              <a:gd name="connsiteX1-145" fmla="*/ 3070826 w 3739420"/>
              <a:gd name="connsiteY1-146" fmla="*/ 1331458 h 1362076"/>
              <a:gd name="connsiteX2-147" fmla="*/ 2366963 w 3739420"/>
              <a:gd name="connsiteY2-148" fmla="*/ 1362076 h 1362076"/>
              <a:gd name="connsiteX3-149" fmla="*/ 0 w 3739420"/>
              <a:gd name="connsiteY3-150" fmla="*/ 681038 h 1362076"/>
              <a:gd name="connsiteX4-151" fmla="*/ 285680 w 3739420"/>
              <a:gd name="connsiteY4-152" fmla="*/ 356415 h 1362076"/>
              <a:gd name="connsiteX5-153" fmla="*/ 2366963 w 3739420"/>
              <a:gd name="connsiteY5-154" fmla="*/ 0 h 1362076"/>
              <a:gd name="connsiteX6-155" fmla="*/ 3070826 w 3739420"/>
              <a:gd name="connsiteY6-156" fmla="*/ 30618 h 1362076"/>
              <a:gd name="connsiteX0-157" fmla="*/ 3739420 w 3739420"/>
              <a:gd name="connsiteY0-158" fmla="*/ 991837 h 1362076"/>
              <a:gd name="connsiteX1-159" fmla="*/ 3070826 w 3739420"/>
              <a:gd name="connsiteY1-160" fmla="*/ 1331458 h 1362076"/>
              <a:gd name="connsiteX2-161" fmla="*/ 2366963 w 3739420"/>
              <a:gd name="connsiteY2-162" fmla="*/ 1362076 h 1362076"/>
              <a:gd name="connsiteX3-163" fmla="*/ 0 w 3739420"/>
              <a:gd name="connsiteY3-164" fmla="*/ 681038 h 1362076"/>
              <a:gd name="connsiteX4-165" fmla="*/ 285680 w 3739420"/>
              <a:gd name="connsiteY4-166" fmla="*/ 356415 h 1362076"/>
              <a:gd name="connsiteX5-167" fmla="*/ 2366963 w 3739420"/>
              <a:gd name="connsiteY5-168" fmla="*/ 0 h 1362076"/>
              <a:gd name="connsiteX6-169" fmla="*/ 3070826 w 3739420"/>
              <a:gd name="connsiteY6-170" fmla="*/ 30618 h 1362076"/>
              <a:gd name="connsiteX0-171" fmla="*/ 3739420 w 3739420"/>
              <a:gd name="connsiteY0-172" fmla="*/ 991837 h 1367350"/>
              <a:gd name="connsiteX1-173" fmla="*/ 2366963 w 3739420"/>
              <a:gd name="connsiteY1-174" fmla="*/ 1362076 h 1367350"/>
              <a:gd name="connsiteX2-175" fmla="*/ 0 w 3739420"/>
              <a:gd name="connsiteY2-176" fmla="*/ 681038 h 1367350"/>
              <a:gd name="connsiteX3-177" fmla="*/ 285680 w 3739420"/>
              <a:gd name="connsiteY3-178" fmla="*/ 356415 h 1367350"/>
              <a:gd name="connsiteX4-179" fmla="*/ 2366963 w 3739420"/>
              <a:gd name="connsiteY4-180" fmla="*/ 0 h 1367350"/>
              <a:gd name="connsiteX5-181" fmla="*/ 3070826 w 3739420"/>
              <a:gd name="connsiteY5-182" fmla="*/ 30618 h 1367350"/>
              <a:gd name="connsiteX0-183" fmla="*/ 3739420 w 3739420"/>
              <a:gd name="connsiteY0-184" fmla="*/ 991837 h 1368283"/>
              <a:gd name="connsiteX1-185" fmla="*/ 2366963 w 3739420"/>
              <a:gd name="connsiteY1-186" fmla="*/ 1362076 h 1368283"/>
              <a:gd name="connsiteX2-187" fmla="*/ 0 w 3739420"/>
              <a:gd name="connsiteY2-188" fmla="*/ 681038 h 1368283"/>
              <a:gd name="connsiteX3-189" fmla="*/ 285680 w 3739420"/>
              <a:gd name="connsiteY3-190" fmla="*/ 356415 h 1368283"/>
              <a:gd name="connsiteX4-191" fmla="*/ 2366963 w 3739420"/>
              <a:gd name="connsiteY4-192" fmla="*/ 0 h 1368283"/>
              <a:gd name="connsiteX5-193" fmla="*/ 3070826 w 3739420"/>
              <a:gd name="connsiteY5-194" fmla="*/ 30618 h 1368283"/>
              <a:gd name="connsiteX0-195" fmla="*/ 3739420 w 3739420"/>
              <a:gd name="connsiteY0-196" fmla="*/ 991837 h 1362076"/>
              <a:gd name="connsiteX1-197" fmla="*/ 2366963 w 3739420"/>
              <a:gd name="connsiteY1-198" fmla="*/ 1362076 h 1362076"/>
              <a:gd name="connsiteX2-199" fmla="*/ 0 w 3739420"/>
              <a:gd name="connsiteY2-200" fmla="*/ 681038 h 1362076"/>
              <a:gd name="connsiteX3-201" fmla="*/ 285680 w 3739420"/>
              <a:gd name="connsiteY3-202" fmla="*/ 356415 h 1362076"/>
              <a:gd name="connsiteX4-203" fmla="*/ 2366963 w 3739420"/>
              <a:gd name="connsiteY4-204" fmla="*/ 0 h 1362076"/>
              <a:gd name="connsiteX5-205" fmla="*/ 3070826 w 3739420"/>
              <a:gd name="connsiteY5-206" fmla="*/ 30618 h 1362076"/>
              <a:gd name="connsiteX0-207" fmla="*/ 3739420 w 3739420"/>
              <a:gd name="connsiteY0-208" fmla="*/ 1005832 h 1376071"/>
              <a:gd name="connsiteX1-209" fmla="*/ 2366963 w 3739420"/>
              <a:gd name="connsiteY1-210" fmla="*/ 1376071 h 1376071"/>
              <a:gd name="connsiteX2-211" fmla="*/ 0 w 3739420"/>
              <a:gd name="connsiteY2-212" fmla="*/ 695033 h 1376071"/>
              <a:gd name="connsiteX3-213" fmla="*/ 285680 w 3739420"/>
              <a:gd name="connsiteY3-214" fmla="*/ 370410 h 1376071"/>
              <a:gd name="connsiteX4-215" fmla="*/ 2366963 w 3739420"/>
              <a:gd name="connsiteY4-216" fmla="*/ 13995 h 1376071"/>
              <a:gd name="connsiteX5-217" fmla="*/ 3182733 w 3739420"/>
              <a:gd name="connsiteY5-218" fmla="*/ 77863 h 1376071"/>
              <a:gd name="connsiteX0-219" fmla="*/ 3739420 w 3739420"/>
              <a:gd name="connsiteY0-220" fmla="*/ 1005655 h 1375894"/>
              <a:gd name="connsiteX1-221" fmla="*/ 2366963 w 3739420"/>
              <a:gd name="connsiteY1-222" fmla="*/ 1375894 h 1375894"/>
              <a:gd name="connsiteX2-223" fmla="*/ 0 w 3739420"/>
              <a:gd name="connsiteY2-224" fmla="*/ 694856 h 1375894"/>
              <a:gd name="connsiteX3-225" fmla="*/ 285680 w 3739420"/>
              <a:gd name="connsiteY3-226" fmla="*/ 370233 h 1375894"/>
              <a:gd name="connsiteX4-227" fmla="*/ 2366963 w 3739420"/>
              <a:gd name="connsiteY4-228" fmla="*/ 13818 h 1375894"/>
              <a:gd name="connsiteX5-229" fmla="*/ 3198782 w 3739420"/>
              <a:gd name="connsiteY5-230" fmla="*/ 78721 h 1375894"/>
              <a:gd name="connsiteX0-231" fmla="*/ 3739420 w 3739420"/>
              <a:gd name="connsiteY0-232" fmla="*/ 1012782 h 1383021"/>
              <a:gd name="connsiteX1-233" fmla="*/ 2366963 w 3739420"/>
              <a:gd name="connsiteY1-234" fmla="*/ 1383021 h 1383021"/>
              <a:gd name="connsiteX2-235" fmla="*/ 0 w 3739420"/>
              <a:gd name="connsiteY2-236" fmla="*/ 701983 h 1383021"/>
              <a:gd name="connsiteX3-237" fmla="*/ 285680 w 3739420"/>
              <a:gd name="connsiteY3-238" fmla="*/ 377360 h 1383021"/>
              <a:gd name="connsiteX4-239" fmla="*/ 2366963 w 3739420"/>
              <a:gd name="connsiteY4-240" fmla="*/ 20945 h 1383021"/>
              <a:gd name="connsiteX5-241" fmla="*/ 3198782 w 3739420"/>
              <a:gd name="connsiteY5-242" fmla="*/ 85848 h 1383021"/>
              <a:gd name="connsiteX0-243" fmla="*/ 3739420 w 3739420"/>
              <a:gd name="connsiteY0-244" fmla="*/ 1026672 h 1396911"/>
              <a:gd name="connsiteX1-245" fmla="*/ 2366963 w 3739420"/>
              <a:gd name="connsiteY1-246" fmla="*/ 1396911 h 1396911"/>
              <a:gd name="connsiteX2-247" fmla="*/ 0 w 3739420"/>
              <a:gd name="connsiteY2-248" fmla="*/ 715873 h 1396911"/>
              <a:gd name="connsiteX3-249" fmla="*/ 285680 w 3739420"/>
              <a:gd name="connsiteY3-250" fmla="*/ 391250 h 1396911"/>
              <a:gd name="connsiteX4-251" fmla="*/ 2366963 w 3739420"/>
              <a:gd name="connsiteY4-252" fmla="*/ 34835 h 1396911"/>
              <a:gd name="connsiteX5-253" fmla="*/ 3192528 w 3739420"/>
              <a:gd name="connsiteY5-254" fmla="*/ 62145 h 1396911"/>
              <a:gd name="connsiteX0-255" fmla="*/ 3739420 w 3739420"/>
              <a:gd name="connsiteY0-256" fmla="*/ 1011996 h 1382235"/>
              <a:gd name="connsiteX1-257" fmla="*/ 2366963 w 3739420"/>
              <a:gd name="connsiteY1-258" fmla="*/ 1382235 h 1382235"/>
              <a:gd name="connsiteX2-259" fmla="*/ 0 w 3739420"/>
              <a:gd name="connsiteY2-260" fmla="*/ 701197 h 1382235"/>
              <a:gd name="connsiteX3-261" fmla="*/ 285680 w 3739420"/>
              <a:gd name="connsiteY3-262" fmla="*/ 376574 h 1382235"/>
              <a:gd name="connsiteX4-263" fmla="*/ 2366963 w 3739420"/>
              <a:gd name="connsiteY4-264" fmla="*/ 20159 h 1382235"/>
              <a:gd name="connsiteX5-265" fmla="*/ 3192528 w 3739420"/>
              <a:gd name="connsiteY5-266" fmla="*/ 47469 h 1382235"/>
              <a:gd name="connsiteX0-267" fmla="*/ 3739420 w 3739420"/>
              <a:gd name="connsiteY0-268" fmla="*/ 1025520 h 1395759"/>
              <a:gd name="connsiteX1-269" fmla="*/ 2366963 w 3739420"/>
              <a:gd name="connsiteY1-270" fmla="*/ 1395759 h 1395759"/>
              <a:gd name="connsiteX2-271" fmla="*/ 0 w 3739420"/>
              <a:gd name="connsiteY2-272" fmla="*/ 714721 h 1395759"/>
              <a:gd name="connsiteX3-273" fmla="*/ 285680 w 3739420"/>
              <a:gd name="connsiteY3-274" fmla="*/ 390098 h 1395759"/>
              <a:gd name="connsiteX4-275" fmla="*/ 2366963 w 3739420"/>
              <a:gd name="connsiteY4-276" fmla="*/ 33683 h 1395759"/>
              <a:gd name="connsiteX5-277" fmla="*/ 3192528 w 3739420"/>
              <a:gd name="connsiteY5-278" fmla="*/ 60993 h 1395759"/>
              <a:gd name="connsiteX0-279" fmla="*/ 3739420 w 3739420"/>
              <a:gd name="connsiteY0-280" fmla="*/ 1013293 h 1383532"/>
              <a:gd name="connsiteX1-281" fmla="*/ 2366963 w 3739420"/>
              <a:gd name="connsiteY1-282" fmla="*/ 1383532 h 1383532"/>
              <a:gd name="connsiteX2-283" fmla="*/ 0 w 3739420"/>
              <a:gd name="connsiteY2-284" fmla="*/ 702494 h 1383532"/>
              <a:gd name="connsiteX3-285" fmla="*/ 285680 w 3739420"/>
              <a:gd name="connsiteY3-286" fmla="*/ 377871 h 1383532"/>
              <a:gd name="connsiteX4-287" fmla="*/ 2366963 w 3739420"/>
              <a:gd name="connsiteY4-288" fmla="*/ 21456 h 1383532"/>
              <a:gd name="connsiteX5-289" fmla="*/ 3192528 w 3739420"/>
              <a:gd name="connsiteY5-290" fmla="*/ 48766 h 1383532"/>
              <a:gd name="connsiteX0-291" fmla="*/ 3739420 w 3739420"/>
              <a:gd name="connsiteY0-292" fmla="*/ 1009045 h 1379284"/>
              <a:gd name="connsiteX1-293" fmla="*/ 2366963 w 3739420"/>
              <a:gd name="connsiteY1-294" fmla="*/ 1379284 h 1379284"/>
              <a:gd name="connsiteX2-295" fmla="*/ 0 w 3739420"/>
              <a:gd name="connsiteY2-296" fmla="*/ 698246 h 1379284"/>
              <a:gd name="connsiteX3-297" fmla="*/ 285680 w 3739420"/>
              <a:gd name="connsiteY3-298" fmla="*/ 373623 h 1379284"/>
              <a:gd name="connsiteX4-299" fmla="*/ 2366963 w 3739420"/>
              <a:gd name="connsiteY4-300" fmla="*/ 17208 h 1379284"/>
              <a:gd name="connsiteX5-301" fmla="*/ 3192528 w 3739420"/>
              <a:gd name="connsiteY5-302" fmla="*/ 44518 h 1379284"/>
              <a:gd name="connsiteX0-303" fmla="*/ 3739420 w 3739420"/>
              <a:gd name="connsiteY0-304" fmla="*/ 1004450 h 1374689"/>
              <a:gd name="connsiteX1-305" fmla="*/ 2366963 w 3739420"/>
              <a:gd name="connsiteY1-306" fmla="*/ 1374689 h 1374689"/>
              <a:gd name="connsiteX2-307" fmla="*/ 0 w 3739420"/>
              <a:gd name="connsiteY2-308" fmla="*/ 693651 h 1374689"/>
              <a:gd name="connsiteX3-309" fmla="*/ 285680 w 3739420"/>
              <a:gd name="connsiteY3-310" fmla="*/ 369028 h 1374689"/>
              <a:gd name="connsiteX4-311" fmla="*/ 2366963 w 3739420"/>
              <a:gd name="connsiteY4-312" fmla="*/ 12613 h 1374689"/>
              <a:gd name="connsiteX5-313" fmla="*/ 3208139 w 3739420"/>
              <a:gd name="connsiteY5-314" fmla="*/ 66963 h 1374689"/>
              <a:gd name="connsiteX0-315" fmla="*/ 3739420 w 3739420"/>
              <a:gd name="connsiteY0-316" fmla="*/ 1012655 h 1382894"/>
              <a:gd name="connsiteX1-317" fmla="*/ 2366963 w 3739420"/>
              <a:gd name="connsiteY1-318" fmla="*/ 1382894 h 1382894"/>
              <a:gd name="connsiteX2-319" fmla="*/ 0 w 3739420"/>
              <a:gd name="connsiteY2-320" fmla="*/ 701856 h 1382894"/>
              <a:gd name="connsiteX3-321" fmla="*/ 285680 w 3739420"/>
              <a:gd name="connsiteY3-322" fmla="*/ 377233 h 1382894"/>
              <a:gd name="connsiteX4-323" fmla="*/ 2366963 w 3739420"/>
              <a:gd name="connsiteY4-324" fmla="*/ 20818 h 1382894"/>
              <a:gd name="connsiteX5-325" fmla="*/ 3208139 w 3739420"/>
              <a:gd name="connsiteY5-326" fmla="*/ 75168 h 13828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3739420" h="1382894">
                <a:moveTo>
                  <a:pt x="3739420" y="1012655"/>
                </a:moveTo>
                <a:cubicBezTo>
                  <a:pt x="3529000" y="1149204"/>
                  <a:pt x="3054514" y="1340907"/>
                  <a:pt x="2366963" y="1382894"/>
                </a:cubicBezTo>
                <a:cubicBezTo>
                  <a:pt x="1059725" y="1382894"/>
                  <a:pt x="0" y="1077983"/>
                  <a:pt x="0" y="701856"/>
                </a:cubicBezTo>
                <a:cubicBezTo>
                  <a:pt x="0" y="584316"/>
                  <a:pt x="103489" y="473731"/>
                  <a:pt x="285680" y="377233"/>
                </a:cubicBezTo>
                <a:cubicBezTo>
                  <a:pt x="686499" y="164936"/>
                  <a:pt x="1879886" y="71162"/>
                  <a:pt x="2366963" y="20818"/>
                </a:cubicBezTo>
                <a:cubicBezTo>
                  <a:pt x="2854040" y="-29526"/>
                  <a:pt x="3099604" y="20460"/>
                  <a:pt x="3208139" y="75168"/>
                </a:cubicBezTo>
              </a:path>
            </a:pathLst>
          </a:custGeom>
          <a:noFill/>
          <a:ln>
            <a:solidFill>
              <a:schemeClr val="l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7" name="任意多边形: 形状 16"/>
          <p:cNvSpPr/>
          <p:nvPr>
            <p:custDataLst>
              <p:tags r:id="rId14"/>
            </p:custDataLst>
          </p:nvPr>
        </p:nvSpPr>
        <p:spPr>
          <a:xfrm rot="1800000">
            <a:off x="9340283" y="1448292"/>
            <a:ext cx="3395432" cy="1021557"/>
          </a:xfrm>
          <a:custGeom>
            <a:avLst/>
            <a:gdLst>
              <a:gd name="connsiteX0" fmla="*/ 285680 w 3395432"/>
              <a:gd name="connsiteY0" fmla="*/ 356415 h 1362076"/>
              <a:gd name="connsiteX1" fmla="*/ 2366963 w 3395432"/>
              <a:gd name="connsiteY1" fmla="*/ 0 h 1362076"/>
              <a:gd name="connsiteX2" fmla="*/ 2653306 w 3395432"/>
              <a:gd name="connsiteY2" fmla="*/ 8305 h 1362076"/>
              <a:gd name="connsiteX3" fmla="*/ 3395432 w 3395432"/>
              <a:gd name="connsiteY3" fmla="*/ 1293707 h 1362076"/>
              <a:gd name="connsiteX4" fmla="*/ 3288292 w 3395432"/>
              <a:gd name="connsiteY4" fmla="*/ 1308557 h 1362076"/>
              <a:gd name="connsiteX5" fmla="*/ 2366963 w 3395432"/>
              <a:gd name="connsiteY5" fmla="*/ 1362076 h 1362076"/>
              <a:gd name="connsiteX6" fmla="*/ 0 w 3395432"/>
              <a:gd name="connsiteY6" fmla="*/ 681038 h 1362076"/>
              <a:gd name="connsiteX7" fmla="*/ 285680 w 3395432"/>
              <a:gd name="connsiteY7" fmla="*/ 356415 h 1362076"/>
              <a:gd name="connsiteX0-1" fmla="*/ 285680 w 3395432"/>
              <a:gd name="connsiteY0-2" fmla="*/ 356415 h 1362076"/>
              <a:gd name="connsiteX1-3" fmla="*/ 2366963 w 3395432"/>
              <a:gd name="connsiteY1-4" fmla="*/ 0 h 1362076"/>
              <a:gd name="connsiteX2-5" fmla="*/ 2653306 w 3395432"/>
              <a:gd name="connsiteY2-6" fmla="*/ 8305 h 1362076"/>
              <a:gd name="connsiteX3-7" fmla="*/ 3395432 w 3395432"/>
              <a:gd name="connsiteY3-8" fmla="*/ 1293707 h 1362076"/>
              <a:gd name="connsiteX4-9" fmla="*/ 3288292 w 3395432"/>
              <a:gd name="connsiteY4-10" fmla="*/ 1308557 h 1362076"/>
              <a:gd name="connsiteX5-11" fmla="*/ 2366963 w 3395432"/>
              <a:gd name="connsiteY5-12" fmla="*/ 1362076 h 1362076"/>
              <a:gd name="connsiteX6-13" fmla="*/ 0 w 3395432"/>
              <a:gd name="connsiteY6-14" fmla="*/ 681038 h 1362076"/>
              <a:gd name="connsiteX7-15" fmla="*/ 285680 w 3395432"/>
              <a:gd name="connsiteY7-16" fmla="*/ 356415 h 1362076"/>
              <a:gd name="connsiteX0-17" fmla="*/ 2653306 w 3395432"/>
              <a:gd name="connsiteY0-18" fmla="*/ 8305 h 1362076"/>
              <a:gd name="connsiteX1-19" fmla="*/ 3395432 w 3395432"/>
              <a:gd name="connsiteY1-20" fmla="*/ 1293707 h 1362076"/>
              <a:gd name="connsiteX2-21" fmla="*/ 3288292 w 3395432"/>
              <a:gd name="connsiteY2-22" fmla="*/ 1308557 h 1362076"/>
              <a:gd name="connsiteX3-23" fmla="*/ 2366963 w 3395432"/>
              <a:gd name="connsiteY3-24" fmla="*/ 1362076 h 1362076"/>
              <a:gd name="connsiteX4-25" fmla="*/ 0 w 3395432"/>
              <a:gd name="connsiteY4-26" fmla="*/ 681038 h 1362076"/>
              <a:gd name="connsiteX5-27" fmla="*/ 285680 w 3395432"/>
              <a:gd name="connsiteY5-28" fmla="*/ 356415 h 1362076"/>
              <a:gd name="connsiteX6-29" fmla="*/ 2366963 w 3395432"/>
              <a:gd name="connsiteY6-30" fmla="*/ 0 h 1362076"/>
              <a:gd name="connsiteX7-31" fmla="*/ 2744746 w 3395432"/>
              <a:gd name="connsiteY7-32" fmla="*/ 99745 h 1362076"/>
              <a:gd name="connsiteX0-33" fmla="*/ 2653306 w 3395432"/>
              <a:gd name="connsiteY0-34" fmla="*/ 8305 h 1362076"/>
              <a:gd name="connsiteX1-35" fmla="*/ 3395432 w 3395432"/>
              <a:gd name="connsiteY1-36" fmla="*/ 1293707 h 1362076"/>
              <a:gd name="connsiteX2-37" fmla="*/ 3288292 w 3395432"/>
              <a:gd name="connsiteY2-38" fmla="*/ 1308557 h 1362076"/>
              <a:gd name="connsiteX3-39" fmla="*/ 2366963 w 3395432"/>
              <a:gd name="connsiteY3-40" fmla="*/ 1362076 h 1362076"/>
              <a:gd name="connsiteX4-41" fmla="*/ 0 w 3395432"/>
              <a:gd name="connsiteY4-42" fmla="*/ 681038 h 1362076"/>
              <a:gd name="connsiteX5-43" fmla="*/ 285680 w 3395432"/>
              <a:gd name="connsiteY5-44" fmla="*/ 356415 h 1362076"/>
              <a:gd name="connsiteX6-45" fmla="*/ 2366963 w 3395432"/>
              <a:gd name="connsiteY6-46" fmla="*/ 0 h 1362076"/>
              <a:gd name="connsiteX7-47" fmla="*/ 2744746 w 3395432"/>
              <a:gd name="connsiteY7-48" fmla="*/ 99745 h 1362076"/>
              <a:gd name="connsiteX0-49" fmla="*/ 3395432 w 3395432"/>
              <a:gd name="connsiteY0-50" fmla="*/ 1293707 h 1362076"/>
              <a:gd name="connsiteX1-51" fmla="*/ 3288292 w 3395432"/>
              <a:gd name="connsiteY1-52" fmla="*/ 1308557 h 1362076"/>
              <a:gd name="connsiteX2-53" fmla="*/ 2366963 w 3395432"/>
              <a:gd name="connsiteY2-54" fmla="*/ 1362076 h 1362076"/>
              <a:gd name="connsiteX3-55" fmla="*/ 0 w 3395432"/>
              <a:gd name="connsiteY3-56" fmla="*/ 681038 h 1362076"/>
              <a:gd name="connsiteX4-57" fmla="*/ 285680 w 3395432"/>
              <a:gd name="connsiteY4-58" fmla="*/ 356415 h 1362076"/>
              <a:gd name="connsiteX5-59" fmla="*/ 2366963 w 3395432"/>
              <a:gd name="connsiteY5-60" fmla="*/ 0 h 1362076"/>
              <a:gd name="connsiteX6-61" fmla="*/ 2744746 w 3395432"/>
              <a:gd name="connsiteY6-62" fmla="*/ 99745 h 1362076"/>
              <a:gd name="connsiteX0-63" fmla="*/ 3395432 w 3395432"/>
              <a:gd name="connsiteY0-64" fmla="*/ 1293707 h 1362076"/>
              <a:gd name="connsiteX1-65" fmla="*/ 3288292 w 3395432"/>
              <a:gd name="connsiteY1-66" fmla="*/ 1308557 h 1362076"/>
              <a:gd name="connsiteX2-67" fmla="*/ 2366963 w 3395432"/>
              <a:gd name="connsiteY2-68" fmla="*/ 1362076 h 1362076"/>
              <a:gd name="connsiteX3-69" fmla="*/ 0 w 3395432"/>
              <a:gd name="connsiteY3-70" fmla="*/ 681038 h 1362076"/>
              <a:gd name="connsiteX4-71" fmla="*/ 285680 w 3395432"/>
              <a:gd name="connsiteY4-72" fmla="*/ 356415 h 1362076"/>
              <a:gd name="connsiteX5-73" fmla="*/ 2366963 w 3395432"/>
              <a:gd name="connsiteY5-74" fmla="*/ 0 h 1362076"/>
              <a:gd name="connsiteX6-75" fmla="*/ 2744746 w 3395432"/>
              <a:gd name="connsiteY6-76" fmla="*/ 99745 h 1362076"/>
              <a:gd name="connsiteX0-77" fmla="*/ 3395432 w 3395432"/>
              <a:gd name="connsiteY0-78" fmla="*/ 1293707 h 1362076"/>
              <a:gd name="connsiteX1-79" fmla="*/ 3288292 w 3395432"/>
              <a:gd name="connsiteY1-80" fmla="*/ 1308557 h 1362076"/>
              <a:gd name="connsiteX2-81" fmla="*/ 2366963 w 3395432"/>
              <a:gd name="connsiteY2-82" fmla="*/ 1362076 h 1362076"/>
              <a:gd name="connsiteX3-83" fmla="*/ 0 w 3395432"/>
              <a:gd name="connsiteY3-84" fmla="*/ 681038 h 1362076"/>
              <a:gd name="connsiteX4-85" fmla="*/ 285680 w 3395432"/>
              <a:gd name="connsiteY4-86" fmla="*/ 356415 h 1362076"/>
              <a:gd name="connsiteX5-87" fmla="*/ 2366963 w 3395432"/>
              <a:gd name="connsiteY5-88" fmla="*/ 0 h 1362076"/>
              <a:gd name="connsiteX6-89" fmla="*/ 2646337 w 3395432"/>
              <a:gd name="connsiteY6-90" fmla="*/ 28147 h 136207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3395432" h="1362076">
                <a:moveTo>
                  <a:pt x="3395432" y="1293707"/>
                </a:moveTo>
                <a:lnTo>
                  <a:pt x="3288292" y="1308557"/>
                </a:lnTo>
                <a:cubicBezTo>
                  <a:pt x="3005113" y="1343019"/>
                  <a:pt x="2693773" y="1362076"/>
                  <a:pt x="2366963" y="1362076"/>
                </a:cubicBezTo>
                <a:cubicBezTo>
                  <a:pt x="1059725" y="1362076"/>
                  <a:pt x="0" y="1057165"/>
                  <a:pt x="0" y="681038"/>
                </a:cubicBezTo>
                <a:cubicBezTo>
                  <a:pt x="1" y="563498"/>
                  <a:pt x="103489" y="452913"/>
                  <a:pt x="285680" y="356415"/>
                </a:cubicBezTo>
                <a:cubicBezTo>
                  <a:pt x="686499" y="144118"/>
                  <a:pt x="1468237" y="0"/>
                  <a:pt x="2366963" y="0"/>
                </a:cubicBezTo>
                <a:cubicBezTo>
                  <a:pt x="2462411" y="2768"/>
                  <a:pt x="2646337" y="28147"/>
                  <a:pt x="2646337" y="28147"/>
                </a:cubicBezTo>
              </a:path>
            </a:pathLst>
          </a:custGeom>
          <a:noFill/>
          <a:ln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6" name="正文"/>
          <p:cNvSpPr txBox="1">
            <a:spLocks noGrp="1"/>
          </p:cNvSpPr>
          <p:nvPr>
            <p:ph idx="8"/>
            <p:custDataLst>
              <p:tags r:id="rId15"/>
            </p:custDataLst>
          </p:nvPr>
        </p:nvSpPr>
        <p:spPr>
          <a:xfrm>
            <a:off x="6235200" y="2247750"/>
            <a:ext cx="5342400" cy="32967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5" name="标题"/>
          <p:cNvSpPr txBox="1">
            <a:spLocks noGrp="1"/>
          </p:cNvSpPr>
          <p:nvPr>
            <p:ph type="title" idx="7"/>
            <p:custDataLst>
              <p:tags r:id="rId16"/>
            </p:custDataLst>
          </p:nvPr>
        </p:nvSpPr>
        <p:spPr>
          <a:xfrm>
            <a:off x="6235200" y="1928745"/>
            <a:ext cx="5342400" cy="300488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MiSans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14" name="正文"/>
          <p:cNvSpPr txBox="1">
            <a:spLocks noGrp="1"/>
          </p:cNvSpPr>
          <p:nvPr>
            <p:ph idx="6"/>
            <p:custDataLst>
              <p:tags r:id="rId17"/>
            </p:custDataLst>
          </p:nvPr>
        </p:nvSpPr>
        <p:spPr>
          <a:xfrm>
            <a:off x="608400" y="2247750"/>
            <a:ext cx="5342400" cy="32967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3" name="标题"/>
          <p:cNvSpPr txBox="1">
            <a:spLocks noGrp="1"/>
          </p:cNvSpPr>
          <p:nvPr>
            <p:ph type="title" idx="5"/>
            <p:custDataLst>
              <p:tags r:id="rId18"/>
            </p:custDataLst>
          </p:nvPr>
        </p:nvSpPr>
        <p:spPr>
          <a:xfrm>
            <a:off x="608400" y="1928745"/>
            <a:ext cx="5342400" cy="300488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MiSans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12" name="十字星 58"/>
          <p:cNvSpPr/>
          <p:nvPr>
            <p:custDataLst>
              <p:tags r:id="rId19"/>
            </p:custDataLst>
          </p:nvPr>
        </p:nvSpPr>
        <p:spPr>
          <a:xfrm rot="2700000">
            <a:off x="9906000" y="1085850"/>
            <a:ext cx="361951" cy="271463"/>
          </a:xfrm>
          <a:prstGeom prst="star4">
            <a:avLst>
              <a:gd name="adj" fmla="val 8433"/>
            </a:avLst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1" name="十字星 17"/>
          <p:cNvSpPr/>
          <p:nvPr>
            <p:custDataLst>
              <p:tags r:id="rId20"/>
            </p:custDataLst>
          </p:nvPr>
        </p:nvSpPr>
        <p:spPr>
          <a:xfrm>
            <a:off x="158115" y="1193959"/>
            <a:ext cx="361951" cy="271463"/>
          </a:xfrm>
          <a:prstGeom prst="star4">
            <a:avLst>
              <a:gd name="adj" fmla="val 843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9" name="十字星 18"/>
          <p:cNvSpPr/>
          <p:nvPr>
            <p:custDataLst>
              <p:tags r:id="rId21"/>
            </p:custDataLst>
          </p:nvPr>
        </p:nvSpPr>
        <p:spPr>
          <a:xfrm>
            <a:off x="391160" y="1356836"/>
            <a:ext cx="257175" cy="192881"/>
          </a:xfrm>
          <a:prstGeom prst="star4">
            <a:avLst>
              <a:gd name="adj" fmla="val 843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0" name="标题"/>
          <p:cNvSpPr txBox="1">
            <a:spLocks noGrp="1"/>
          </p:cNvSpPr>
          <p:nvPr>
            <p:ph type="title" idx="1"/>
            <p:custDataLst>
              <p:tags r:id="rId22"/>
            </p:custDataLst>
          </p:nvPr>
        </p:nvSpPr>
        <p:spPr>
          <a:xfrm>
            <a:off x="608400" y="1313550"/>
            <a:ext cx="10969200" cy="52920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300" normalizeH="0" baseline="0" noProof="1" dirty="0">
                <a:ln>
                  <a:noFill/>
                  <a:prstDash val="sysDot"/>
                </a:ln>
                <a:solidFill>
                  <a:schemeClr val="accent1"/>
                </a:solidFill>
                <a:latin typeface="+mj-ea"/>
                <a:ea typeface="+mj-ea"/>
                <a:cs typeface="MiSans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23"/>
            </p:custDataLst>
          </p:nvPr>
        </p:nvSpPr>
        <p:spPr>
          <a:xfrm>
            <a:off x="612000" y="5593050"/>
            <a:ext cx="2700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4"/>
            </p:custDataLst>
          </p:nvPr>
        </p:nvSpPr>
        <p:spPr>
          <a:xfrm>
            <a:off x="4116000" y="5593050"/>
            <a:ext cx="3960000" cy="2376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25"/>
            </p:custDataLst>
          </p:nvPr>
        </p:nvSpPr>
        <p:spPr>
          <a:xfrm>
            <a:off x="8877600" y="5593050"/>
            <a:ext cx="2700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>
            <a:alphaModFix amt="7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9286" b="39142"/>
          <a:stretch>
            <a:fillRect/>
          </a:stretch>
        </p:blipFill>
        <p:spPr>
          <a:xfrm>
            <a:off x="0" y="2927985"/>
            <a:ext cx="6116955" cy="307752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31073"/>
          <a:stretch>
            <a:fillRect/>
          </a:stretch>
        </p:blipFill>
        <p:spPr>
          <a:xfrm>
            <a:off x="599440" y="3900488"/>
            <a:ext cx="4072255" cy="2105501"/>
          </a:xfrm>
          <a:prstGeom prst="rect">
            <a:avLst/>
          </a:prstGeom>
        </p:spPr>
      </p:pic>
      <p:sp>
        <p:nvSpPr>
          <p:cNvPr id="16" name="椭圆 15"/>
          <p:cNvSpPr/>
          <p:nvPr>
            <p:custDataLst>
              <p:tags r:id="rId6"/>
            </p:custDataLst>
          </p:nvPr>
        </p:nvSpPr>
        <p:spPr>
          <a:xfrm rot="1800000">
            <a:off x="104140" y="3967639"/>
            <a:ext cx="4507865" cy="972979"/>
          </a:xfrm>
          <a:prstGeom prst="ellipse">
            <a:avLst/>
          </a:prstGeom>
          <a:solidFill>
            <a:schemeClr val="l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4" name="椭圆 13"/>
          <p:cNvSpPr/>
          <p:nvPr>
            <p:custDataLst>
              <p:tags r:id="rId7"/>
            </p:custDataLst>
          </p:nvPr>
        </p:nvSpPr>
        <p:spPr>
          <a:xfrm rot="1800000">
            <a:off x="398780" y="3686651"/>
            <a:ext cx="4507865" cy="972979"/>
          </a:xfrm>
          <a:prstGeom prst="ellipse">
            <a:avLst/>
          </a:prstGeom>
          <a:noFill/>
          <a:ln>
            <a:solidFill>
              <a:schemeClr val="l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9" name="十字星 29"/>
          <p:cNvSpPr/>
          <p:nvPr>
            <p:custDataLst>
              <p:tags r:id="rId8"/>
            </p:custDataLst>
          </p:nvPr>
        </p:nvSpPr>
        <p:spPr>
          <a:xfrm>
            <a:off x="2652395" y="4690110"/>
            <a:ext cx="296545" cy="222409"/>
          </a:xfrm>
          <a:prstGeom prst="star4">
            <a:avLst>
              <a:gd name="adj" fmla="val 84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4711" r="20852"/>
          <a:stretch>
            <a:fillRect/>
          </a:stretch>
        </p:blipFill>
        <p:spPr>
          <a:xfrm>
            <a:off x="7308823" y="857250"/>
            <a:ext cx="4883177" cy="34837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12">
            <a:alphaModFix amt="7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1428"/>
          <a:stretch>
            <a:fillRect/>
          </a:stretch>
        </p:blipFill>
        <p:spPr>
          <a:xfrm>
            <a:off x="7463735" y="857250"/>
            <a:ext cx="3615241" cy="2130438"/>
          </a:xfrm>
          <a:prstGeom prst="rect">
            <a:avLst/>
          </a:prstGeom>
        </p:spPr>
      </p:pic>
      <p:sp>
        <p:nvSpPr>
          <p:cNvPr id="12" name="任意多边形: 形状 11"/>
          <p:cNvSpPr/>
          <p:nvPr>
            <p:custDataLst>
              <p:tags r:id="rId13"/>
            </p:custDataLst>
          </p:nvPr>
        </p:nvSpPr>
        <p:spPr>
          <a:xfrm rot="1800000">
            <a:off x="8860224" y="1859219"/>
            <a:ext cx="3739420" cy="1037171"/>
          </a:xfrm>
          <a:custGeom>
            <a:avLst/>
            <a:gdLst>
              <a:gd name="connsiteX0" fmla="*/ 285680 w 3757539"/>
              <a:gd name="connsiteY0" fmla="*/ 356415 h 1362076"/>
              <a:gd name="connsiteX1" fmla="*/ 2366963 w 3757539"/>
              <a:gd name="connsiteY1" fmla="*/ 0 h 1362076"/>
              <a:gd name="connsiteX2" fmla="*/ 3070826 w 3757539"/>
              <a:gd name="connsiteY2" fmla="*/ 30618 h 1362076"/>
              <a:gd name="connsiteX3" fmla="*/ 3230204 w 3757539"/>
              <a:gd name="connsiteY3" fmla="*/ 47402 h 1362076"/>
              <a:gd name="connsiteX4" fmla="*/ 3757539 w 3757539"/>
              <a:gd name="connsiteY4" fmla="*/ 960774 h 1362076"/>
              <a:gd name="connsiteX5" fmla="*/ 3125462 w 3757539"/>
              <a:gd name="connsiteY5" fmla="*/ 1325704 h 1362076"/>
              <a:gd name="connsiteX6" fmla="*/ 3070826 w 3757539"/>
              <a:gd name="connsiteY6" fmla="*/ 1331458 h 1362076"/>
              <a:gd name="connsiteX7" fmla="*/ 2366963 w 3757539"/>
              <a:gd name="connsiteY7" fmla="*/ 1362076 h 1362076"/>
              <a:gd name="connsiteX8" fmla="*/ 0 w 3757539"/>
              <a:gd name="connsiteY8" fmla="*/ 681038 h 1362076"/>
              <a:gd name="connsiteX9" fmla="*/ 285680 w 3757539"/>
              <a:gd name="connsiteY9" fmla="*/ 356415 h 1362076"/>
              <a:gd name="connsiteX0-1" fmla="*/ 3230204 w 3757539"/>
              <a:gd name="connsiteY0-2" fmla="*/ 47402 h 1362076"/>
              <a:gd name="connsiteX1-3" fmla="*/ 3757539 w 3757539"/>
              <a:gd name="connsiteY1-4" fmla="*/ 960774 h 1362076"/>
              <a:gd name="connsiteX2-5" fmla="*/ 3125462 w 3757539"/>
              <a:gd name="connsiteY2-6" fmla="*/ 1325704 h 1362076"/>
              <a:gd name="connsiteX3-7" fmla="*/ 3070826 w 3757539"/>
              <a:gd name="connsiteY3-8" fmla="*/ 1331458 h 1362076"/>
              <a:gd name="connsiteX4-9" fmla="*/ 2366963 w 3757539"/>
              <a:gd name="connsiteY4-10" fmla="*/ 1362076 h 1362076"/>
              <a:gd name="connsiteX5-11" fmla="*/ 0 w 3757539"/>
              <a:gd name="connsiteY5-12" fmla="*/ 681038 h 1362076"/>
              <a:gd name="connsiteX6-13" fmla="*/ 285680 w 3757539"/>
              <a:gd name="connsiteY6-14" fmla="*/ 356415 h 1362076"/>
              <a:gd name="connsiteX7-15" fmla="*/ 2366963 w 3757539"/>
              <a:gd name="connsiteY7-16" fmla="*/ 0 h 1362076"/>
              <a:gd name="connsiteX8-17" fmla="*/ 3070826 w 3757539"/>
              <a:gd name="connsiteY8-18" fmla="*/ 30618 h 1362076"/>
              <a:gd name="connsiteX9-19" fmla="*/ 3321644 w 3757539"/>
              <a:gd name="connsiteY9-20" fmla="*/ 138842 h 1362076"/>
              <a:gd name="connsiteX0-21" fmla="*/ 3230204 w 3757539"/>
              <a:gd name="connsiteY0-22" fmla="*/ 47402 h 1362076"/>
              <a:gd name="connsiteX1-23" fmla="*/ 3757539 w 3757539"/>
              <a:gd name="connsiteY1-24" fmla="*/ 960774 h 1362076"/>
              <a:gd name="connsiteX2-25" fmla="*/ 3125462 w 3757539"/>
              <a:gd name="connsiteY2-26" fmla="*/ 1325704 h 1362076"/>
              <a:gd name="connsiteX3-27" fmla="*/ 3070826 w 3757539"/>
              <a:gd name="connsiteY3-28" fmla="*/ 1331458 h 1362076"/>
              <a:gd name="connsiteX4-29" fmla="*/ 2366963 w 3757539"/>
              <a:gd name="connsiteY4-30" fmla="*/ 1362076 h 1362076"/>
              <a:gd name="connsiteX5-31" fmla="*/ 0 w 3757539"/>
              <a:gd name="connsiteY5-32" fmla="*/ 681038 h 1362076"/>
              <a:gd name="connsiteX6-33" fmla="*/ 285680 w 3757539"/>
              <a:gd name="connsiteY6-34" fmla="*/ 356415 h 1362076"/>
              <a:gd name="connsiteX7-35" fmla="*/ 2366963 w 3757539"/>
              <a:gd name="connsiteY7-36" fmla="*/ 0 h 1362076"/>
              <a:gd name="connsiteX8-37" fmla="*/ 3070826 w 3757539"/>
              <a:gd name="connsiteY8-38" fmla="*/ 30618 h 1362076"/>
              <a:gd name="connsiteX0-39" fmla="*/ 3757539 w 3757539"/>
              <a:gd name="connsiteY0-40" fmla="*/ 960774 h 1362076"/>
              <a:gd name="connsiteX1-41" fmla="*/ 3125462 w 3757539"/>
              <a:gd name="connsiteY1-42" fmla="*/ 1325704 h 1362076"/>
              <a:gd name="connsiteX2-43" fmla="*/ 3070826 w 3757539"/>
              <a:gd name="connsiteY2-44" fmla="*/ 1331458 h 1362076"/>
              <a:gd name="connsiteX3-45" fmla="*/ 2366963 w 3757539"/>
              <a:gd name="connsiteY3-46" fmla="*/ 1362076 h 1362076"/>
              <a:gd name="connsiteX4-47" fmla="*/ 0 w 3757539"/>
              <a:gd name="connsiteY4-48" fmla="*/ 681038 h 1362076"/>
              <a:gd name="connsiteX5-49" fmla="*/ 285680 w 3757539"/>
              <a:gd name="connsiteY5-50" fmla="*/ 356415 h 1362076"/>
              <a:gd name="connsiteX6-51" fmla="*/ 2366963 w 3757539"/>
              <a:gd name="connsiteY6-52" fmla="*/ 0 h 1362076"/>
              <a:gd name="connsiteX7-53" fmla="*/ 3070826 w 3757539"/>
              <a:gd name="connsiteY7-54" fmla="*/ 30618 h 1362076"/>
              <a:gd name="connsiteX0-55" fmla="*/ 3757539 w 3757539"/>
              <a:gd name="connsiteY0-56" fmla="*/ 960774 h 1362076"/>
              <a:gd name="connsiteX1-57" fmla="*/ 3125462 w 3757539"/>
              <a:gd name="connsiteY1-58" fmla="*/ 1325704 h 1362076"/>
              <a:gd name="connsiteX2-59" fmla="*/ 3070826 w 3757539"/>
              <a:gd name="connsiteY2-60" fmla="*/ 1331458 h 1362076"/>
              <a:gd name="connsiteX3-61" fmla="*/ 2366963 w 3757539"/>
              <a:gd name="connsiteY3-62" fmla="*/ 1362076 h 1362076"/>
              <a:gd name="connsiteX4-63" fmla="*/ 0 w 3757539"/>
              <a:gd name="connsiteY4-64" fmla="*/ 681038 h 1362076"/>
              <a:gd name="connsiteX5-65" fmla="*/ 285680 w 3757539"/>
              <a:gd name="connsiteY5-66" fmla="*/ 356415 h 1362076"/>
              <a:gd name="connsiteX6-67" fmla="*/ 2366963 w 3757539"/>
              <a:gd name="connsiteY6-68" fmla="*/ 0 h 1362076"/>
              <a:gd name="connsiteX7-69" fmla="*/ 3070826 w 3757539"/>
              <a:gd name="connsiteY7-70" fmla="*/ 30618 h 1362076"/>
              <a:gd name="connsiteX0-71" fmla="*/ 3757539 w 3757539"/>
              <a:gd name="connsiteY0-72" fmla="*/ 960774 h 1362076"/>
              <a:gd name="connsiteX1-73" fmla="*/ 3125462 w 3757539"/>
              <a:gd name="connsiteY1-74" fmla="*/ 1325704 h 1362076"/>
              <a:gd name="connsiteX2-75" fmla="*/ 3070826 w 3757539"/>
              <a:gd name="connsiteY2-76" fmla="*/ 1331458 h 1362076"/>
              <a:gd name="connsiteX3-77" fmla="*/ 2366963 w 3757539"/>
              <a:gd name="connsiteY3-78" fmla="*/ 1362076 h 1362076"/>
              <a:gd name="connsiteX4-79" fmla="*/ 0 w 3757539"/>
              <a:gd name="connsiteY4-80" fmla="*/ 681038 h 1362076"/>
              <a:gd name="connsiteX5-81" fmla="*/ 285680 w 3757539"/>
              <a:gd name="connsiteY5-82" fmla="*/ 356415 h 1362076"/>
              <a:gd name="connsiteX6-83" fmla="*/ 2366963 w 3757539"/>
              <a:gd name="connsiteY6-84" fmla="*/ 0 h 1362076"/>
              <a:gd name="connsiteX7-85" fmla="*/ 3070826 w 3757539"/>
              <a:gd name="connsiteY7-86" fmla="*/ 30618 h 1362076"/>
              <a:gd name="connsiteX0-87" fmla="*/ 3757539 w 3757539"/>
              <a:gd name="connsiteY0-88" fmla="*/ 960774 h 1362076"/>
              <a:gd name="connsiteX1-89" fmla="*/ 3070826 w 3757539"/>
              <a:gd name="connsiteY1-90" fmla="*/ 1331458 h 1362076"/>
              <a:gd name="connsiteX2-91" fmla="*/ 2366963 w 3757539"/>
              <a:gd name="connsiteY2-92" fmla="*/ 1362076 h 1362076"/>
              <a:gd name="connsiteX3-93" fmla="*/ 0 w 3757539"/>
              <a:gd name="connsiteY3-94" fmla="*/ 681038 h 1362076"/>
              <a:gd name="connsiteX4-95" fmla="*/ 285680 w 3757539"/>
              <a:gd name="connsiteY4-96" fmla="*/ 356415 h 1362076"/>
              <a:gd name="connsiteX5-97" fmla="*/ 2366963 w 3757539"/>
              <a:gd name="connsiteY5-98" fmla="*/ 0 h 1362076"/>
              <a:gd name="connsiteX6-99" fmla="*/ 3070826 w 3757539"/>
              <a:gd name="connsiteY6-100" fmla="*/ 30618 h 1362076"/>
              <a:gd name="connsiteX0-101" fmla="*/ 3757539 w 3757539"/>
              <a:gd name="connsiteY0-102" fmla="*/ 960774 h 1362076"/>
              <a:gd name="connsiteX1-103" fmla="*/ 3070826 w 3757539"/>
              <a:gd name="connsiteY1-104" fmla="*/ 1331458 h 1362076"/>
              <a:gd name="connsiteX2-105" fmla="*/ 2366963 w 3757539"/>
              <a:gd name="connsiteY2-106" fmla="*/ 1362076 h 1362076"/>
              <a:gd name="connsiteX3-107" fmla="*/ 0 w 3757539"/>
              <a:gd name="connsiteY3-108" fmla="*/ 681038 h 1362076"/>
              <a:gd name="connsiteX4-109" fmla="*/ 285680 w 3757539"/>
              <a:gd name="connsiteY4-110" fmla="*/ 356415 h 1362076"/>
              <a:gd name="connsiteX5-111" fmla="*/ 2366963 w 3757539"/>
              <a:gd name="connsiteY5-112" fmla="*/ 0 h 1362076"/>
              <a:gd name="connsiteX6-113" fmla="*/ 3070826 w 3757539"/>
              <a:gd name="connsiteY6-114" fmla="*/ 30618 h 1362076"/>
              <a:gd name="connsiteX0-115" fmla="*/ 3733924 w 3733924"/>
              <a:gd name="connsiteY0-116" fmla="*/ 1000160 h 1362076"/>
              <a:gd name="connsiteX1-117" fmla="*/ 3070826 w 3733924"/>
              <a:gd name="connsiteY1-118" fmla="*/ 1331458 h 1362076"/>
              <a:gd name="connsiteX2-119" fmla="*/ 2366963 w 3733924"/>
              <a:gd name="connsiteY2-120" fmla="*/ 1362076 h 1362076"/>
              <a:gd name="connsiteX3-121" fmla="*/ 0 w 3733924"/>
              <a:gd name="connsiteY3-122" fmla="*/ 681038 h 1362076"/>
              <a:gd name="connsiteX4-123" fmla="*/ 285680 w 3733924"/>
              <a:gd name="connsiteY4-124" fmla="*/ 356415 h 1362076"/>
              <a:gd name="connsiteX5-125" fmla="*/ 2366963 w 3733924"/>
              <a:gd name="connsiteY5-126" fmla="*/ 0 h 1362076"/>
              <a:gd name="connsiteX6-127" fmla="*/ 3070826 w 3733924"/>
              <a:gd name="connsiteY6-128" fmla="*/ 30618 h 1362076"/>
              <a:gd name="connsiteX0-129" fmla="*/ 3739420 w 3739420"/>
              <a:gd name="connsiteY0-130" fmla="*/ 991837 h 1362076"/>
              <a:gd name="connsiteX1-131" fmla="*/ 3070826 w 3739420"/>
              <a:gd name="connsiteY1-132" fmla="*/ 1331458 h 1362076"/>
              <a:gd name="connsiteX2-133" fmla="*/ 2366963 w 3739420"/>
              <a:gd name="connsiteY2-134" fmla="*/ 1362076 h 1362076"/>
              <a:gd name="connsiteX3-135" fmla="*/ 0 w 3739420"/>
              <a:gd name="connsiteY3-136" fmla="*/ 681038 h 1362076"/>
              <a:gd name="connsiteX4-137" fmla="*/ 285680 w 3739420"/>
              <a:gd name="connsiteY4-138" fmla="*/ 356415 h 1362076"/>
              <a:gd name="connsiteX5-139" fmla="*/ 2366963 w 3739420"/>
              <a:gd name="connsiteY5-140" fmla="*/ 0 h 1362076"/>
              <a:gd name="connsiteX6-141" fmla="*/ 3070826 w 3739420"/>
              <a:gd name="connsiteY6-142" fmla="*/ 30618 h 1362076"/>
              <a:gd name="connsiteX0-143" fmla="*/ 3739420 w 3739420"/>
              <a:gd name="connsiteY0-144" fmla="*/ 991837 h 1362076"/>
              <a:gd name="connsiteX1-145" fmla="*/ 3070826 w 3739420"/>
              <a:gd name="connsiteY1-146" fmla="*/ 1331458 h 1362076"/>
              <a:gd name="connsiteX2-147" fmla="*/ 2366963 w 3739420"/>
              <a:gd name="connsiteY2-148" fmla="*/ 1362076 h 1362076"/>
              <a:gd name="connsiteX3-149" fmla="*/ 0 w 3739420"/>
              <a:gd name="connsiteY3-150" fmla="*/ 681038 h 1362076"/>
              <a:gd name="connsiteX4-151" fmla="*/ 285680 w 3739420"/>
              <a:gd name="connsiteY4-152" fmla="*/ 356415 h 1362076"/>
              <a:gd name="connsiteX5-153" fmla="*/ 2366963 w 3739420"/>
              <a:gd name="connsiteY5-154" fmla="*/ 0 h 1362076"/>
              <a:gd name="connsiteX6-155" fmla="*/ 3070826 w 3739420"/>
              <a:gd name="connsiteY6-156" fmla="*/ 30618 h 1362076"/>
              <a:gd name="connsiteX0-157" fmla="*/ 3739420 w 3739420"/>
              <a:gd name="connsiteY0-158" fmla="*/ 991837 h 1362076"/>
              <a:gd name="connsiteX1-159" fmla="*/ 3070826 w 3739420"/>
              <a:gd name="connsiteY1-160" fmla="*/ 1331458 h 1362076"/>
              <a:gd name="connsiteX2-161" fmla="*/ 2366963 w 3739420"/>
              <a:gd name="connsiteY2-162" fmla="*/ 1362076 h 1362076"/>
              <a:gd name="connsiteX3-163" fmla="*/ 0 w 3739420"/>
              <a:gd name="connsiteY3-164" fmla="*/ 681038 h 1362076"/>
              <a:gd name="connsiteX4-165" fmla="*/ 285680 w 3739420"/>
              <a:gd name="connsiteY4-166" fmla="*/ 356415 h 1362076"/>
              <a:gd name="connsiteX5-167" fmla="*/ 2366963 w 3739420"/>
              <a:gd name="connsiteY5-168" fmla="*/ 0 h 1362076"/>
              <a:gd name="connsiteX6-169" fmla="*/ 3070826 w 3739420"/>
              <a:gd name="connsiteY6-170" fmla="*/ 30618 h 1362076"/>
              <a:gd name="connsiteX0-171" fmla="*/ 3739420 w 3739420"/>
              <a:gd name="connsiteY0-172" fmla="*/ 991837 h 1367350"/>
              <a:gd name="connsiteX1-173" fmla="*/ 2366963 w 3739420"/>
              <a:gd name="connsiteY1-174" fmla="*/ 1362076 h 1367350"/>
              <a:gd name="connsiteX2-175" fmla="*/ 0 w 3739420"/>
              <a:gd name="connsiteY2-176" fmla="*/ 681038 h 1367350"/>
              <a:gd name="connsiteX3-177" fmla="*/ 285680 w 3739420"/>
              <a:gd name="connsiteY3-178" fmla="*/ 356415 h 1367350"/>
              <a:gd name="connsiteX4-179" fmla="*/ 2366963 w 3739420"/>
              <a:gd name="connsiteY4-180" fmla="*/ 0 h 1367350"/>
              <a:gd name="connsiteX5-181" fmla="*/ 3070826 w 3739420"/>
              <a:gd name="connsiteY5-182" fmla="*/ 30618 h 1367350"/>
              <a:gd name="connsiteX0-183" fmla="*/ 3739420 w 3739420"/>
              <a:gd name="connsiteY0-184" fmla="*/ 991837 h 1368283"/>
              <a:gd name="connsiteX1-185" fmla="*/ 2366963 w 3739420"/>
              <a:gd name="connsiteY1-186" fmla="*/ 1362076 h 1368283"/>
              <a:gd name="connsiteX2-187" fmla="*/ 0 w 3739420"/>
              <a:gd name="connsiteY2-188" fmla="*/ 681038 h 1368283"/>
              <a:gd name="connsiteX3-189" fmla="*/ 285680 w 3739420"/>
              <a:gd name="connsiteY3-190" fmla="*/ 356415 h 1368283"/>
              <a:gd name="connsiteX4-191" fmla="*/ 2366963 w 3739420"/>
              <a:gd name="connsiteY4-192" fmla="*/ 0 h 1368283"/>
              <a:gd name="connsiteX5-193" fmla="*/ 3070826 w 3739420"/>
              <a:gd name="connsiteY5-194" fmla="*/ 30618 h 1368283"/>
              <a:gd name="connsiteX0-195" fmla="*/ 3739420 w 3739420"/>
              <a:gd name="connsiteY0-196" fmla="*/ 991837 h 1362076"/>
              <a:gd name="connsiteX1-197" fmla="*/ 2366963 w 3739420"/>
              <a:gd name="connsiteY1-198" fmla="*/ 1362076 h 1362076"/>
              <a:gd name="connsiteX2-199" fmla="*/ 0 w 3739420"/>
              <a:gd name="connsiteY2-200" fmla="*/ 681038 h 1362076"/>
              <a:gd name="connsiteX3-201" fmla="*/ 285680 w 3739420"/>
              <a:gd name="connsiteY3-202" fmla="*/ 356415 h 1362076"/>
              <a:gd name="connsiteX4-203" fmla="*/ 2366963 w 3739420"/>
              <a:gd name="connsiteY4-204" fmla="*/ 0 h 1362076"/>
              <a:gd name="connsiteX5-205" fmla="*/ 3070826 w 3739420"/>
              <a:gd name="connsiteY5-206" fmla="*/ 30618 h 1362076"/>
              <a:gd name="connsiteX0-207" fmla="*/ 3739420 w 3739420"/>
              <a:gd name="connsiteY0-208" fmla="*/ 1005832 h 1376071"/>
              <a:gd name="connsiteX1-209" fmla="*/ 2366963 w 3739420"/>
              <a:gd name="connsiteY1-210" fmla="*/ 1376071 h 1376071"/>
              <a:gd name="connsiteX2-211" fmla="*/ 0 w 3739420"/>
              <a:gd name="connsiteY2-212" fmla="*/ 695033 h 1376071"/>
              <a:gd name="connsiteX3-213" fmla="*/ 285680 w 3739420"/>
              <a:gd name="connsiteY3-214" fmla="*/ 370410 h 1376071"/>
              <a:gd name="connsiteX4-215" fmla="*/ 2366963 w 3739420"/>
              <a:gd name="connsiteY4-216" fmla="*/ 13995 h 1376071"/>
              <a:gd name="connsiteX5-217" fmla="*/ 3182733 w 3739420"/>
              <a:gd name="connsiteY5-218" fmla="*/ 77863 h 1376071"/>
              <a:gd name="connsiteX0-219" fmla="*/ 3739420 w 3739420"/>
              <a:gd name="connsiteY0-220" fmla="*/ 1005655 h 1375894"/>
              <a:gd name="connsiteX1-221" fmla="*/ 2366963 w 3739420"/>
              <a:gd name="connsiteY1-222" fmla="*/ 1375894 h 1375894"/>
              <a:gd name="connsiteX2-223" fmla="*/ 0 w 3739420"/>
              <a:gd name="connsiteY2-224" fmla="*/ 694856 h 1375894"/>
              <a:gd name="connsiteX3-225" fmla="*/ 285680 w 3739420"/>
              <a:gd name="connsiteY3-226" fmla="*/ 370233 h 1375894"/>
              <a:gd name="connsiteX4-227" fmla="*/ 2366963 w 3739420"/>
              <a:gd name="connsiteY4-228" fmla="*/ 13818 h 1375894"/>
              <a:gd name="connsiteX5-229" fmla="*/ 3198782 w 3739420"/>
              <a:gd name="connsiteY5-230" fmla="*/ 78721 h 1375894"/>
              <a:gd name="connsiteX0-231" fmla="*/ 3739420 w 3739420"/>
              <a:gd name="connsiteY0-232" fmla="*/ 1012782 h 1383021"/>
              <a:gd name="connsiteX1-233" fmla="*/ 2366963 w 3739420"/>
              <a:gd name="connsiteY1-234" fmla="*/ 1383021 h 1383021"/>
              <a:gd name="connsiteX2-235" fmla="*/ 0 w 3739420"/>
              <a:gd name="connsiteY2-236" fmla="*/ 701983 h 1383021"/>
              <a:gd name="connsiteX3-237" fmla="*/ 285680 w 3739420"/>
              <a:gd name="connsiteY3-238" fmla="*/ 377360 h 1383021"/>
              <a:gd name="connsiteX4-239" fmla="*/ 2366963 w 3739420"/>
              <a:gd name="connsiteY4-240" fmla="*/ 20945 h 1383021"/>
              <a:gd name="connsiteX5-241" fmla="*/ 3198782 w 3739420"/>
              <a:gd name="connsiteY5-242" fmla="*/ 85848 h 1383021"/>
              <a:gd name="connsiteX0-243" fmla="*/ 3739420 w 3739420"/>
              <a:gd name="connsiteY0-244" fmla="*/ 1026672 h 1396911"/>
              <a:gd name="connsiteX1-245" fmla="*/ 2366963 w 3739420"/>
              <a:gd name="connsiteY1-246" fmla="*/ 1396911 h 1396911"/>
              <a:gd name="connsiteX2-247" fmla="*/ 0 w 3739420"/>
              <a:gd name="connsiteY2-248" fmla="*/ 715873 h 1396911"/>
              <a:gd name="connsiteX3-249" fmla="*/ 285680 w 3739420"/>
              <a:gd name="connsiteY3-250" fmla="*/ 391250 h 1396911"/>
              <a:gd name="connsiteX4-251" fmla="*/ 2366963 w 3739420"/>
              <a:gd name="connsiteY4-252" fmla="*/ 34835 h 1396911"/>
              <a:gd name="connsiteX5-253" fmla="*/ 3192528 w 3739420"/>
              <a:gd name="connsiteY5-254" fmla="*/ 62145 h 1396911"/>
              <a:gd name="connsiteX0-255" fmla="*/ 3739420 w 3739420"/>
              <a:gd name="connsiteY0-256" fmla="*/ 1011996 h 1382235"/>
              <a:gd name="connsiteX1-257" fmla="*/ 2366963 w 3739420"/>
              <a:gd name="connsiteY1-258" fmla="*/ 1382235 h 1382235"/>
              <a:gd name="connsiteX2-259" fmla="*/ 0 w 3739420"/>
              <a:gd name="connsiteY2-260" fmla="*/ 701197 h 1382235"/>
              <a:gd name="connsiteX3-261" fmla="*/ 285680 w 3739420"/>
              <a:gd name="connsiteY3-262" fmla="*/ 376574 h 1382235"/>
              <a:gd name="connsiteX4-263" fmla="*/ 2366963 w 3739420"/>
              <a:gd name="connsiteY4-264" fmla="*/ 20159 h 1382235"/>
              <a:gd name="connsiteX5-265" fmla="*/ 3192528 w 3739420"/>
              <a:gd name="connsiteY5-266" fmla="*/ 47469 h 1382235"/>
              <a:gd name="connsiteX0-267" fmla="*/ 3739420 w 3739420"/>
              <a:gd name="connsiteY0-268" fmla="*/ 1025520 h 1395759"/>
              <a:gd name="connsiteX1-269" fmla="*/ 2366963 w 3739420"/>
              <a:gd name="connsiteY1-270" fmla="*/ 1395759 h 1395759"/>
              <a:gd name="connsiteX2-271" fmla="*/ 0 w 3739420"/>
              <a:gd name="connsiteY2-272" fmla="*/ 714721 h 1395759"/>
              <a:gd name="connsiteX3-273" fmla="*/ 285680 w 3739420"/>
              <a:gd name="connsiteY3-274" fmla="*/ 390098 h 1395759"/>
              <a:gd name="connsiteX4-275" fmla="*/ 2366963 w 3739420"/>
              <a:gd name="connsiteY4-276" fmla="*/ 33683 h 1395759"/>
              <a:gd name="connsiteX5-277" fmla="*/ 3192528 w 3739420"/>
              <a:gd name="connsiteY5-278" fmla="*/ 60993 h 1395759"/>
              <a:gd name="connsiteX0-279" fmla="*/ 3739420 w 3739420"/>
              <a:gd name="connsiteY0-280" fmla="*/ 1013293 h 1383532"/>
              <a:gd name="connsiteX1-281" fmla="*/ 2366963 w 3739420"/>
              <a:gd name="connsiteY1-282" fmla="*/ 1383532 h 1383532"/>
              <a:gd name="connsiteX2-283" fmla="*/ 0 w 3739420"/>
              <a:gd name="connsiteY2-284" fmla="*/ 702494 h 1383532"/>
              <a:gd name="connsiteX3-285" fmla="*/ 285680 w 3739420"/>
              <a:gd name="connsiteY3-286" fmla="*/ 377871 h 1383532"/>
              <a:gd name="connsiteX4-287" fmla="*/ 2366963 w 3739420"/>
              <a:gd name="connsiteY4-288" fmla="*/ 21456 h 1383532"/>
              <a:gd name="connsiteX5-289" fmla="*/ 3192528 w 3739420"/>
              <a:gd name="connsiteY5-290" fmla="*/ 48766 h 1383532"/>
              <a:gd name="connsiteX0-291" fmla="*/ 3739420 w 3739420"/>
              <a:gd name="connsiteY0-292" fmla="*/ 1009045 h 1379284"/>
              <a:gd name="connsiteX1-293" fmla="*/ 2366963 w 3739420"/>
              <a:gd name="connsiteY1-294" fmla="*/ 1379284 h 1379284"/>
              <a:gd name="connsiteX2-295" fmla="*/ 0 w 3739420"/>
              <a:gd name="connsiteY2-296" fmla="*/ 698246 h 1379284"/>
              <a:gd name="connsiteX3-297" fmla="*/ 285680 w 3739420"/>
              <a:gd name="connsiteY3-298" fmla="*/ 373623 h 1379284"/>
              <a:gd name="connsiteX4-299" fmla="*/ 2366963 w 3739420"/>
              <a:gd name="connsiteY4-300" fmla="*/ 17208 h 1379284"/>
              <a:gd name="connsiteX5-301" fmla="*/ 3192528 w 3739420"/>
              <a:gd name="connsiteY5-302" fmla="*/ 44518 h 1379284"/>
              <a:gd name="connsiteX0-303" fmla="*/ 3739420 w 3739420"/>
              <a:gd name="connsiteY0-304" fmla="*/ 1004450 h 1374689"/>
              <a:gd name="connsiteX1-305" fmla="*/ 2366963 w 3739420"/>
              <a:gd name="connsiteY1-306" fmla="*/ 1374689 h 1374689"/>
              <a:gd name="connsiteX2-307" fmla="*/ 0 w 3739420"/>
              <a:gd name="connsiteY2-308" fmla="*/ 693651 h 1374689"/>
              <a:gd name="connsiteX3-309" fmla="*/ 285680 w 3739420"/>
              <a:gd name="connsiteY3-310" fmla="*/ 369028 h 1374689"/>
              <a:gd name="connsiteX4-311" fmla="*/ 2366963 w 3739420"/>
              <a:gd name="connsiteY4-312" fmla="*/ 12613 h 1374689"/>
              <a:gd name="connsiteX5-313" fmla="*/ 3208139 w 3739420"/>
              <a:gd name="connsiteY5-314" fmla="*/ 66963 h 1374689"/>
              <a:gd name="connsiteX0-315" fmla="*/ 3739420 w 3739420"/>
              <a:gd name="connsiteY0-316" fmla="*/ 1012655 h 1382894"/>
              <a:gd name="connsiteX1-317" fmla="*/ 2366963 w 3739420"/>
              <a:gd name="connsiteY1-318" fmla="*/ 1382894 h 1382894"/>
              <a:gd name="connsiteX2-319" fmla="*/ 0 w 3739420"/>
              <a:gd name="connsiteY2-320" fmla="*/ 701856 h 1382894"/>
              <a:gd name="connsiteX3-321" fmla="*/ 285680 w 3739420"/>
              <a:gd name="connsiteY3-322" fmla="*/ 377233 h 1382894"/>
              <a:gd name="connsiteX4-323" fmla="*/ 2366963 w 3739420"/>
              <a:gd name="connsiteY4-324" fmla="*/ 20818 h 1382894"/>
              <a:gd name="connsiteX5-325" fmla="*/ 3208139 w 3739420"/>
              <a:gd name="connsiteY5-326" fmla="*/ 75168 h 13828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3739420" h="1382894">
                <a:moveTo>
                  <a:pt x="3739420" y="1012655"/>
                </a:moveTo>
                <a:cubicBezTo>
                  <a:pt x="3529000" y="1149204"/>
                  <a:pt x="3054514" y="1340907"/>
                  <a:pt x="2366963" y="1382894"/>
                </a:cubicBezTo>
                <a:cubicBezTo>
                  <a:pt x="1059725" y="1382894"/>
                  <a:pt x="0" y="1077983"/>
                  <a:pt x="0" y="701856"/>
                </a:cubicBezTo>
                <a:cubicBezTo>
                  <a:pt x="0" y="584316"/>
                  <a:pt x="103489" y="473731"/>
                  <a:pt x="285680" y="377233"/>
                </a:cubicBezTo>
                <a:cubicBezTo>
                  <a:pt x="686499" y="164936"/>
                  <a:pt x="1879886" y="71162"/>
                  <a:pt x="2366963" y="20818"/>
                </a:cubicBezTo>
                <a:cubicBezTo>
                  <a:pt x="2854040" y="-29526"/>
                  <a:pt x="3099604" y="20460"/>
                  <a:pt x="3208139" y="75168"/>
                </a:cubicBezTo>
              </a:path>
            </a:pathLst>
          </a:custGeom>
          <a:noFill/>
          <a:ln>
            <a:solidFill>
              <a:schemeClr val="l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3" name="任意多边形: 形状 12"/>
          <p:cNvSpPr/>
          <p:nvPr>
            <p:custDataLst>
              <p:tags r:id="rId14"/>
            </p:custDataLst>
          </p:nvPr>
        </p:nvSpPr>
        <p:spPr>
          <a:xfrm rot="1800000">
            <a:off x="9340283" y="1448292"/>
            <a:ext cx="3395432" cy="1021557"/>
          </a:xfrm>
          <a:custGeom>
            <a:avLst/>
            <a:gdLst>
              <a:gd name="connsiteX0" fmla="*/ 285680 w 3395432"/>
              <a:gd name="connsiteY0" fmla="*/ 356415 h 1362076"/>
              <a:gd name="connsiteX1" fmla="*/ 2366963 w 3395432"/>
              <a:gd name="connsiteY1" fmla="*/ 0 h 1362076"/>
              <a:gd name="connsiteX2" fmla="*/ 2653306 w 3395432"/>
              <a:gd name="connsiteY2" fmla="*/ 8305 h 1362076"/>
              <a:gd name="connsiteX3" fmla="*/ 3395432 w 3395432"/>
              <a:gd name="connsiteY3" fmla="*/ 1293707 h 1362076"/>
              <a:gd name="connsiteX4" fmla="*/ 3288292 w 3395432"/>
              <a:gd name="connsiteY4" fmla="*/ 1308557 h 1362076"/>
              <a:gd name="connsiteX5" fmla="*/ 2366963 w 3395432"/>
              <a:gd name="connsiteY5" fmla="*/ 1362076 h 1362076"/>
              <a:gd name="connsiteX6" fmla="*/ 0 w 3395432"/>
              <a:gd name="connsiteY6" fmla="*/ 681038 h 1362076"/>
              <a:gd name="connsiteX7" fmla="*/ 285680 w 3395432"/>
              <a:gd name="connsiteY7" fmla="*/ 356415 h 1362076"/>
              <a:gd name="connsiteX0-1" fmla="*/ 285680 w 3395432"/>
              <a:gd name="connsiteY0-2" fmla="*/ 356415 h 1362076"/>
              <a:gd name="connsiteX1-3" fmla="*/ 2366963 w 3395432"/>
              <a:gd name="connsiteY1-4" fmla="*/ 0 h 1362076"/>
              <a:gd name="connsiteX2-5" fmla="*/ 2653306 w 3395432"/>
              <a:gd name="connsiteY2-6" fmla="*/ 8305 h 1362076"/>
              <a:gd name="connsiteX3-7" fmla="*/ 3395432 w 3395432"/>
              <a:gd name="connsiteY3-8" fmla="*/ 1293707 h 1362076"/>
              <a:gd name="connsiteX4-9" fmla="*/ 3288292 w 3395432"/>
              <a:gd name="connsiteY4-10" fmla="*/ 1308557 h 1362076"/>
              <a:gd name="connsiteX5-11" fmla="*/ 2366963 w 3395432"/>
              <a:gd name="connsiteY5-12" fmla="*/ 1362076 h 1362076"/>
              <a:gd name="connsiteX6-13" fmla="*/ 0 w 3395432"/>
              <a:gd name="connsiteY6-14" fmla="*/ 681038 h 1362076"/>
              <a:gd name="connsiteX7-15" fmla="*/ 285680 w 3395432"/>
              <a:gd name="connsiteY7-16" fmla="*/ 356415 h 1362076"/>
              <a:gd name="connsiteX0-17" fmla="*/ 2653306 w 3395432"/>
              <a:gd name="connsiteY0-18" fmla="*/ 8305 h 1362076"/>
              <a:gd name="connsiteX1-19" fmla="*/ 3395432 w 3395432"/>
              <a:gd name="connsiteY1-20" fmla="*/ 1293707 h 1362076"/>
              <a:gd name="connsiteX2-21" fmla="*/ 3288292 w 3395432"/>
              <a:gd name="connsiteY2-22" fmla="*/ 1308557 h 1362076"/>
              <a:gd name="connsiteX3-23" fmla="*/ 2366963 w 3395432"/>
              <a:gd name="connsiteY3-24" fmla="*/ 1362076 h 1362076"/>
              <a:gd name="connsiteX4-25" fmla="*/ 0 w 3395432"/>
              <a:gd name="connsiteY4-26" fmla="*/ 681038 h 1362076"/>
              <a:gd name="connsiteX5-27" fmla="*/ 285680 w 3395432"/>
              <a:gd name="connsiteY5-28" fmla="*/ 356415 h 1362076"/>
              <a:gd name="connsiteX6-29" fmla="*/ 2366963 w 3395432"/>
              <a:gd name="connsiteY6-30" fmla="*/ 0 h 1362076"/>
              <a:gd name="connsiteX7-31" fmla="*/ 2744746 w 3395432"/>
              <a:gd name="connsiteY7-32" fmla="*/ 99745 h 1362076"/>
              <a:gd name="connsiteX0-33" fmla="*/ 2653306 w 3395432"/>
              <a:gd name="connsiteY0-34" fmla="*/ 8305 h 1362076"/>
              <a:gd name="connsiteX1-35" fmla="*/ 3395432 w 3395432"/>
              <a:gd name="connsiteY1-36" fmla="*/ 1293707 h 1362076"/>
              <a:gd name="connsiteX2-37" fmla="*/ 3288292 w 3395432"/>
              <a:gd name="connsiteY2-38" fmla="*/ 1308557 h 1362076"/>
              <a:gd name="connsiteX3-39" fmla="*/ 2366963 w 3395432"/>
              <a:gd name="connsiteY3-40" fmla="*/ 1362076 h 1362076"/>
              <a:gd name="connsiteX4-41" fmla="*/ 0 w 3395432"/>
              <a:gd name="connsiteY4-42" fmla="*/ 681038 h 1362076"/>
              <a:gd name="connsiteX5-43" fmla="*/ 285680 w 3395432"/>
              <a:gd name="connsiteY5-44" fmla="*/ 356415 h 1362076"/>
              <a:gd name="connsiteX6-45" fmla="*/ 2366963 w 3395432"/>
              <a:gd name="connsiteY6-46" fmla="*/ 0 h 1362076"/>
              <a:gd name="connsiteX7-47" fmla="*/ 2744746 w 3395432"/>
              <a:gd name="connsiteY7-48" fmla="*/ 99745 h 1362076"/>
              <a:gd name="connsiteX0-49" fmla="*/ 3395432 w 3395432"/>
              <a:gd name="connsiteY0-50" fmla="*/ 1293707 h 1362076"/>
              <a:gd name="connsiteX1-51" fmla="*/ 3288292 w 3395432"/>
              <a:gd name="connsiteY1-52" fmla="*/ 1308557 h 1362076"/>
              <a:gd name="connsiteX2-53" fmla="*/ 2366963 w 3395432"/>
              <a:gd name="connsiteY2-54" fmla="*/ 1362076 h 1362076"/>
              <a:gd name="connsiteX3-55" fmla="*/ 0 w 3395432"/>
              <a:gd name="connsiteY3-56" fmla="*/ 681038 h 1362076"/>
              <a:gd name="connsiteX4-57" fmla="*/ 285680 w 3395432"/>
              <a:gd name="connsiteY4-58" fmla="*/ 356415 h 1362076"/>
              <a:gd name="connsiteX5-59" fmla="*/ 2366963 w 3395432"/>
              <a:gd name="connsiteY5-60" fmla="*/ 0 h 1362076"/>
              <a:gd name="connsiteX6-61" fmla="*/ 2744746 w 3395432"/>
              <a:gd name="connsiteY6-62" fmla="*/ 99745 h 1362076"/>
              <a:gd name="connsiteX0-63" fmla="*/ 3395432 w 3395432"/>
              <a:gd name="connsiteY0-64" fmla="*/ 1293707 h 1362076"/>
              <a:gd name="connsiteX1-65" fmla="*/ 3288292 w 3395432"/>
              <a:gd name="connsiteY1-66" fmla="*/ 1308557 h 1362076"/>
              <a:gd name="connsiteX2-67" fmla="*/ 2366963 w 3395432"/>
              <a:gd name="connsiteY2-68" fmla="*/ 1362076 h 1362076"/>
              <a:gd name="connsiteX3-69" fmla="*/ 0 w 3395432"/>
              <a:gd name="connsiteY3-70" fmla="*/ 681038 h 1362076"/>
              <a:gd name="connsiteX4-71" fmla="*/ 285680 w 3395432"/>
              <a:gd name="connsiteY4-72" fmla="*/ 356415 h 1362076"/>
              <a:gd name="connsiteX5-73" fmla="*/ 2366963 w 3395432"/>
              <a:gd name="connsiteY5-74" fmla="*/ 0 h 1362076"/>
              <a:gd name="connsiteX6-75" fmla="*/ 2744746 w 3395432"/>
              <a:gd name="connsiteY6-76" fmla="*/ 99745 h 1362076"/>
              <a:gd name="connsiteX0-77" fmla="*/ 3395432 w 3395432"/>
              <a:gd name="connsiteY0-78" fmla="*/ 1293707 h 1362076"/>
              <a:gd name="connsiteX1-79" fmla="*/ 3288292 w 3395432"/>
              <a:gd name="connsiteY1-80" fmla="*/ 1308557 h 1362076"/>
              <a:gd name="connsiteX2-81" fmla="*/ 2366963 w 3395432"/>
              <a:gd name="connsiteY2-82" fmla="*/ 1362076 h 1362076"/>
              <a:gd name="connsiteX3-83" fmla="*/ 0 w 3395432"/>
              <a:gd name="connsiteY3-84" fmla="*/ 681038 h 1362076"/>
              <a:gd name="connsiteX4-85" fmla="*/ 285680 w 3395432"/>
              <a:gd name="connsiteY4-86" fmla="*/ 356415 h 1362076"/>
              <a:gd name="connsiteX5-87" fmla="*/ 2366963 w 3395432"/>
              <a:gd name="connsiteY5-88" fmla="*/ 0 h 1362076"/>
              <a:gd name="connsiteX6-89" fmla="*/ 2646337 w 3395432"/>
              <a:gd name="connsiteY6-90" fmla="*/ 28147 h 136207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3395432" h="1362076">
                <a:moveTo>
                  <a:pt x="3395432" y="1293707"/>
                </a:moveTo>
                <a:lnTo>
                  <a:pt x="3288292" y="1308557"/>
                </a:lnTo>
                <a:cubicBezTo>
                  <a:pt x="3005113" y="1343019"/>
                  <a:pt x="2693773" y="1362076"/>
                  <a:pt x="2366963" y="1362076"/>
                </a:cubicBezTo>
                <a:cubicBezTo>
                  <a:pt x="1059725" y="1362076"/>
                  <a:pt x="0" y="1057165"/>
                  <a:pt x="0" y="681038"/>
                </a:cubicBezTo>
                <a:cubicBezTo>
                  <a:pt x="1" y="563498"/>
                  <a:pt x="103489" y="452913"/>
                  <a:pt x="285680" y="356415"/>
                </a:cubicBezTo>
                <a:cubicBezTo>
                  <a:pt x="686499" y="144118"/>
                  <a:pt x="1468237" y="0"/>
                  <a:pt x="2366963" y="0"/>
                </a:cubicBezTo>
                <a:cubicBezTo>
                  <a:pt x="2462411" y="2768"/>
                  <a:pt x="2646337" y="28147"/>
                  <a:pt x="2646337" y="28147"/>
                </a:cubicBezTo>
              </a:path>
            </a:pathLst>
          </a:custGeom>
          <a:noFill/>
          <a:ln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8" name="十字星 58"/>
          <p:cNvSpPr/>
          <p:nvPr>
            <p:custDataLst>
              <p:tags r:id="rId15"/>
            </p:custDataLst>
          </p:nvPr>
        </p:nvSpPr>
        <p:spPr>
          <a:xfrm rot="2700000">
            <a:off x="9906000" y="1085850"/>
            <a:ext cx="361951" cy="271463"/>
          </a:xfrm>
          <a:prstGeom prst="star4">
            <a:avLst>
              <a:gd name="adj" fmla="val 8433"/>
            </a:avLst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7" name="十字星 17"/>
          <p:cNvSpPr/>
          <p:nvPr>
            <p:custDataLst>
              <p:tags r:id="rId16"/>
            </p:custDataLst>
          </p:nvPr>
        </p:nvSpPr>
        <p:spPr>
          <a:xfrm>
            <a:off x="158115" y="1193959"/>
            <a:ext cx="361951" cy="271463"/>
          </a:xfrm>
          <a:prstGeom prst="star4">
            <a:avLst>
              <a:gd name="adj" fmla="val 843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5" name="十字星 18"/>
          <p:cNvSpPr/>
          <p:nvPr>
            <p:custDataLst>
              <p:tags r:id="rId17"/>
            </p:custDataLst>
          </p:nvPr>
        </p:nvSpPr>
        <p:spPr>
          <a:xfrm>
            <a:off x="391160" y="1356836"/>
            <a:ext cx="257175" cy="192881"/>
          </a:xfrm>
          <a:prstGeom prst="star4">
            <a:avLst>
              <a:gd name="adj" fmla="val 843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" name="标题"/>
          <p:cNvSpPr txBox="1">
            <a:spLocks noGrp="1"/>
          </p:cNvSpPr>
          <p:nvPr>
            <p:ph type="title" idx="1"/>
            <p:custDataLst>
              <p:tags r:id="rId18"/>
            </p:custDataLst>
          </p:nvPr>
        </p:nvSpPr>
        <p:spPr>
          <a:xfrm>
            <a:off x="608400" y="1313550"/>
            <a:ext cx="10969200" cy="52920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300" normalizeH="0" baseline="0" noProof="1" dirty="0">
                <a:ln>
                  <a:noFill/>
                  <a:prstDash val="sysDot"/>
                </a:ln>
                <a:solidFill>
                  <a:schemeClr val="accent1"/>
                </a:solidFill>
                <a:latin typeface="+mj-ea"/>
                <a:ea typeface="+mj-ea"/>
                <a:cs typeface="MiSans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9"/>
            </p:custDataLst>
          </p:nvPr>
        </p:nvSpPr>
        <p:spPr>
          <a:xfrm>
            <a:off x="612000" y="5593050"/>
            <a:ext cx="2700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0"/>
            </p:custDataLst>
          </p:nvPr>
        </p:nvSpPr>
        <p:spPr>
          <a:xfrm>
            <a:off x="4116000" y="5593050"/>
            <a:ext cx="3960000" cy="2376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21"/>
            </p:custDataLst>
          </p:nvPr>
        </p:nvSpPr>
        <p:spPr>
          <a:xfrm>
            <a:off x="8877600" y="5593050"/>
            <a:ext cx="2700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十字星 18"/>
          <p:cNvSpPr/>
          <p:nvPr>
            <p:custDataLst>
              <p:tags r:id="rId2"/>
            </p:custDataLst>
          </p:nvPr>
        </p:nvSpPr>
        <p:spPr>
          <a:xfrm>
            <a:off x="391160" y="1356836"/>
            <a:ext cx="257175" cy="192881"/>
          </a:xfrm>
          <a:prstGeom prst="star4">
            <a:avLst>
              <a:gd name="adj" fmla="val 843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6" name="十字星 17"/>
          <p:cNvSpPr/>
          <p:nvPr>
            <p:custDataLst>
              <p:tags r:id="rId3"/>
            </p:custDataLst>
          </p:nvPr>
        </p:nvSpPr>
        <p:spPr>
          <a:xfrm>
            <a:off x="158115" y="1193959"/>
            <a:ext cx="361951" cy="271463"/>
          </a:xfrm>
          <a:prstGeom prst="star4">
            <a:avLst>
              <a:gd name="adj" fmla="val 843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4" name="十字星 58"/>
          <p:cNvSpPr/>
          <p:nvPr>
            <p:custDataLst>
              <p:tags r:id="rId4"/>
            </p:custDataLst>
          </p:nvPr>
        </p:nvSpPr>
        <p:spPr>
          <a:xfrm rot="2700000">
            <a:off x="9906000" y="1085850"/>
            <a:ext cx="361951" cy="271463"/>
          </a:xfrm>
          <a:prstGeom prst="star4">
            <a:avLst>
              <a:gd name="adj" fmla="val 8433"/>
            </a:avLst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3" name="任意多边形: 形状 12"/>
          <p:cNvSpPr/>
          <p:nvPr>
            <p:custDataLst>
              <p:tags r:id="rId5"/>
            </p:custDataLst>
          </p:nvPr>
        </p:nvSpPr>
        <p:spPr>
          <a:xfrm rot="1800000">
            <a:off x="9340283" y="1448292"/>
            <a:ext cx="3395432" cy="1021557"/>
          </a:xfrm>
          <a:custGeom>
            <a:avLst/>
            <a:gdLst>
              <a:gd name="connsiteX0" fmla="*/ 285680 w 3395432"/>
              <a:gd name="connsiteY0" fmla="*/ 356415 h 1362076"/>
              <a:gd name="connsiteX1" fmla="*/ 2366963 w 3395432"/>
              <a:gd name="connsiteY1" fmla="*/ 0 h 1362076"/>
              <a:gd name="connsiteX2" fmla="*/ 2653306 w 3395432"/>
              <a:gd name="connsiteY2" fmla="*/ 8305 h 1362076"/>
              <a:gd name="connsiteX3" fmla="*/ 3395432 w 3395432"/>
              <a:gd name="connsiteY3" fmla="*/ 1293707 h 1362076"/>
              <a:gd name="connsiteX4" fmla="*/ 3288292 w 3395432"/>
              <a:gd name="connsiteY4" fmla="*/ 1308557 h 1362076"/>
              <a:gd name="connsiteX5" fmla="*/ 2366963 w 3395432"/>
              <a:gd name="connsiteY5" fmla="*/ 1362076 h 1362076"/>
              <a:gd name="connsiteX6" fmla="*/ 0 w 3395432"/>
              <a:gd name="connsiteY6" fmla="*/ 681038 h 1362076"/>
              <a:gd name="connsiteX7" fmla="*/ 285680 w 3395432"/>
              <a:gd name="connsiteY7" fmla="*/ 356415 h 1362076"/>
              <a:gd name="connsiteX0-1" fmla="*/ 285680 w 3395432"/>
              <a:gd name="connsiteY0-2" fmla="*/ 356415 h 1362076"/>
              <a:gd name="connsiteX1-3" fmla="*/ 2366963 w 3395432"/>
              <a:gd name="connsiteY1-4" fmla="*/ 0 h 1362076"/>
              <a:gd name="connsiteX2-5" fmla="*/ 2653306 w 3395432"/>
              <a:gd name="connsiteY2-6" fmla="*/ 8305 h 1362076"/>
              <a:gd name="connsiteX3-7" fmla="*/ 3395432 w 3395432"/>
              <a:gd name="connsiteY3-8" fmla="*/ 1293707 h 1362076"/>
              <a:gd name="connsiteX4-9" fmla="*/ 3288292 w 3395432"/>
              <a:gd name="connsiteY4-10" fmla="*/ 1308557 h 1362076"/>
              <a:gd name="connsiteX5-11" fmla="*/ 2366963 w 3395432"/>
              <a:gd name="connsiteY5-12" fmla="*/ 1362076 h 1362076"/>
              <a:gd name="connsiteX6-13" fmla="*/ 0 w 3395432"/>
              <a:gd name="connsiteY6-14" fmla="*/ 681038 h 1362076"/>
              <a:gd name="connsiteX7-15" fmla="*/ 285680 w 3395432"/>
              <a:gd name="connsiteY7-16" fmla="*/ 356415 h 1362076"/>
              <a:gd name="connsiteX0-17" fmla="*/ 2653306 w 3395432"/>
              <a:gd name="connsiteY0-18" fmla="*/ 8305 h 1362076"/>
              <a:gd name="connsiteX1-19" fmla="*/ 3395432 w 3395432"/>
              <a:gd name="connsiteY1-20" fmla="*/ 1293707 h 1362076"/>
              <a:gd name="connsiteX2-21" fmla="*/ 3288292 w 3395432"/>
              <a:gd name="connsiteY2-22" fmla="*/ 1308557 h 1362076"/>
              <a:gd name="connsiteX3-23" fmla="*/ 2366963 w 3395432"/>
              <a:gd name="connsiteY3-24" fmla="*/ 1362076 h 1362076"/>
              <a:gd name="connsiteX4-25" fmla="*/ 0 w 3395432"/>
              <a:gd name="connsiteY4-26" fmla="*/ 681038 h 1362076"/>
              <a:gd name="connsiteX5-27" fmla="*/ 285680 w 3395432"/>
              <a:gd name="connsiteY5-28" fmla="*/ 356415 h 1362076"/>
              <a:gd name="connsiteX6-29" fmla="*/ 2366963 w 3395432"/>
              <a:gd name="connsiteY6-30" fmla="*/ 0 h 1362076"/>
              <a:gd name="connsiteX7-31" fmla="*/ 2744746 w 3395432"/>
              <a:gd name="connsiteY7-32" fmla="*/ 99745 h 1362076"/>
              <a:gd name="connsiteX0-33" fmla="*/ 2653306 w 3395432"/>
              <a:gd name="connsiteY0-34" fmla="*/ 8305 h 1362076"/>
              <a:gd name="connsiteX1-35" fmla="*/ 3395432 w 3395432"/>
              <a:gd name="connsiteY1-36" fmla="*/ 1293707 h 1362076"/>
              <a:gd name="connsiteX2-37" fmla="*/ 3288292 w 3395432"/>
              <a:gd name="connsiteY2-38" fmla="*/ 1308557 h 1362076"/>
              <a:gd name="connsiteX3-39" fmla="*/ 2366963 w 3395432"/>
              <a:gd name="connsiteY3-40" fmla="*/ 1362076 h 1362076"/>
              <a:gd name="connsiteX4-41" fmla="*/ 0 w 3395432"/>
              <a:gd name="connsiteY4-42" fmla="*/ 681038 h 1362076"/>
              <a:gd name="connsiteX5-43" fmla="*/ 285680 w 3395432"/>
              <a:gd name="connsiteY5-44" fmla="*/ 356415 h 1362076"/>
              <a:gd name="connsiteX6-45" fmla="*/ 2366963 w 3395432"/>
              <a:gd name="connsiteY6-46" fmla="*/ 0 h 1362076"/>
              <a:gd name="connsiteX7-47" fmla="*/ 2744746 w 3395432"/>
              <a:gd name="connsiteY7-48" fmla="*/ 99745 h 1362076"/>
              <a:gd name="connsiteX0-49" fmla="*/ 3395432 w 3395432"/>
              <a:gd name="connsiteY0-50" fmla="*/ 1293707 h 1362076"/>
              <a:gd name="connsiteX1-51" fmla="*/ 3288292 w 3395432"/>
              <a:gd name="connsiteY1-52" fmla="*/ 1308557 h 1362076"/>
              <a:gd name="connsiteX2-53" fmla="*/ 2366963 w 3395432"/>
              <a:gd name="connsiteY2-54" fmla="*/ 1362076 h 1362076"/>
              <a:gd name="connsiteX3-55" fmla="*/ 0 w 3395432"/>
              <a:gd name="connsiteY3-56" fmla="*/ 681038 h 1362076"/>
              <a:gd name="connsiteX4-57" fmla="*/ 285680 w 3395432"/>
              <a:gd name="connsiteY4-58" fmla="*/ 356415 h 1362076"/>
              <a:gd name="connsiteX5-59" fmla="*/ 2366963 w 3395432"/>
              <a:gd name="connsiteY5-60" fmla="*/ 0 h 1362076"/>
              <a:gd name="connsiteX6-61" fmla="*/ 2744746 w 3395432"/>
              <a:gd name="connsiteY6-62" fmla="*/ 99745 h 1362076"/>
              <a:gd name="connsiteX0-63" fmla="*/ 3395432 w 3395432"/>
              <a:gd name="connsiteY0-64" fmla="*/ 1293707 h 1362076"/>
              <a:gd name="connsiteX1-65" fmla="*/ 3288292 w 3395432"/>
              <a:gd name="connsiteY1-66" fmla="*/ 1308557 h 1362076"/>
              <a:gd name="connsiteX2-67" fmla="*/ 2366963 w 3395432"/>
              <a:gd name="connsiteY2-68" fmla="*/ 1362076 h 1362076"/>
              <a:gd name="connsiteX3-69" fmla="*/ 0 w 3395432"/>
              <a:gd name="connsiteY3-70" fmla="*/ 681038 h 1362076"/>
              <a:gd name="connsiteX4-71" fmla="*/ 285680 w 3395432"/>
              <a:gd name="connsiteY4-72" fmla="*/ 356415 h 1362076"/>
              <a:gd name="connsiteX5-73" fmla="*/ 2366963 w 3395432"/>
              <a:gd name="connsiteY5-74" fmla="*/ 0 h 1362076"/>
              <a:gd name="connsiteX6-75" fmla="*/ 2744746 w 3395432"/>
              <a:gd name="connsiteY6-76" fmla="*/ 99745 h 1362076"/>
              <a:gd name="connsiteX0-77" fmla="*/ 3395432 w 3395432"/>
              <a:gd name="connsiteY0-78" fmla="*/ 1293707 h 1362076"/>
              <a:gd name="connsiteX1-79" fmla="*/ 3288292 w 3395432"/>
              <a:gd name="connsiteY1-80" fmla="*/ 1308557 h 1362076"/>
              <a:gd name="connsiteX2-81" fmla="*/ 2366963 w 3395432"/>
              <a:gd name="connsiteY2-82" fmla="*/ 1362076 h 1362076"/>
              <a:gd name="connsiteX3-83" fmla="*/ 0 w 3395432"/>
              <a:gd name="connsiteY3-84" fmla="*/ 681038 h 1362076"/>
              <a:gd name="connsiteX4-85" fmla="*/ 285680 w 3395432"/>
              <a:gd name="connsiteY4-86" fmla="*/ 356415 h 1362076"/>
              <a:gd name="connsiteX5-87" fmla="*/ 2366963 w 3395432"/>
              <a:gd name="connsiteY5-88" fmla="*/ 0 h 1362076"/>
              <a:gd name="connsiteX6-89" fmla="*/ 2646337 w 3395432"/>
              <a:gd name="connsiteY6-90" fmla="*/ 28147 h 136207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3395432" h="1362076">
                <a:moveTo>
                  <a:pt x="3395432" y="1293707"/>
                </a:moveTo>
                <a:lnTo>
                  <a:pt x="3288292" y="1308557"/>
                </a:lnTo>
                <a:cubicBezTo>
                  <a:pt x="3005113" y="1343019"/>
                  <a:pt x="2693773" y="1362076"/>
                  <a:pt x="2366963" y="1362076"/>
                </a:cubicBezTo>
                <a:cubicBezTo>
                  <a:pt x="1059725" y="1362076"/>
                  <a:pt x="0" y="1057165"/>
                  <a:pt x="0" y="681038"/>
                </a:cubicBezTo>
                <a:cubicBezTo>
                  <a:pt x="1" y="563498"/>
                  <a:pt x="103489" y="452913"/>
                  <a:pt x="285680" y="356415"/>
                </a:cubicBezTo>
                <a:cubicBezTo>
                  <a:pt x="686499" y="144118"/>
                  <a:pt x="1468237" y="0"/>
                  <a:pt x="2366963" y="0"/>
                </a:cubicBezTo>
                <a:cubicBezTo>
                  <a:pt x="2462411" y="2768"/>
                  <a:pt x="2646337" y="28147"/>
                  <a:pt x="2646337" y="28147"/>
                </a:cubicBezTo>
              </a:path>
            </a:pathLst>
          </a:custGeom>
          <a:noFill/>
          <a:ln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2" name="任意多边形: 形状 11"/>
          <p:cNvSpPr/>
          <p:nvPr>
            <p:custDataLst>
              <p:tags r:id="rId6"/>
            </p:custDataLst>
          </p:nvPr>
        </p:nvSpPr>
        <p:spPr>
          <a:xfrm rot="1800000">
            <a:off x="8860224" y="1859219"/>
            <a:ext cx="3739420" cy="1037171"/>
          </a:xfrm>
          <a:custGeom>
            <a:avLst/>
            <a:gdLst>
              <a:gd name="connsiteX0" fmla="*/ 285680 w 3757539"/>
              <a:gd name="connsiteY0" fmla="*/ 356415 h 1362076"/>
              <a:gd name="connsiteX1" fmla="*/ 2366963 w 3757539"/>
              <a:gd name="connsiteY1" fmla="*/ 0 h 1362076"/>
              <a:gd name="connsiteX2" fmla="*/ 3070826 w 3757539"/>
              <a:gd name="connsiteY2" fmla="*/ 30618 h 1362076"/>
              <a:gd name="connsiteX3" fmla="*/ 3230204 w 3757539"/>
              <a:gd name="connsiteY3" fmla="*/ 47402 h 1362076"/>
              <a:gd name="connsiteX4" fmla="*/ 3757539 w 3757539"/>
              <a:gd name="connsiteY4" fmla="*/ 960774 h 1362076"/>
              <a:gd name="connsiteX5" fmla="*/ 3125462 w 3757539"/>
              <a:gd name="connsiteY5" fmla="*/ 1325704 h 1362076"/>
              <a:gd name="connsiteX6" fmla="*/ 3070826 w 3757539"/>
              <a:gd name="connsiteY6" fmla="*/ 1331458 h 1362076"/>
              <a:gd name="connsiteX7" fmla="*/ 2366963 w 3757539"/>
              <a:gd name="connsiteY7" fmla="*/ 1362076 h 1362076"/>
              <a:gd name="connsiteX8" fmla="*/ 0 w 3757539"/>
              <a:gd name="connsiteY8" fmla="*/ 681038 h 1362076"/>
              <a:gd name="connsiteX9" fmla="*/ 285680 w 3757539"/>
              <a:gd name="connsiteY9" fmla="*/ 356415 h 1362076"/>
              <a:gd name="connsiteX0-1" fmla="*/ 3230204 w 3757539"/>
              <a:gd name="connsiteY0-2" fmla="*/ 47402 h 1362076"/>
              <a:gd name="connsiteX1-3" fmla="*/ 3757539 w 3757539"/>
              <a:gd name="connsiteY1-4" fmla="*/ 960774 h 1362076"/>
              <a:gd name="connsiteX2-5" fmla="*/ 3125462 w 3757539"/>
              <a:gd name="connsiteY2-6" fmla="*/ 1325704 h 1362076"/>
              <a:gd name="connsiteX3-7" fmla="*/ 3070826 w 3757539"/>
              <a:gd name="connsiteY3-8" fmla="*/ 1331458 h 1362076"/>
              <a:gd name="connsiteX4-9" fmla="*/ 2366963 w 3757539"/>
              <a:gd name="connsiteY4-10" fmla="*/ 1362076 h 1362076"/>
              <a:gd name="connsiteX5-11" fmla="*/ 0 w 3757539"/>
              <a:gd name="connsiteY5-12" fmla="*/ 681038 h 1362076"/>
              <a:gd name="connsiteX6-13" fmla="*/ 285680 w 3757539"/>
              <a:gd name="connsiteY6-14" fmla="*/ 356415 h 1362076"/>
              <a:gd name="connsiteX7-15" fmla="*/ 2366963 w 3757539"/>
              <a:gd name="connsiteY7-16" fmla="*/ 0 h 1362076"/>
              <a:gd name="connsiteX8-17" fmla="*/ 3070826 w 3757539"/>
              <a:gd name="connsiteY8-18" fmla="*/ 30618 h 1362076"/>
              <a:gd name="connsiteX9-19" fmla="*/ 3321644 w 3757539"/>
              <a:gd name="connsiteY9-20" fmla="*/ 138842 h 1362076"/>
              <a:gd name="connsiteX0-21" fmla="*/ 3230204 w 3757539"/>
              <a:gd name="connsiteY0-22" fmla="*/ 47402 h 1362076"/>
              <a:gd name="connsiteX1-23" fmla="*/ 3757539 w 3757539"/>
              <a:gd name="connsiteY1-24" fmla="*/ 960774 h 1362076"/>
              <a:gd name="connsiteX2-25" fmla="*/ 3125462 w 3757539"/>
              <a:gd name="connsiteY2-26" fmla="*/ 1325704 h 1362076"/>
              <a:gd name="connsiteX3-27" fmla="*/ 3070826 w 3757539"/>
              <a:gd name="connsiteY3-28" fmla="*/ 1331458 h 1362076"/>
              <a:gd name="connsiteX4-29" fmla="*/ 2366963 w 3757539"/>
              <a:gd name="connsiteY4-30" fmla="*/ 1362076 h 1362076"/>
              <a:gd name="connsiteX5-31" fmla="*/ 0 w 3757539"/>
              <a:gd name="connsiteY5-32" fmla="*/ 681038 h 1362076"/>
              <a:gd name="connsiteX6-33" fmla="*/ 285680 w 3757539"/>
              <a:gd name="connsiteY6-34" fmla="*/ 356415 h 1362076"/>
              <a:gd name="connsiteX7-35" fmla="*/ 2366963 w 3757539"/>
              <a:gd name="connsiteY7-36" fmla="*/ 0 h 1362076"/>
              <a:gd name="connsiteX8-37" fmla="*/ 3070826 w 3757539"/>
              <a:gd name="connsiteY8-38" fmla="*/ 30618 h 1362076"/>
              <a:gd name="connsiteX0-39" fmla="*/ 3757539 w 3757539"/>
              <a:gd name="connsiteY0-40" fmla="*/ 960774 h 1362076"/>
              <a:gd name="connsiteX1-41" fmla="*/ 3125462 w 3757539"/>
              <a:gd name="connsiteY1-42" fmla="*/ 1325704 h 1362076"/>
              <a:gd name="connsiteX2-43" fmla="*/ 3070826 w 3757539"/>
              <a:gd name="connsiteY2-44" fmla="*/ 1331458 h 1362076"/>
              <a:gd name="connsiteX3-45" fmla="*/ 2366963 w 3757539"/>
              <a:gd name="connsiteY3-46" fmla="*/ 1362076 h 1362076"/>
              <a:gd name="connsiteX4-47" fmla="*/ 0 w 3757539"/>
              <a:gd name="connsiteY4-48" fmla="*/ 681038 h 1362076"/>
              <a:gd name="connsiteX5-49" fmla="*/ 285680 w 3757539"/>
              <a:gd name="connsiteY5-50" fmla="*/ 356415 h 1362076"/>
              <a:gd name="connsiteX6-51" fmla="*/ 2366963 w 3757539"/>
              <a:gd name="connsiteY6-52" fmla="*/ 0 h 1362076"/>
              <a:gd name="connsiteX7-53" fmla="*/ 3070826 w 3757539"/>
              <a:gd name="connsiteY7-54" fmla="*/ 30618 h 1362076"/>
              <a:gd name="connsiteX0-55" fmla="*/ 3757539 w 3757539"/>
              <a:gd name="connsiteY0-56" fmla="*/ 960774 h 1362076"/>
              <a:gd name="connsiteX1-57" fmla="*/ 3125462 w 3757539"/>
              <a:gd name="connsiteY1-58" fmla="*/ 1325704 h 1362076"/>
              <a:gd name="connsiteX2-59" fmla="*/ 3070826 w 3757539"/>
              <a:gd name="connsiteY2-60" fmla="*/ 1331458 h 1362076"/>
              <a:gd name="connsiteX3-61" fmla="*/ 2366963 w 3757539"/>
              <a:gd name="connsiteY3-62" fmla="*/ 1362076 h 1362076"/>
              <a:gd name="connsiteX4-63" fmla="*/ 0 w 3757539"/>
              <a:gd name="connsiteY4-64" fmla="*/ 681038 h 1362076"/>
              <a:gd name="connsiteX5-65" fmla="*/ 285680 w 3757539"/>
              <a:gd name="connsiteY5-66" fmla="*/ 356415 h 1362076"/>
              <a:gd name="connsiteX6-67" fmla="*/ 2366963 w 3757539"/>
              <a:gd name="connsiteY6-68" fmla="*/ 0 h 1362076"/>
              <a:gd name="connsiteX7-69" fmla="*/ 3070826 w 3757539"/>
              <a:gd name="connsiteY7-70" fmla="*/ 30618 h 1362076"/>
              <a:gd name="connsiteX0-71" fmla="*/ 3757539 w 3757539"/>
              <a:gd name="connsiteY0-72" fmla="*/ 960774 h 1362076"/>
              <a:gd name="connsiteX1-73" fmla="*/ 3125462 w 3757539"/>
              <a:gd name="connsiteY1-74" fmla="*/ 1325704 h 1362076"/>
              <a:gd name="connsiteX2-75" fmla="*/ 3070826 w 3757539"/>
              <a:gd name="connsiteY2-76" fmla="*/ 1331458 h 1362076"/>
              <a:gd name="connsiteX3-77" fmla="*/ 2366963 w 3757539"/>
              <a:gd name="connsiteY3-78" fmla="*/ 1362076 h 1362076"/>
              <a:gd name="connsiteX4-79" fmla="*/ 0 w 3757539"/>
              <a:gd name="connsiteY4-80" fmla="*/ 681038 h 1362076"/>
              <a:gd name="connsiteX5-81" fmla="*/ 285680 w 3757539"/>
              <a:gd name="connsiteY5-82" fmla="*/ 356415 h 1362076"/>
              <a:gd name="connsiteX6-83" fmla="*/ 2366963 w 3757539"/>
              <a:gd name="connsiteY6-84" fmla="*/ 0 h 1362076"/>
              <a:gd name="connsiteX7-85" fmla="*/ 3070826 w 3757539"/>
              <a:gd name="connsiteY7-86" fmla="*/ 30618 h 1362076"/>
              <a:gd name="connsiteX0-87" fmla="*/ 3757539 w 3757539"/>
              <a:gd name="connsiteY0-88" fmla="*/ 960774 h 1362076"/>
              <a:gd name="connsiteX1-89" fmla="*/ 3070826 w 3757539"/>
              <a:gd name="connsiteY1-90" fmla="*/ 1331458 h 1362076"/>
              <a:gd name="connsiteX2-91" fmla="*/ 2366963 w 3757539"/>
              <a:gd name="connsiteY2-92" fmla="*/ 1362076 h 1362076"/>
              <a:gd name="connsiteX3-93" fmla="*/ 0 w 3757539"/>
              <a:gd name="connsiteY3-94" fmla="*/ 681038 h 1362076"/>
              <a:gd name="connsiteX4-95" fmla="*/ 285680 w 3757539"/>
              <a:gd name="connsiteY4-96" fmla="*/ 356415 h 1362076"/>
              <a:gd name="connsiteX5-97" fmla="*/ 2366963 w 3757539"/>
              <a:gd name="connsiteY5-98" fmla="*/ 0 h 1362076"/>
              <a:gd name="connsiteX6-99" fmla="*/ 3070826 w 3757539"/>
              <a:gd name="connsiteY6-100" fmla="*/ 30618 h 1362076"/>
              <a:gd name="connsiteX0-101" fmla="*/ 3757539 w 3757539"/>
              <a:gd name="connsiteY0-102" fmla="*/ 960774 h 1362076"/>
              <a:gd name="connsiteX1-103" fmla="*/ 3070826 w 3757539"/>
              <a:gd name="connsiteY1-104" fmla="*/ 1331458 h 1362076"/>
              <a:gd name="connsiteX2-105" fmla="*/ 2366963 w 3757539"/>
              <a:gd name="connsiteY2-106" fmla="*/ 1362076 h 1362076"/>
              <a:gd name="connsiteX3-107" fmla="*/ 0 w 3757539"/>
              <a:gd name="connsiteY3-108" fmla="*/ 681038 h 1362076"/>
              <a:gd name="connsiteX4-109" fmla="*/ 285680 w 3757539"/>
              <a:gd name="connsiteY4-110" fmla="*/ 356415 h 1362076"/>
              <a:gd name="connsiteX5-111" fmla="*/ 2366963 w 3757539"/>
              <a:gd name="connsiteY5-112" fmla="*/ 0 h 1362076"/>
              <a:gd name="connsiteX6-113" fmla="*/ 3070826 w 3757539"/>
              <a:gd name="connsiteY6-114" fmla="*/ 30618 h 1362076"/>
              <a:gd name="connsiteX0-115" fmla="*/ 3733924 w 3733924"/>
              <a:gd name="connsiteY0-116" fmla="*/ 1000160 h 1362076"/>
              <a:gd name="connsiteX1-117" fmla="*/ 3070826 w 3733924"/>
              <a:gd name="connsiteY1-118" fmla="*/ 1331458 h 1362076"/>
              <a:gd name="connsiteX2-119" fmla="*/ 2366963 w 3733924"/>
              <a:gd name="connsiteY2-120" fmla="*/ 1362076 h 1362076"/>
              <a:gd name="connsiteX3-121" fmla="*/ 0 w 3733924"/>
              <a:gd name="connsiteY3-122" fmla="*/ 681038 h 1362076"/>
              <a:gd name="connsiteX4-123" fmla="*/ 285680 w 3733924"/>
              <a:gd name="connsiteY4-124" fmla="*/ 356415 h 1362076"/>
              <a:gd name="connsiteX5-125" fmla="*/ 2366963 w 3733924"/>
              <a:gd name="connsiteY5-126" fmla="*/ 0 h 1362076"/>
              <a:gd name="connsiteX6-127" fmla="*/ 3070826 w 3733924"/>
              <a:gd name="connsiteY6-128" fmla="*/ 30618 h 1362076"/>
              <a:gd name="connsiteX0-129" fmla="*/ 3739420 w 3739420"/>
              <a:gd name="connsiteY0-130" fmla="*/ 991837 h 1362076"/>
              <a:gd name="connsiteX1-131" fmla="*/ 3070826 w 3739420"/>
              <a:gd name="connsiteY1-132" fmla="*/ 1331458 h 1362076"/>
              <a:gd name="connsiteX2-133" fmla="*/ 2366963 w 3739420"/>
              <a:gd name="connsiteY2-134" fmla="*/ 1362076 h 1362076"/>
              <a:gd name="connsiteX3-135" fmla="*/ 0 w 3739420"/>
              <a:gd name="connsiteY3-136" fmla="*/ 681038 h 1362076"/>
              <a:gd name="connsiteX4-137" fmla="*/ 285680 w 3739420"/>
              <a:gd name="connsiteY4-138" fmla="*/ 356415 h 1362076"/>
              <a:gd name="connsiteX5-139" fmla="*/ 2366963 w 3739420"/>
              <a:gd name="connsiteY5-140" fmla="*/ 0 h 1362076"/>
              <a:gd name="connsiteX6-141" fmla="*/ 3070826 w 3739420"/>
              <a:gd name="connsiteY6-142" fmla="*/ 30618 h 1362076"/>
              <a:gd name="connsiteX0-143" fmla="*/ 3739420 w 3739420"/>
              <a:gd name="connsiteY0-144" fmla="*/ 991837 h 1362076"/>
              <a:gd name="connsiteX1-145" fmla="*/ 3070826 w 3739420"/>
              <a:gd name="connsiteY1-146" fmla="*/ 1331458 h 1362076"/>
              <a:gd name="connsiteX2-147" fmla="*/ 2366963 w 3739420"/>
              <a:gd name="connsiteY2-148" fmla="*/ 1362076 h 1362076"/>
              <a:gd name="connsiteX3-149" fmla="*/ 0 w 3739420"/>
              <a:gd name="connsiteY3-150" fmla="*/ 681038 h 1362076"/>
              <a:gd name="connsiteX4-151" fmla="*/ 285680 w 3739420"/>
              <a:gd name="connsiteY4-152" fmla="*/ 356415 h 1362076"/>
              <a:gd name="connsiteX5-153" fmla="*/ 2366963 w 3739420"/>
              <a:gd name="connsiteY5-154" fmla="*/ 0 h 1362076"/>
              <a:gd name="connsiteX6-155" fmla="*/ 3070826 w 3739420"/>
              <a:gd name="connsiteY6-156" fmla="*/ 30618 h 1362076"/>
              <a:gd name="connsiteX0-157" fmla="*/ 3739420 w 3739420"/>
              <a:gd name="connsiteY0-158" fmla="*/ 991837 h 1362076"/>
              <a:gd name="connsiteX1-159" fmla="*/ 3070826 w 3739420"/>
              <a:gd name="connsiteY1-160" fmla="*/ 1331458 h 1362076"/>
              <a:gd name="connsiteX2-161" fmla="*/ 2366963 w 3739420"/>
              <a:gd name="connsiteY2-162" fmla="*/ 1362076 h 1362076"/>
              <a:gd name="connsiteX3-163" fmla="*/ 0 w 3739420"/>
              <a:gd name="connsiteY3-164" fmla="*/ 681038 h 1362076"/>
              <a:gd name="connsiteX4-165" fmla="*/ 285680 w 3739420"/>
              <a:gd name="connsiteY4-166" fmla="*/ 356415 h 1362076"/>
              <a:gd name="connsiteX5-167" fmla="*/ 2366963 w 3739420"/>
              <a:gd name="connsiteY5-168" fmla="*/ 0 h 1362076"/>
              <a:gd name="connsiteX6-169" fmla="*/ 3070826 w 3739420"/>
              <a:gd name="connsiteY6-170" fmla="*/ 30618 h 1362076"/>
              <a:gd name="connsiteX0-171" fmla="*/ 3739420 w 3739420"/>
              <a:gd name="connsiteY0-172" fmla="*/ 991837 h 1367350"/>
              <a:gd name="connsiteX1-173" fmla="*/ 2366963 w 3739420"/>
              <a:gd name="connsiteY1-174" fmla="*/ 1362076 h 1367350"/>
              <a:gd name="connsiteX2-175" fmla="*/ 0 w 3739420"/>
              <a:gd name="connsiteY2-176" fmla="*/ 681038 h 1367350"/>
              <a:gd name="connsiteX3-177" fmla="*/ 285680 w 3739420"/>
              <a:gd name="connsiteY3-178" fmla="*/ 356415 h 1367350"/>
              <a:gd name="connsiteX4-179" fmla="*/ 2366963 w 3739420"/>
              <a:gd name="connsiteY4-180" fmla="*/ 0 h 1367350"/>
              <a:gd name="connsiteX5-181" fmla="*/ 3070826 w 3739420"/>
              <a:gd name="connsiteY5-182" fmla="*/ 30618 h 1367350"/>
              <a:gd name="connsiteX0-183" fmla="*/ 3739420 w 3739420"/>
              <a:gd name="connsiteY0-184" fmla="*/ 991837 h 1368283"/>
              <a:gd name="connsiteX1-185" fmla="*/ 2366963 w 3739420"/>
              <a:gd name="connsiteY1-186" fmla="*/ 1362076 h 1368283"/>
              <a:gd name="connsiteX2-187" fmla="*/ 0 w 3739420"/>
              <a:gd name="connsiteY2-188" fmla="*/ 681038 h 1368283"/>
              <a:gd name="connsiteX3-189" fmla="*/ 285680 w 3739420"/>
              <a:gd name="connsiteY3-190" fmla="*/ 356415 h 1368283"/>
              <a:gd name="connsiteX4-191" fmla="*/ 2366963 w 3739420"/>
              <a:gd name="connsiteY4-192" fmla="*/ 0 h 1368283"/>
              <a:gd name="connsiteX5-193" fmla="*/ 3070826 w 3739420"/>
              <a:gd name="connsiteY5-194" fmla="*/ 30618 h 1368283"/>
              <a:gd name="connsiteX0-195" fmla="*/ 3739420 w 3739420"/>
              <a:gd name="connsiteY0-196" fmla="*/ 991837 h 1362076"/>
              <a:gd name="connsiteX1-197" fmla="*/ 2366963 w 3739420"/>
              <a:gd name="connsiteY1-198" fmla="*/ 1362076 h 1362076"/>
              <a:gd name="connsiteX2-199" fmla="*/ 0 w 3739420"/>
              <a:gd name="connsiteY2-200" fmla="*/ 681038 h 1362076"/>
              <a:gd name="connsiteX3-201" fmla="*/ 285680 w 3739420"/>
              <a:gd name="connsiteY3-202" fmla="*/ 356415 h 1362076"/>
              <a:gd name="connsiteX4-203" fmla="*/ 2366963 w 3739420"/>
              <a:gd name="connsiteY4-204" fmla="*/ 0 h 1362076"/>
              <a:gd name="connsiteX5-205" fmla="*/ 3070826 w 3739420"/>
              <a:gd name="connsiteY5-206" fmla="*/ 30618 h 1362076"/>
              <a:gd name="connsiteX0-207" fmla="*/ 3739420 w 3739420"/>
              <a:gd name="connsiteY0-208" fmla="*/ 1005832 h 1376071"/>
              <a:gd name="connsiteX1-209" fmla="*/ 2366963 w 3739420"/>
              <a:gd name="connsiteY1-210" fmla="*/ 1376071 h 1376071"/>
              <a:gd name="connsiteX2-211" fmla="*/ 0 w 3739420"/>
              <a:gd name="connsiteY2-212" fmla="*/ 695033 h 1376071"/>
              <a:gd name="connsiteX3-213" fmla="*/ 285680 w 3739420"/>
              <a:gd name="connsiteY3-214" fmla="*/ 370410 h 1376071"/>
              <a:gd name="connsiteX4-215" fmla="*/ 2366963 w 3739420"/>
              <a:gd name="connsiteY4-216" fmla="*/ 13995 h 1376071"/>
              <a:gd name="connsiteX5-217" fmla="*/ 3182733 w 3739420"/>
              <a:gd name="connsiteY5-218" fmla="*/ 77863 h 1376071"/>
              <a:gd name="connsiteX0-219" fmla="*/ 3739420 w 3739420"/>
              <a:gd name="connsiteY0-220" fmla="*/ 1005655 h 1375894"/>
              <a:gd name="connsiteX1-221" fmla="*/ 2366963 w 3739420"/>
              <a:gd name="connsiteY1-222" fmla="*/ 1375894 h 1375894"/>
              <a:gd name="connsiteX2-223" fmla="*/ 0 w 3739420"/>
              <a:gd name="connsiteY2-224" fmla="*/ 694856 h 1375894"/>
              <a:gd name="connsiteX3-225" fmla="*/ 285680 w 3739420"/>
              <a:gd name="connsiteY3-226" fmla="*/ 370233 h 1375894"/>
              <a:gd name="connsiteX4-227" fmla="*/ 2366963 w 3739420"/>
              <a:gd name="connsiteY4-228" fmla="*/ 13818 h 1375894"/>
              <a:gd name="connsiteX5-229" fmla="*/ 3198782 w 3739420"/>
              <a:gd name="connsiteY5-230" fmla="*/ 78721 h 1375894"/>
              <a:gd name="connsiteX0-231" fmla="*/ 3739420 w 3739420"/>
              <a:gd name="connsiteY0-232" fmla="*/ 1012782 h 1383021"/>
              <a:gd name="connsiteX1-233" fmla="*/ 2366963 w 3739420"/>
              <a:gd name="connsiteY1-234" fmla="*/ 1383021 h 1383021"/>
              <a:gd name="connsiteX2-235" fmla="*/ 0 w 3739420"/>
              <a:gd name="connsiteY2-236" fmla="*/ 701983 h 1383021"/>
              <a:gd name="connsiteX3-237" fmla="*/ 285680 w 3739420"/>
              <a:gd name="connsiteY3-238" fmla="*/ 377360 h 1383021"/>
              <a:gd name="connsiteX4-239" fmla="*/ 2366963 w 3739420"/>
              <a:gd name="connsiteY4-240" fmla="*/ 20945 h 1383021"/>
              <a:gd name="connsiteX5-241" fmla="*/ 3198782 w 3739420"/>
              <a:gd name="connsiteY5-242" fmla="*/ 85848 h 1383021"/>
              <a:gd name="connsiteX0-243" fmla="*/ 3739420 w 3739420"/>
              <a:gd name="connsiteY0-244" fmla="*/ 1026672 h 1396911"/>
              <a:gd name="connsiteX1-245" fmla="*/ 2366963 w 3739420"/>
              <a:gd name="connsiteY1-246" fmla="*/ 1396911 h 1396911"/>
              <a:gd name="connsiteX2-247" fmla="*/ 0 w 3739420"/>
              <a:gd name="connsiteY2-248" fmla="*/ 715873 h 1396911"/>
              <a:gd name="connsiteX3-249" fmla="*/ 285680 w 3739420"/>
              <a:gd name="connsiteY3-250" fmla="*/ 391250 h 1396911"/>
              <a:gd name="connsiteX4-251" fmla="*/ 2366963 w 3739420"/>
              <a:gd name="connsiteY4-252" fmla="*/ 34835 h 1396911"/>
              <a:gd name="connsiteX5-253" fmla="*/ 3192528 w 3739420"/>
              <a:gd name="connsiteY5-254" fmla="*/ 62145 h 1396911"/>
              <a:gd name="connsiteX0-255" fmla="*/ 3739420 w 3739420"/>
              <a:gd name="connsiteY0-256" fmla="*/ 1011996 h 1382235"/>
              <a:gd name="connsiteX1-257" fmla="*/ 2366963 w 3739420"/>
              <a:gd name="connsiteY1-258" fmla="*/ 1382235 h 1382235"/>
              <a:gd name="connsiteX2-259" fmla="*/ 0 w 3739420"/>
              <a:gd name="connsiteY2-260" fmla="*/ 701197 h 1382235"/>
              <a:gd name="connsiteX3-261" fmla="*/ 285680 w 3739420"/>
              <a:gd name="connsiteY3-262" fmla="*/ 376574 h 1382235"/>
              <a:gd name="connsiteX4-263" fmla="*/ 2366963 w 3739420"/>
              <a:gd name="connsiteY4-264" fmla="*/ 20159 h 1382235"/>
              <a:gd name="connsiteX5-265" fmla="*/ 3192528 w 3739420"/>
              <a:gd name="connsiteY5-266" fmla="*/ 47469 h 1382235"/>
              <a:gd name="connsiteX0-267" fmla="*/ 3739420 w 3739420"/>
              <a:gd name="connsiteY0-268" fmla="*/ 1025520 h 1395759"/>
              <a:gd name="connsiteX1-269" fmla="*/ 2366963 w 3739420"/>
              <a:gd name="connsiteY1-270" fmla="*/ 1395759 h 1395759"/>
              <a:gd name="connsiteX2-271" fmla="*/ 0 w 3739420"/>
              <a:gd name="connsiteY2-272" fmla="*/ 714721 h 1395759"/>
              <a:gd name="connsiteX3-273" fmla="*/ 285680 w 3739420"/>
              <a:gd name="connsiteY3-274" fmla="*/ 390098 h 1395759"/>
              <a:gd name="connsiteX4-275" fmla="*/ 2366963 w 3739420"/>
              <a:gd name="connsiteY4-276" fmla="*/ 33683 h 1395759"/>
              <a:gd name="connsiteX5-277" fmla="*/ 3192528 w 3739420"/>
              <a:gd name="connsiteY5-278" fmla="*/ 60993 h 1395759"/>
              <a:gd name="connsiteX0-279" fmla="*/ 3739420 w 3739420"/>
              <a:gd name="connsiteY0-280" fmla="*/ 1013293 h 1383532"/>
              <a:gd name="connsiteX1-281" fmla="*/ 2366963 w 3739420"/>
              <a:gd name="connsiteY1-282" fmla="*/ 1383532 h 1383532"/>
              <a:gd name="connsiteX2-283" fmla="*/ 0 w 3739420"/>
              <a:gd name="connsiteY2-284" fmla="*/ 702494 h 1383532"/>
              <a:gd name="connsiteX3-285" fmla="*/ 285680 w 3739420"/>
              <a:gd name="connsiteY3-286" fmla="*/ 377871 h 1383532"/>
              <a:gd name="connsiteX4-287" fmla="*/ 2366963 w 3739420"/>
              <a:gd name="connsiteY4-288" fmla="*/ 21456 h 1383532"/>
              <a:gd name="connsiteX5-289" fmla="*/ 3192528 w 3739420"/>
              <a:gd name="connsiteY5-290" fmla="*/ 48766 h 1383532"/>
              <a:gd name="connsiteX0-291" fmla="*/ 3739420 w 3739420"/>
              <a:gd name="connsiteY0-292" fmla="*/ 1009045 h 1379284"/>
              <a:gd name="connsiteX1-293" fmla="*/ 2366963 w 3739420"/>
              <a:gd name="connsiteY1-294" fmla="*/ 1379284 h 1379284"/>
              <a:gd name="connsiteX2-295" fmla="*/ 0 w 3739420"/>
              <a:gd name="connsiteY2-296" fmla="*/ 698246 h 1379284"/>
              <a:gd name="connsiteX3-297" fmla="*/ 285680 w 3739420"/>
              <a:gd name="connsiteY3-298" fmla="*/ 373623 h 1379284"/>
              <a:gd name="connsiteX4-299" fmla="*/ 2366963 w 3739420"/>
              <a:gd name="connsiteY4-300" fmla="*/ 17208 h 1379284"/>
              <a:gd name="connsiteX5-301" fmla="*/ 3192528 w 3739420"/>
              <a:gd name="connsiteY5-302" fmla="*/ 44518 h 1379284"/>
              <a:gd name="connsiteX0-303" fmla="*/ 3739420 w 3739420"/>
              <a:gd name="connsiteY0-304" fmla="*/ 1004450 h 1374689"/>
              <a:gd name="connsiteX1-305" fmla="*/ 2366963 w 3739420"/>
              <a:gd name="connsiteY1-306" fmla="*/ 1374689 h 1374689"/>
              <a:gd name="connsiteX2-307" fmla="*/ 0 w 3739420"/>
              <a:gd name="connsiteY2-308" fmla="*/ 693651 h 1374689"/>
              <a:gd name="connsiteX3-309" fmla="*/ 285680 w 3739420"/>
              <a:gd name="connsiteY3-310" fmla="*/ 369028 h 1374689"/>
              <a:gd name="connsiteX4-311" fmla="*/ 2366963 w 3739420"/>
              <a:gd name="connsiteY4-312" fmla="*/ 12613 h 1374689"/>
              <a:gd name="connsiteX5-313" fmla="*/ 3208139 w 3739420"/>
              <a:gd name="connsiteY5-314" fmla="*/ 66963 h 1374689"/>
              <a:gd name="connsiteX0-315" fmla="*/ 3739420 w 3739420"/>
              <a:gd name="connsiteY0-316" fmla="*/ 1012655 h 1382894"/>
              <a:gd name="connsiteX1-317" fmla="*/ 2366963 w 3739420"/>
              <a:gd name="connsiteY1-318" fmla="*/ 1382894 h 1382894"/>
              <a:gd name="connsiteX2-319" fmla="*/ 0 w 3739420"/>
              <a:gd name="connsiteY2-320" fmla="*/ 701856 h 1382894"/>
              <a:gd name="connsiteX3-321" fmla="*/ 285680 w 3739420"/>
              <a:gd name="connsiteY3-322" fmla="*/ 377233 h 1382894"/>
              <a:gd name="connsiteX4-323" fmla="*/ 2366963 w 3739420"/>
              <a:gd name="connsiteY4-324" fmla="*/ 20818 h 1382894"/>
              <a:gd name="connsiteX5-325" fmla="*/ 3208139 w 3739420"/>
              <a:gd name="connsiteY5-326" fmla="*/ 75168 h 13828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3739420" h="1382894">
                <a:moveTo>
                  <a:pt x="3739420" y="1012655"/>
                </a:moveTo>
                <a:cubicBezTo>
                  <a:pt x="3529000" y="1149204"/>
                  <a:pt x="3054514" y="1340907"/>
                  <a:pt x="2366963" y="1382894"/>
                </a:cubicBezTo>
                <a:cubicBezTo>
                  <a:pt x="1059725" y="1382894"/>
                  <a:pt x="0" y="1077983"/>
                  <a:pt x="0" y="701856"/>
                </a:cubicBezTo>
                <a:cubicBezTo>
                  <a:pt x="0" y="584316"/>
                  <a:pt x="103489" y="473731"/>
                  <a:pt x="285680" y="377233"/>
                </a:cubicBezTo>
                <a:cubicBezTo>
                  <a:pt x="686499" y="164936"/>
                  <a:pt x="1879886" y="71162"/>
                  <a:pt x="2366963" y="20818"/>
                </a:cubicBezTo>
                <a:cubicBezTo>
                  <a:pt x="2854040" y="-29526"/>
                  <a:pt x="3099604" y="20460"/>
                  <a:pt x="3208139" y="75168"/>
                </a:cubicBezTo>
              </a:path>
            </a:pathLst>
          </a:custGeom>
          <a:noFill/>
          <a:ln>
            <a:solidFill>
              <a:schemeClr val="l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>
            <a:alphaModFix amt="7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1428"/>
          <a:stretch>
            <a:fillRect/>
          </a:stretch>
        </p:blipFill>
        <p:spPr>
          <a:xfrm>
            <a:off x="7463735" y="857250"/>
            <a:ext cx="3615241" cy="213043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4711" r="20852"/>
          <a:stretch>
            <a:fillRect/>
          </a:stretch>
        </p:blipFill>
        <p:spPr>
          <a:xfrm>
            <a:off x="7308823" y="857250"/>
            <a:ext cx="4883177" cy="3483789"/>
          </a:xfrm>
          <a:prstGeom prst="rect">
            <a:avLst/>
          </a:prstGeom>
        </p:spPr>
      </p:pic>
      <p:sp>
        <p:nvSpPr>
          <p:cNvPr id="9" name="十字星 29"/>
          <p:cNvSpPr/>
          <p:nvPr>
            <p:custDataLst>
              <p:tags r:id="rId11"/>
            </p:custDataLst>
          </p:nvPr>
        </p:nvSpPr>
        <p:spPr>
          <a:xfrm>
            <a:off x="2652395" y="4690110"/>
            <a:ext cx="296545" cy="222409"/>
          </a:xfrm>
          <a:prstGeom prst="star4">
            <a:avLst>
              <a:gd name="adj" fmla="val 84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8" name="椭圆 7"/>
          <p:cNvSpPr/>
          <p:nvPr>
            <p:custDataLst>
              <p:tags r:id="rId12"/>
            </p:custDataLst>
          </p:nvPr>
        </p:nvSpPr>
        <p:spPr>
          <a:xfrm rot="1800000">
            <a:off x="398780" y="3686651"/>
            <a:ext cx="4507865" cy="972979"/>
          </a:xfrm>
          <a:prstGeom prst="ellipse">
            <a:avLst/>
          </a:prstGeom>
          <a:noFill/>
          <a:ln>
            <a:solidFill>
              <a:schemeClr val="l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5" name="椭圆 14"/>
          <p:cNvSpPr/>
          <p:nvPr>
            <p:custDataLst>
              <p:tags r:id="rId13"/>
            </p:custDataLst>
          </p:nvPr>
        </p:nvSpPr>
        <p:spPr>
          <a:xfrm rot="1800000">
            <a:off x="104140" y="3967639"/>
            <a:ext cx="4507865" cy="972979"/>
          </a:xfrm>
          <a:prstGeom prst="ellipse">
            <a:avLst/>
          </a:prstGeom>
          <a:solidFill>
            <a:schemeClr val="l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31073"/>
          <a:stretch>
            <a:fillRect/>
          </a:stretch>
        </p:blipFill>
        <p:spPr>
          <a:xfrm>
            <a:off x="599440" y="3900488"/>
            <a:ext cx="4072255" cy="210550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16"/>
            </p:custDataLst>
          </p:nvPr>
        </p:nvPicPr>
        <p:blipFill rotWithShape="1">
          <a:blip r:embed="rId17">
            <a:alphaModFix amt="7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9286" b="39142"/>
          <a:stretch>
            <a:fillRect/>
          </a:stretch>
        </p:blipFill>
        <p:spPr>
          <a:xfrm>
            <a:off x="0" y="2927985"/>
            <a:ext cx="6116955" cy="3077528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19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2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>
            <a:alphaModFix amt="7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9286" b="39142"/>
          <a:stretch>
            <a:fillRect/>
          </a:stretch>
        </p:blipFill>
        <p:spPr>
          <a:xfrm>
            <a:off x="0" y="2760980"/>
            <a:ext cx="6116955" cy="410337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31073"/>
          <a:stretch>
            <a:fillRect/>
          </a:stretch>
        </p:blipFill>
        <p:spPr>
          <a:xfrm>
            <a:off x="599440" y="4057650"/>
            <a:ext cx="4072255" cy="2807335"/>
          </a:xfrm>
          <a:prstGeom prst="rect">
            <a:avLst/>
          </a:prstGeom>
        </p:spPr>
      </p:pic>
      <p:sp>
        <p:nvSpPr>
          <p:cNvPr id="18" name="椭圆 17"/>
          <p:cNvSpPr/>
          <p:nvPr>
            <p:custDataLst>
              <p:tags r:id="rId6"/>
            </p:custDataLst>
          </p:nvPr>
        </p:nvSpPr>
        <p:spPr>
          <a:xfrm rot="1800000">
            <a:off x="104140" y="4147185"/>
            <a:ext cx="4507865" cy="1297305"/>
          </a:xfrm>
          <a:prstGeom prst="ellipse">
            <a:avLst/>
          </a:prstGeom>
          <a:solidFill>
            <a:schemeClr val="l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7" name="椭圆 16"/>
          <p:cNvSpPr/>
          <p:nvPr>
            <p:custDataLst>
              <p:tags r:id="rId7"/>
            </p:custDataLst>
          </p:nvPr>
        </p:nvSpPr>
        <p:spPr>
          <a:xfrm rot="1800000">
            <a:off x="398780" y="3772535"/>
            <a:ext cx="4507865" cy="1297305"/>
          </a:xfrm>
          <a:prstGeom prst="ellipse">
            <a:avLst/>
          </a:prstGeom>
          <a:noFill/>
          <a:ln>
            <a:solidFill>
              <a:schemeClr val="l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1" name="十字星 29"/>
          <p:cNvSpPr/>
          <p:nvPr>
            <p:custDataLst>
              <p:tags r:id="rId8"/>
            </p:custDataLst>
          </p:nvPr>
        </p:nvSpPr>
        <p:spPr>
          <a:xfrm>
            <a:off x="2652395" y="5110480"/>
            <a:ext cx="296545" cy="296545"/>
          </a:xfrm>
          <a:prstGeom prst="star4">
            <a:avLst>
              <a:gd name="adj" fmla="val 84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4711" r="20852"/>
          <a:stretch>
            <a:fillRect/>
          </a:stretch>
        </p:blipFill>
        <p:spPr>
          <a:xfrm>
            <a:off x="7308823" y="0"/>
            <a:ext cx="4883177" cy="464505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12">
            <a:alphaModFix amt="7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1428"/>
          <a:stretch>
            <a:fillRect/>
          </a:stretch>
        </p:blipFill>
        <p:spPr>
          <a:xfrm>
            <a:off x="7463735" y="0"/>
            <a:ext cx="3615241" cy="2840584"/>
          </a:xfrm>
          <a:prstGeom prst="rect">
            <a:avLst/>
          </a:prstGeom>
        </p:spPr>
      </p:pic>
      <p:sp>
        <p:nvSpPr>
          <p:cNvPr id="14" name="任意多边形: 形状 13"/>
          <p:cNvSpPr/>
          <p:nvPr>
            <p:custDataLst>
              <p:tags r:id="rId13"/>
            </p:custDataLst>
          </p:nvPr>
        </p:nvSpPr>
        <p:spPr>
          <a:xfrm rot="1800000">
            <a:off x="8860224" y="1335959"/>
            <a:ext cx="3739420" cy="1382894"/>
          </a:xfrm>
          <a:custGeom>
            <a:avLst/>
            <a:gdLst>
              <a:gd name="connsiteX0" fmla="*/ 285680 w 3757539"/>
              <a:gd name="connsiteY0" fmla="*/ 356415 h 1362076"/>
              <a:gd name="connsiteX1" fmla="*/ 2366963 w 3757539"/>
              <a:gd name="connsiteY1" fmla="*/ 0 h 1362076"/>
              <a:gd name="connsiteX2" fmla="*/ 3070826 w 3757539"/>
              <a:gd name="connsiteY2" fmla="*/ 30618 h 1362076"/>
              <a:gd name="connsiteX3" fmla="*/ 3230204 w 3757539"/>
              <a:gd name="connsiteY3" fmla="*/ 47402 h 1362076"/>
              <a:gd name="connsiteX4" fmla="*/ 3757539 w 3757539"/>
              <a:gd name="connsiteY4" fmla="*/ 960774 h 1362076"/>
              <a:gd name="connsiteX5" fmla="*/ 3125462 w 3757539"/>
              <a:gd name="connsiteY5" fmla="*/ 1325704 h 1362076"/>
              <a:gd name="connsiteX6" fmla="*/ 3070826 w 3757539"/>
              <a:gd name="connsiteY6" fmla="*/ 1331458 h 1362076"/>
              <a:gd name="connsiteX7" fmla="*/ 2366963 w 3757539"/>
              <a:gd name="connsiteY7" fmla="*/ 1362076 h 1362076"/>
              <a:gd name="connsiteX8" fmla="*/ 0 w 3757539"/>
              <a:gd name="connsiteY8" fmla="*/ 681038 h 1362076"/>
              <a:gd name="connsiteX9" fmla="*/ 285680 w 3757539"/>
              <a:gd name="connsiteY9" fmla="*/ 356415 h 1362076"/>
              <a:gd name="connsiteX0-1" fmla="*/ 3230204 w 3757539"/>
              <a:gd name="connsiteY0-2" fmla="*/ 47402 h 1362076"/>
              <a:gd name="connsiteX1-3" fmla="*/ 3757539 w 3757539"/>
              <a:gd name="connsiteY1-4" fmla="*/ 960774 h 1362076"/>
              <a:gd name="connsiteX2-5" fmla="*/ 3125462 w 3757539"/>
              <a:gd name="connsiteY2-6" fmla="*/ 1325704 h 1362076"/>
              <a:gd name="connsiteX3-7" fmla="*/ 3070826 w 3757539"/>
              <a:gd name="connsiteY3-8" fmla="*/ 1331458 h 1362076"/>
              <a:gd name="connsiteX4-9" fmla="*/ 2366963 w 3757539"/>
              <a:gd name="connsiteY4-10" fmla="*/ 1362076 h 1362076"/>
              <a:gd name="connsiteX5-11" fmla="*/ 0 w 3757539"/>
              <a:gd name="connsiteY5-12" fmla="*/ 681038 h 1362076"/>
              <a:gd name="connsiteX6-13" fmla="*/ 285680 w 3757539"/>
              <a:gd name="connsiteY6-14" fmla="*/ 356415 h 1362076"/>
              <a:gd name="connsiteX7-15" fmla="*/ 2366963 w 3757539"/>
              <a:gd name="connsiteY7-16" fmla="*/ 0 h 1362076"/>
              <a:gd name="connsiteX8-17" fmla="*/ 3070826 w 3757539"/>
              <a:gd name="connsiteY8-18" fmla="*/ 30618 h 1362076"/>
              <a:gd name="connsiteX9-19" fmla="*/ 3321644 w 3757539"/>
              <a:gd name="connsiteY9-20" fmla="*/ 138842 h 1362076"/>
              <a:gd name="connsiteX0-21" fmla="*/ 3230204 w 3757539"/>
              <a:gd name="connsiteY0-22" fmla="*/ 47402 h 1362076"/>
              <a:gd name="connsiteX1-23" fmla="*/ 3757539 w 3757539"/>
              <a:gd name="connsiteY1-24" fmla="*/ 960774 h 1362076"/>
              <a:gd name="connsiteX2-25" fmla="*/ 3125462 w 3757539"/>
              <a:gd name="connsiteY2-26" fmla="*/ 1325704 h 1362076"/>
              <a:gd name="connsiteX3-27" fmla="*/ 3070826 w 3757539"/>
              <a:gd name="connsiteY3-28" fmla="*/ 1331458 h 1362076"/>
              <a:gd name="connsiteX4-29" fmla="*/ 2366963 w 3757539"/>
              <a:gd name="connsiteY4-30" fmla="*/ 1362076 h 1362076"/>
              <a:gd name="connsiteX5-31" fmla="*/ 0 w 3757539"/>
              <a:gd name="connsiteY5-32" fmla="*/ 681038 h 1362076"/>
              <a:gd name="connsiteX6-33" fmla="*/ 285680 w 3757539"/>
              <a:gd name="connsiteY6-34" fmla="*/ 356415 h 1362076"/>
              <a:gd name="connsiteX7-35" fmla="*/ 2366963 w 3757539"/>
              <a:gd name="connsiteY7-36" fmla="*/ 0 h 1362076"/>
              <a:gd name="connsiteX8-37" fmla="*/ 3070826 w 3757539"/>
              <a:gd name="connsiteY8-38" fmla="*/ 30618 h 1362076"/>
              <a:gd name="connsiteX0-39" fmla="*/ 3757539 w 3757539"/>
              <a:gd name="connsiteY0-40" fmla="*/ 960774 h 1362076"/>
              <a:gd name="connsiteX1-41" fmla="*/ 3125462 w 3757539"/>
              <a:gd name="connsiteY1-42" fmla="*/ 1325704 h 1362076"/>
              <a:gd name="connsiteX2-43" fmla="*/ 3070826 w 3757539"/>
              <a:gd name="connsiteY2-44" fmla="*/ 1331458 h 1362076"/>
              <a:gd name="connsiteX3-45" fmla="*/ 2366963 w 3757539"/>
              <a:gd name="connsiteY3-46" fmla="*/ 1362076 h 1362076"/>
              <a:gd name="connsiteX4-47" fmla="*/ 0 w 3757539"/>
              <a:gd name="connsiteY4-48" fmla="*/ 681038 h 1362076"/>
              <a:gd name="connsiteX5-49" fmla="*/ 285680 w 3757539"/>
              <a:gd name="connsiteY5-50" fmla="*/ 356415 h 1362076"/>
              <a:gd name="connsiteX6-51" fmla="*/ 2366963 w 3757539"/>
              <a:gd name="connsiteY6-52" fmla="*/ 0 h 1362076"/>
              <a:gd name="connsiteX7-53" fmla="*/ 3070826 w 3757539"/>
              <a:gd name="connsiteY7-54" fmla="*/ 30618 h 1362076"/>
              <a:gd name="connsiteX0-55" fmla="*/ 3757539 w 3757539"/>
              <a:gd name="connsiteY0-56" fmla="*/ 960774 h 1362076"/>
              <a:gd name="connsiteX1-57" fmla="*/ 3125462 w 3757539"/>
              <a:gd name="connsiteY1-58" fmla="*/ 1325704 h 1362076"/>
              <a:gd name="connsiteX2-59" fmla="*/ 3070826 w 3757539"/>
              <a:gd name="connsiteY2-60" fmla="*/ 1331458 h 1362076"/>
              <a:gd name="connsiteX3-61" fmla="*/ 2366963 w 3757539"/>
              <a:gd name="connsiteY3-62" fmla="*/ 1362076 h 1362076"/>
              <a:gd name="connsiteX4-63" fmla="*/ 0 w 3757539"/>
              <a:gd name="connsiteY4-64" fmla="*/ 681038 h 1362076"/>
              <a:gd name="connsiteX5-65" fmla="*/ 285680 w 3757539"/>
              <a:gd name="connsiteY5-66" fmla="*/ 356415 h 1362076"/>
              <a:gd name="connsiteX6-67" fmla="*/ 2366963 w 3757539"/>
              <a:gd name="connsiteY6-68" fmla="*/ 0 h 1362076"/>
              <a:gd name="connsiteX7-69" fmla="*/ 3070826 w 3757539"/>
              <a:gd name="connsiteY7-70" fmla="*/ 30618 h 1362076"/>
              <a:gd name="connsiteX0-71" fmla="*/ 3757539 w 3757539"/>
              <a:gd name="connsiteY0-72" fmla="*/ 960774 h 1362076"/>
              <a:gd name="connsiteX1-73" fmla="*/ 3125462 w 3757539"/>
              <a:gd name="connsiteY1-74" fmla="*/ 1325704 h 1362076"/>
              <a:gd name="connsiteX2-75" fmla="*/ 3070826 w 3757539"/>
              <a:gd name="connsiteY2-76" fmla="*/ 1331458 h 1362076"/>
              <a:gd name="connsiteX3-77" fmla="*/ 2366963 w 3757539"/>
              <a:gd name="connsiteY3-78" fmla="*/ 1362076 h 1362076"/>
              <a:gd name="connsiteX4-79" fmla="*/ 0 w 3757539"/>
              <a:gd name="connsiteY4-80" fmla="*/ 681038 h 1362076"/>
              <a:gd name="connsiteX5-81" fmla="*/ 285680 w 3757539"/>
              <a:gd name="connsiteY5-82" fmla="*/ 356415 h 1362076"/>
              <a:gd name="connsiteX6-83" fmla="*/ 2366963 w 3757539"/>
              <a:gd name="connsiteY6-84" fmla="*/ 0 h 1362076"/>
              <a:gd name="connsiteX7-85" fmla="*/ 3070826 w 3757539"/>
              <a:gd name="connsiteY7-86" fmla="*/ 30618 h 1362076"/>
              <a:gd name="connsiteX0-87" fmla="*/ 3757539 w 3757539"/>
              <a:gd name="connsiteY0-88" fmla="*/ 960774 h 1362076"/>
              <a:gd name="connsiteX1-89" fmla="*/ 3070826 w 3757539"/>
              <a:gd name="connsiteY1-90" fmla="*/ 1331458 h 1362076"/>
              <a:gd name="connsiteX2-91" fmla="*/ 2366963 w 3757539"/>
              <a:gd name="connsiteY2-92" fmla="*/ 1362076 h 1362076"/>
              <a:gd name="connsiteX3-93" fmla="*/ 0 w 3757539"/>
              <a:gd name="connsiteY3-94" fmla="*/ 681038 h 1362076"/>
              <a:gd name="connsiteX4-95" fmla="*/ 285680 w 3757539"/>
              <a:gd name="connsiteY4-96" fmla="*/ 356415 h 1362076"/>
              <a:gd name="connsiteX5-97" fmla="*/ 2366963 w 3757539"/>
              <a:gd name="connsiteY5-98" fmla="*/ 0 h 1362076"/>
              <a:gd name="connsiteX6-99" fmla="*/ 3070826 w 3757539"/>
              <a:gd name="connsiteY6-100" fmla="*/ 30618 h 1362076"/>
              <a:gd name="connsiteX0-101" fmla="*/ 3757539 w 3757539"/>
              <a:gd name="connsiteY0-102" fmla="*/ 960774 h 1362076"/>
              <a:gd name="connsiteX1-103" fmla="*/ 3070826 w 3757539"/>
              <a:gd name="connsiteY1-104" fmla="*/ 1331458 h 1362076"/>
              <a:gd name="connsiteX2-105" fmla="*/ 2366963 w 3757539"/>
              <a:gd name="connsiteY2-106" fmla="*/ 1362076 h 1362076"/>
              <a:gd name="connsiteX3-107" fmla="*/ 0 w 3757539"/>
              <a:gd name="connsiteY3-108" fmla="*/ 681038 h 1362076"/>
              <a:gd name="connsiteX4-109" fmla="*/ 285680 w 3757539"/>
              <a:gd name="connsiteY4-110" fmla="*/ 356415 h 1362076"/>
              <a:gd name="connsiteX5-111" fmla="*/ 2366963 w 3757539"/>
              <a:gd name="connsiteY5-112" fmla="*/ 0 h 1362076"/>
              <a:gd name="connsiteX6-113" fmla="*/ 3070826 w 3757539"/>
              <a:gd name="connsiteY6-114" fmla="*/ 30618 h 1362076"/>
              <a:gd name="connsiteX0-115" fmla="*/ 3733924 w 3733924"/>
              <a:gd name="connsiteY0-116" fmla="*/ 1000160 h 1362076"/>
              <a:gd name="connsiteX1-117" fmla="*/ 3070826 w 3733924"/>
              <a:gd name="connsiteY1-118" fmla="*/ 1331458 h 1362076"/>
              <a:gd name="connsiteX2-119" fmla="*/ 2366963 w 3733924"/>
              <a:gd name="connsiteY2-120" fmla="*/ 1362076 h 1362076"/>
              <a:gd name="connsiteX3-121" fmla="*/ 0 w 3733924"/>
              <a:gd name="connsiteY3-122" fmla="*/ 681038 h 1362076"/>
              <a:gd name="connsiteX4-123" fmla="*/ 285680 w 3733924"/>
              <a:gd name="connsiteY4-124" fmla="*/ 356415 h 1362076"/>
              <a:gd name="connsiteX5-125" fmla="*/ 2366963 w 3733924"/>
              <a:gd name="connsiteY5-126" fmla="*/ 0 h 1362076"/>
              <a:gd name="connsiteX6-127" fmla="*/ 3070826 w 3733924"/>
              <a:gd name="connsiteY6-128" fmla="*/ 30618 h 1362076"/>
              <a:gd name="connsiteX0-129" fmla="*/ 3739420 w 3739420"/>
              <a:gd name="connsiteY0-130" fmla="*/ 991837 h 1362076"/>
              <a:gd name="connsiteX1-131" fmla="*/ 3070826 w 3739420"/>
              <a:gd name="connsiteY1-132" fmla="*/ 1331458 h 1362076"/>
              <a:gd name="connsiteX2-133" fmla="*/ 2366963 w 3739420"/>
              <a:gd name="connsiteY2-134" fmla="*/ 1362076 h 1362076"/>
              <a:gd name="connsiteX3-135" fmla="*/ 0 w 3739420"/>
              <a:gd name="connsiteY3-136" fmla="*/ 681038 h 1362076"/>
              <a:gd name="connsiteX4-137" fmla="*/ 285680 w 3739420"/>
              <a:gd name="connsiteY4-138" fmla="*/ 356415 h 1362076"/>
              <a:gd name="connsiteX5-139" fmla="*/ 2366963 w 3739420"/>
              <a:gd name="connsiteY5-140" fmla="*/ 0 h 1362076"/>
              <a:gd name="connsiteX6-141" fmla="*/ 3070826 w 3739420"/>
              <a:gd name="connsiteY6-142" fmla="*/ 30618 h 1362076"/>
              <a:gd name="connsiteX0-143" fmla="*/ 3739420 w 3739420"/>
              <a:gd name="connsiteY0-144" fmla="*/ 991837 h 1362076"/>
              <a:gd name="connsiteX1-145" fmla="*/ 3070826 w 3739420"/>
              <a:gd name="connsiteY1-146" fmla="*/ 1331458 h 1362076"/>
              <a:gd name="connsiteX2-147" fmla="*/ 2366963 w 3739420"/>
              <a:gd name="connsiteY2-148" fmla="*/ 1362076 h 1362076"/>
              <a:gd name="connsiteX3-149" fmla="*/ 0 w 3739420"/>
              <a:gd name="connsiteY3-150" fmla="*/ 681038 h 1362076"/>
              <a:gd name="connsiteX4-151" fmla="*/ 285680 w 3739420"/>
              <a:gd name="connsiteY4-152" fmla="*/ 356415 h 1362076"/>
              <a:gd name="connsiteX5-153" fmla="*/ 2366963 w 3739420"/>
              <a:gd name="connsiteY5-154" fmla="*/ 0 h 1362076"/>
              <a:gd name="connsiteX6-155" fmla="*/ 3070826 w 3739420"/>
              <a:gd name="connsiteY6-156" fmla="*/ 30618 h 1362076"/>
              <a:gd name="connsiteX0-157" fmla="*/ 3739420 w 3739420"/>
              <a:gd name="connsiteY0-158" fmla="*/ 991837 h 1362076"/>
              <a:gd name="connsiteX1-159" fmla="*/ 3070826 w 3739420"/>
              <a:gd name="connsiteY1-160" fmla="*/ 1331458 h 1362076"/>
              <a:gd name="connsiteX2-161" fmla="*/ 2366963 w 3739420"/>
              <a:gd name="connsiteY2-162" fmla="*/ 1362076 h 1362076"/>
              <a:gd name="connsiteX3-163" fmla="*/ 0 w 3739420"/>
              <a:gd name="connsiteY3-164" fmla="*/ 681038 h 1362076"/>
              <a:gd name="connsiteX4-165" fmla="*/ 285680 w 3739420"/>
              <a:gd name="connsiteY4-166" fmla="*/ 356415 h 1362076"/>
              <a:gd name="connsiteX5-167" fmla="*/ 2366963 w 3739420"/>
              <a:gd name="connsiteY5-168" fmla="*/ 0 h 1362076"/>
              <a:gd name="connsiteX6-169" fmla="*/ 3070826 w 3739420"/>
              <a:gd name="connsiteY6-170" fmla="*/ 30618 h 1362076"/>
              <a:gd name="connsiteX0-171" fmla="*/ 3739420 w 3739420"/>
              <a:gd name="connsiteY0-172" fmla="*/ 991837 h 1367350"/>
              <a:gd name="connsiteX1-173" fmla="*/ 2366963 w 3739420"/>
              <a:gd name="connsiteY1-174" fmla="*/ 1362076 h 1367350"/>
              <a:gd name="connsiteX2-175" fmla="*/ 0 w 3739420"/>
              <a:gd name="connsiteY2-176" fmla="*/ 681038 h 1367350"/>
              <a:gd name="connsiteX3-177" fmla="*/ 285680 w 3739420"/>
              <a:gd name="connsiteY3-178" fmla="*/ 356415 h 1367350"/>
              <a:gd name="connsiteX4-179" fmla="*/ 2366963 w 3739420"/>
              <a:gd name="connsiteY4-180" fmla="*/ 0 h 1367350"/>
              <a:gd name="connsiteX5-181" fmla="*/ 3070826 w 3739420"/>
              <a:gd name="connsiteY5-182" fmla="*/ 30618 h 1367350"/>
              <a:gd name="connsiteX0-183" fmla="*/ 3739420 w 3739420"/>
              <a:gd name="connsiteY0-184" fmla="*/ 991837 h 1368283"/>
              <a:gd name="connsiteX1-185" fmla="*/ 2366963 w 3739420"/>
              <a:gd name="connsiteY1-186" fmla="*/ 1362076 h 1368283"/>
              <a:gd name="connsiteX2-187" fmla="*/ 0 w 3739420"/>
              <a:gd name="connsiteY2-188" fmla="*/ 681038 h 1368283"/>
              <a:gd name="connsiteX3-189" fmla="*/ 285680 w 3739420"/>
              <a:gd name="connsiteY3-190" fmla="*/ 356415 h 1368283"/>
              <a:gd name="connsiteX4-191" fmla="*/ 2366963 w 3739420"/>
              <a:gd name="connsiteY4-192" fmla="*/ 0 h 1368283"/>
              <a:gd name="connsiteX5-193" fmla="*/ 3070826 w 3739420"/>
              <a:gd name="connsiteY5-194" fmla="*/ 30618 h 1368283"/>
              <a:gd name="connsiteX0-195" fmla="*/ 3739420 w 3739420"/>
              <a:gd name="connsiteY0-196" fmla="*/ 991837 h 1362076"/>
              <a:gd name="connsiteX1-197" fmla="*/ 2366963 w 3739420"/>
              <a:gd name="connsiteY1-198" fmla="*/ 1362076 h 1362076"/>
              <a:gd name="connsiteX2-199" fmla="*/ 0 w 3739420"/>
              <a:gd name="connsiteY2-200" fmla="*/ 681038 h 1362076"/>
              <a:gd name="connsiteX3-201" fmla="*/ 285680 w 3739420"/>
              <a:gd name="connsiteY3-202" fmla="*/ 356415 h 1362076"/>
              <a:gd name="connsiteX4-203" fmla="*/ 2366963 w 3739420"/>
              <a:gd name="connsiteY4-204" fmla="*/ 0 h 1362076"/>
              <a:gd name="connsiteX5-205" fmla="*/ 3070826 w 3739420"/>
              <a:gd name="connsiteY5-206" fmla="*/ 30618 h 1362076"/>
              <a:gd name="connsiteX0-207" fmla="*/ 3739420 w 3739420"/>
              <a:gd name="connsiteY0-208" fmla="*/ 1005832 h 1376071"/>
              <a:gd name="connsiteX1-209" fmla="*/ 2366963 w 3739420"/>
              <a:gd name="connsiteY1-210" fmla="*/ 1376071 h 1376071"/>
              <a:gd name="connsiteX2-211" fmla="*/ 0 w 3739420"/>
              <a:gd name="connsiteY2-212" fmla="*/ 695033 h 1376071"/>
              <a:gd name="connsiteX3-213" fmla="*/ 285680 w 3739420"/>
              <a:gd name="connsiteY3-214" fmla="*/ 370410 h 1376071"/>
              <a:gd name="connsiteX4-215" fmla="*/ 2366963 w 3739420"/>
              <a:gd name="connsiteY4-216" fmla="*/ 13995 h 1376071"/>
              <a:gd name="connsiteX5-217" fmla="*/ 3182733 w 3739420"/>
              <a:gd name="connsiteY5-218" fmla="*/ 77863 h 1376071"/>
              <a:gd name="connsiteX0-219" fmla="*/ 3739420 w 3739420"/>
              <a:gd name="connsiteY0-220" fmla="*/ 1005655 h 1375894"/>
              <a:gd name="connsiteX1-221" fmla="*/ 2366963 w 3739420"/>
              <a:gd name="connsiteY1-222" fmla="*/ 1375894 h 1375894"/>
              <a:gd name="connsiteX2-223" fmla="*/ 0 w 3739420"/>
              <a:gd name="connsiteY2-224" fmla="*/ 694856 h 1375894"/>
              <a:gd name="connsiteX3-225" fmla="*/ 285680 w 3739420"/>
              <a:gd name="connsiteY3-226" fmla="*/ 370233 h 1375894"/>
              <a:gd name="connsiteX4-227" fmla="*/ 2366963 w 3739420"/>
              <a:gd name="connsiteY4-228" fmla="*/ 13818 h 1375894"/>
              <a:gd name="connsiteX5-229" fmla="*/ 3198782 w 3739420"/>
              <a:gd name="connsiteY5-230" fmla="*/ 78721 h 1375894"/>
              <a:gd name="connsiteX0-231" fmla="*/ 3739420 w 3739420"/>
              <a:gd name="connsiteY0-232" fmla="*/ 1012782 h 1383021"/>
              <a:gd name="connsiteX1-233" fmla="*/ 2366963 w 3739420"/>
              <a:gd name="connsiteY1-234" fmla="*/ 1383021 h 1383021"/>
              <a:gd name="connsiteX2-235" fmla="*/ 0 w 3739420"/>
              <a:gd name="connsiteY2-236" fmla="*/ 701983 h 1383021"/>
              <a:gd name="connsiteX3-237" fmla="*/ 285680 w 3739420"/>
              <a:gd name="connsiteY3-238" fmla="*/ 377360 h 1383021"/>
              <a:gd name="connsiteX4-239" fmla="*/ 2366963 w 3739420"/>
              <a:gd name="connsiteY4-240" fmla="*/ 20945 h 1383021"/>
              <a:gd name="connsiteX5-241" fmla="*/ 3198782 w 3739420"/>
              <a:gd name="connsiteY5-242" fmla="*/ 85848 h 1383021"/>
              <a:gd name="connsiteX0-243" fmla="*/ 3739420 w 3739420"/>
              <a:gd name="connsiteY0-244" fmla="*/ 1026672 h 1396911"/>
              <a:gd name="connsiteX1-245" fmla="*/ 2366963 w 3739420"/>
              <a:gd name="connsiteY1-246" fmla="*/ 1396911 h 1396911"/>
              <a:gd name="connsiteX2-247" fmla="*/ 0 w 3739420"/>
              <a:gd name="connsiteY2-248" fmla="*/ 715873 h 1396911"/>
              <a:gd name="connsiteX3-249" fmla="*/ 285680 w 3739420"/>
              <a:gd name="connsiteY3-250" fmla="*/ 391250 h 1396911"/>
              <a:gd name="connsiteX4-251" fmla="*/ 2366963 w 3739420"/>
              <a:gd name="connsiteY4-252" fmla="*/ 34835 h 1396911"/>
              <a:gd name="connsiteX5-253" fmla="*/ 3192528 w 3739420"/>
              <a:gd name="connsiteY5-254" fmla="*/ 62145 h 1396911"/>
              <a:gd name="connsiteX0-255" fmla="*/ 3739420 w 3739420"/>
              <a:gd name="connsiteY0-256" fmla="*/ 1011996 h 1382235"/>
              <a:gd name="connsiteX1-257" fmla="*/ 2366963 w 3739420"/>
              <a:gd name="connsiteY1-258" fmla="*/ 1382235 h 1382235"/>
              <a:gd name="connsiteX2-259" fmla="*/ 0 w 3739420"/>
              <a:gd name="connsiteY2-260" fmla="*/ 701197 h 1382235"/>
              <a:gd name="connsiteX3-261" fmla="*/ 285680 w 3739420"/>
              <a:gd name="connsiteY3-262" fmla="*/ 376574 h 1382235"/>
              <a:gd name="connsiteX4-263" fmla="*/ 2366963 w 3739420"/>
              <a:gd name="connsiteY4-264" fmla="*/ 20159 h 1382235"/>
              <a:gd name="connsiteX5-265" fmla="*/ 3192528 w 3739420"/>
              <a:gd name="connsiteY5-266" fmla="*/ 47469 h 1382235"/>
              <a:gd name="connsiteX0-267" fmla="*/ 3739420 w 3739420"/>
              <a:gd name="connsiteY0-268" fmla="*/ 1025520 h 1395759"/>
              <a:gd name="connsiteX1-269" fmla="*/ 2366963 w 3739420"/>
              <a:gd name="connsiteY1-270" fmla="*/ 1395759 h 1395759"/>
              <a:gd name="connsiteX2-271" fmla="*/ 0 w 3739420"/>
              <a:gd name="connsiteY2-272" fmla="*/ 714721 h 1395759"/>
              <a:gd name="connsiteX3-273" fmla="*/ 285680 w 3739420"/>
              <a:gd name="connsiteY3-274" fmla="*/ 390098 h 1395759"/>
              <a:gd name="connsiteX4-275" fmla="*/ 2366963 w 3739420"/>
              <a:gd name="connsiteY4-276" fmla="*/ 33683 h 1395759"/>
              <a:gd name="connsiteX5-277" fmla="*/ 3192528 w 3739420"/>
              <a:gd name="connsiteY5-278" fmla="*/ 60993 h 1395759"/>
              <a:gd name="connsiteX0-279" fmla="*/ 3739420 w 3739420"/>
              <a:gd name="connsiteY0-280" fmla="*/ 1013293 h 1383532"/>
              <a:gd name="connsiteX1-281" fmla="*/ 2366963 w 3739420"/>
              <a:gd name="connsiteY1-282" fmla="*/ 1383532 h 1383532"/>
              <a:gd name="connsiteX2-283" fmla="*/ 0 w 3739420"/>
              <a:gd name="connsiteY2-284" fmla="*/ 702494 h 1383532"/>
              <a:gd name="connsiteX3-285" fmla="*/ 285680 w 3739420"/>
              <a:gd name="connsiteY3-286" fmla="*/ 377871 h 1383532"/>
              <a:gd name="connsiteX4-287" fmla="*/ 2366963 w 3739420"/>
              <a:gd name="connsiteY4-288" fmla="*/ 21456 h 1383532"/>
              <a:gd name="connsiteX5-289" fmla="*/ 3192528 w 3739420"/>
              <a:gd name="connsiteY5-290" fmla="*/ 48766 h 1383532"/>
              <a:gd name="connsiteX0-291" fmla="*/ 3739420 w 3739420"/>
              <a:gd name="connsiteY0-292" fmla="*/ 1009045 h 1379284"/>
              <a:gd name="connsiteX1-293" fmla="*/ 2366963 w 3739420"/>
              <a:gd name="connsiteY1-294" fmla="*/ 1379284 h 1379284"/>
              <a:gd name="connsiteX2-295" fmla="*/ 0 w 3739420"/>
              <a:gd name="connsiteY2-296" fmla="*/ 698246 h 1379284"/>
              <a:gd name="connsiteX3-297" fmla="*/ 285680 w 3739420"/>
              <a:gd name="connsiteY3-298" fmla="*/ 373623 h 1379284"/>
              <a:gd name="connsiteX4-299" fmla="*/ 2366963 w 3739420"/>
              <a:gd name="connsiteY4-300" fmla="*/ 17208 h 1379284"/>
              <a:gd name="connsiteX5-301" fmla="*/ 3192528 w 3739420"/>
              <a:gd name="connsiteY5-302" fmla="*/ 44518 h 1379284"/>
              <a:gd name="connsiteX0-303" fmla="*/ 3739420 w 3739420"/>
              <a:gd name="connsiteY0-304" fmla="*/ 1004450 h 1374689"/>
              <a:gd name="connsiteX1-305" fmla="*/ 2366963 w 3739420"/>
              <a:gd name="connsiteY1-306" fmla="*/ 1374689 h 1374689"/>
              <a:gd name="connsiteX2-307" fmla="*/ 0 w 3739420"/>
              <a:gd name="connsiteY2-308" fmla="*/ 693651 h 1374689"/>
              <a:gd name="connsiteX3-309" fmla="*/ 285680 w 3739420"/>
              <a:gd name="connsiteY3-310" fmla="*/ 369028 h 1374689"/>
              <a:gd name="connsiteX4-311" fmla="*/ 2366963 w 3739420"/>
              <a:gd name="connsiteY4-312" fmla="*/ 12613 h 1374689"/>
              <a:gd name="connsiteX5-313" fmla="*/ 3208139 w 3739420"/>
              <a:gd name="connsiteY5-314" fmla="*/ 66963 h 1374689"/>
              <a:gd name="connsiteX0-315" fmla="*/ 3739420 w 3739420"/>
              <a:gd name="connsiteY0-316" fmla="*/ 1012655 h 1382894"/>
              <a:gd name="connsiteX1-317" fmla="*/ 2366963 w 3739420"/>
              <a:gd name="connsiteY1-318" fmla="*/ 1382894 h 1382894"/>
              <a:gd name="connsiteX2-319" fmla="*/ 0 w 3739420"/>
              <a:gd name="connsiteY2-320" fmla="*/ 701856 h 1382894"/>
              <a:gd name="connsiteX3-321" fmla="*/ 285680 w 3739420"/>
              <a:gd name="connsiteY3-322" fmla="*/ 377233 h 1382894"/>
              <a:gd name="connsiteX4-323" fmla="*/ 2366963 w 3739420"/>
              <a:gd name="connsiteY4-324" fmla="*/ 20818 h 1382894"/>
              <a:gd name="connsiteX5-325" fmla="*/ 3208139 w 3739420"/>
              <a:gd name="connsiteY5-326" fmla="*/ 75168 h 13828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3739420" h="1382894">
                <a:moveTo>
                  <a:pt x="3739420" y="1012655"/>
                </a:moveTo>
                <a:cubicBezTo>
                  <a:pt x="3529000" y="1149204"/>
                  <a:pt x="3054514" y="1340907"/>
                  <a:pt x="2366963" y="1382894"/>
                </a:cubicBezTo>
                <a:cubicBezTo>
                  <a:pt x="1059725" y="1382894"/>
                  <a:pt x="0" y="1077983"/>
                  <a:pt x="0" y="701856"/>
                </a:cubicBezTo>
                <a:cubicBezTo>
                  <a:pt x="0" y="584316"/>
                  <a:pt x="103489" y="473731"/>
                  <a:pt x="285680" y="377233"/>
                </a:cubicBezTo>
                <a:cubicBezTo>
                  <a:pt x="686499" y="164936"/>
                  <a:pt x="1879886" y="71162"/>
                  <a:pt x="2366963" y="20818"/>
                </a:cubicBezTo>
                <a:cubicBezTo>
                  <a:pt x="2854040" y="-29526"/>
                  <a:pt x="3099604" y="20460"/>
                  <a:pt x="3208139" y="75168"/>
                </a:cubicBezTo>
              </a:path>
            </a:pathLst>
          </a:custGeom>
          <a:noFill/>
          <a:ln>
            <a:solidFill>
              <a:schemeClr val="l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5" name="任意多边形: 形状 14"/>
          <p:cNvSpPr/>
          <p:nvPr>
            <p:custDataLst>
              <p:tags r:id="rId14"/>
            </p:custDataLst>
          </p:nvPr>
        </p:nvSpPr>
        <p:spPr>
          <a:xfrm rot="1800000">
            <a:off x="9340283" y="788056"/>
            <a:ext cx="3395432" cy="1362076"/>
          </a:xfrm>
          <a:custGeom>
            <a:avLst/>
            <a:gdLst>
              <a:gd name="connsiteX0" fmla="*/ 285680 w 3395432"/>
              <a:gd name="connsiteY0" fmla="*/ 356415 h 1362076"/>
              <a:gd name="connsiteX1" fmla="*/ 2366963 w 3395432"/>
              <a:gd name="connsiteY1" fmla="*/ 0 h 1362076"/>
              <a:gd name="connsiteX2" fmla="*/ 2653306 w 3395432"/>
              <a:gd name="connsiteY2" fmla="*/ 8305 h 1362076"/>
              <a:gd name="connsiteX3" fmla="*/ 3395432 w 3395432"/>
              <a:gd name="connsiteY3" fmla="*/ 1293707 h 1362076"/>
              <a:gd name="connsiteX4" fmla="*/ 3288292 w 3395432"/>
              <a:gd name="connsiteY4" fmla="*/ 1308557 h 1362076"/>
              <a:gd name="connsiteX5" fmla="*/ 2366963 w 3395432"/>
              <a:gd name="connsiteY5" fmla="*/ 1362076 h 1362076"/>
              <a:gd name="connsiteX6" fmla="*/ 0 w 3395432"/>
              <a:gd name="connsiteY6" fmla="*/ 681038 h 1362076"/>
              <a:gd name="connsiteX7" fmla="*/ 285680 w 3395432"/>
              <a:gd name="connsiteY7" fmla="*/ 356415 h 1362076"/>
              <a:gd name="connsiteX0-1" fmla="*/ 285680 w 3395432"/>
              <a:gd name="connsiteY0-2" fmla="*/ 356415 h 1362076"/>
              <a:gd name="connsiteX1-3" fmla="*/ 2366963 w 3395432"/>
              <a:gd name="connsiteY1-4" fmla="*/ 0 h 1362076"/>
              <a:gd name="connsiteX2-5" fmla="*/ 2653306 w 3395432"/>
              <a:gd name="connsiteY2-6" fmla="*/ 8305 h 1362076"/>
              <a:gd name="connsiteX3-7" fmla="*/ 3395432 w 3395432"/>
              <a:gd name="connsiteY3-8" fmla="*/ 1293707 h 1362076"/>
              <a:gd name="connsiteX4-9" fmla="*/ 3288292 w 3395432"/>
              <a:gd name="connsiteY4-10" fmla="*/ 1308557 h 1362076"/>
              <a:gd name="connsiteX5-11" fmla="*/ 2366963 w 3395432"/>
              <a:gd name="connsiteY5-12" fmla="*/ 1362076 h 1362076"/>
              <a:gd name="connsiteX6-13" fmla="*/ 0 w 3395432"/>
              <a:gd name="connsiteY6-14" fmla="*/ 681038 h 1362076"/>
              <a:gd name="connsiteX7-15" fmla="*/ 285680 w 3395432"/>
              <a:gd name="connsiteY7-16" fmla="*/ 356415 h 1362076"/>
              <a:gd name="connsiteX0-17" fmla="*/ 2653306 w 3395432"/>
              <a:gd name="connsiteY0-18" fmla="*/ 8305 h 1362076"/>
              <a:gd name="connsiteX1-19" fmla="*/ 3395432 w 3395432"/>
              <a:gd name="connsiteY1-20" fmla="*/ 1293707 h 1362076"/>
              <a:gd name="connsiteX2-21" fmla="*/ 3288292 w 3395432"/>
              <a:gd name="connsiteY2-22" fmla="*/ 1308557 h 1362076"/>
              <a:gd name="connsiteX3-23" fmla="*/ 2366963 w 3395432"/>
              <a:gd name="connsiteY3-24" fmla="*/ 1362076 h 1362076"/>
              <a:gd name="connsiteX4-25" fmla="*/ 0 w 3395432"/>
              <a:gd name="connsiteY4-26" fmla="*/ 681038 h 1362076"/>
              <a:gd name="connsiteX5-27" fmla="*/ 285680 w 3395432"/>
              <a:gd name="connsiteY5-28" fmla="*/ 356415 h 1362076"/>
              <a:gd name="connsiteX6-29" fmla="*/ 2366963 w 3395432"/>
              <a:gd name="connsiteY6-30" fmla="*/ 0 h 1362076"/>
              <a:gd name="connsiteX7-31" fmla="*/ 2744746 w 3395432"/>
              <a:gd name="connsiteY7-32" fmla="*/ 99745 h 1362076"/>
              <a:gd name="connsiteX0-33" fmla="*/ 2653306 w 3395432"/>
              <a:gd name="connsiteY0-34" fmla="*/ 8305 h 1362076"/>
              <a:gd name="connsiteX1-35" fmla="*/ 3395432 w 3395432"/>
              <a:gd name="connsiteY1-36" fmla="*/ 1293707 h 1362076"/>
              <a:gd name="connsiteX2-37" fmla="*/ 3288292 w 3395432"/>
              <a:gd name="connsiteY2-38" fmla="*/ 1308557 h 1362076"/>
              <a:gd name="connsiteX3-39" fmla="*/ 2366963 w 3395432"/>
              <a:gd name="connsiteY3-40" fmla="*/ 1362076 h 1362076"/>
              <a:gd name="connsiteX4-41" fmla="*/ 0 w 3395432"/>
              <a:gd name="connsiteY4-42" fmla="*/ 681038 h 1362076"/>
              <a:gd name="connsiteX5-43" fmla="*/ 285680 w 3395432"/>
              <a:gd name="connsiteY5-44" fmla="*/ 356415 h 1362076"/>
              <a:gd name="connsiteX6-45" fmla="*/ 2366963 w 3395432"/>
              <a:gd name="connsiteY6-46" fmla="*/ 0 h 1362076"/>
              <a:gd name="connsiteX7-47" fmla="*/ 2744746 w 3395432"/>
              <a:gd name="connsiteY7-48" fmla="*/ 99745 h 1362076"/>
              <a:gd name="connsiteX0-49" fmla="*/ 3395432 w 3395432"/>
              <a:gd name="connsiteY0-50" fmla="*/ 1293707 h 1362076"/>
              <a:gd name="connsiteX1-51" fmla="*/ 3288292 w 3395432"/>
              <a:gd name="connsiteY1-52" fmla="*/ 1308557 h 1362076"/>
              <a:gd name="connsiteX2-53" fmla="*/ 2366963 w 3395432"/>
              <a:gd name="connsiteY2-54" fmla="*/ 1362076 h 1362076"/>
              <a:gd name="connsiteX3-55" fmla="*/ 0 w 3395432"/>
              <a:gd name="connsiteY3-56" fmla="*/ 681038 h 1362076"/>
              <a:gd name="connsiteX4-57" fmla="*/ 285680 w 3395432"/>
              <a:gd name="connsiteY4-58" fmla="*/ 356415 h 1362076"/>
              <a:gd name="connsiteX5-59" fmla="*/ 2366963 w 3395432"/>
              <a:gd name="connsiteY5-60" fmla="*/ 0 h 1362076"/>
              <a:gd name="connsiteX6-61" fmla="*/ 2744746 w 3395432"/>
              <a:gd name="connsiteY6-62" fmla="*/ 99745 h 1362076"/>
              <a:gd name="connsiteX0-63" fmla="*/ 3395432 w 3395432"/>
              <a:gd name="connsiteY0-64" fmla="*/ 1293707 h 1362076"/>
              <a:gd name="connsiteX1-65" fmla="*/ 3288292 w 3395432"/>
              <a:gd name="connsiteY1-66" fmla="*/ 1308557 h 1362076"/>
              <a:gd name="connsiteX2-67" fmla="*/ 2366963 w 3395432"/>
              <a:gd name="connsiteY2-68" fmla="*/ 1362076 h 1362076"/>
              <a:gd name="connsiteX3-69" fmla="*/ 0 w 3395432"/>
              <a:gd name="connsiteY3-70" fmla="*/ 681038 h 1362076"/>
              <a:gd name="connsiteX4-71" fmla="*/ 285680 w 3395432"/>
              <a:gd name="connsiteY4-72" fmla="*/ 356415 h 1362076"/>
              <a:gd name="connsiteX5-73" fmla="*/ 2366963 w 3395432"/>
              <a:gd name="connsiteY5-74" fmla="*/ 0 h 1362076"/>
              <a:gd name="connsiteX6-75" fmla="*/ 2744746 w 3395432"/>
              <a:gd name="connsiteY6-76" fmla="*/ 99745 h 1362076"/>
              <a:gd name="connsiteX0-77" fmla="*/ 3395432 w 3395432"/>
              <a:gd name="connsiteY0-78" fmla="*/ 1293707 h 1362076"/>
              <a:gd name="connsiteX1-79" fmla="*/ 3288292 w 3395432"/>
              <a:gd name="connsiteY1-80" fmla="*/ 1308557 h 1362076"/>
              <a:gd name="connsiteX2-81" fmla="*/ 2366963 w 3395432"/>
              <a:gd name="connsiteY2-82" fmla="*/ 1362076 h 1362076"/>
              <a:gd name="connsiteX3-83" fmla="*/ 0 w 3395432"/>
              <a:gd name="connsiteY3-84" fmla="*/ 681038 h 1362076"/>
              <a:gd name="connsiteX4-85" fmla="*/ 285680 w 3395432"/>
              <a:gd name="connsiteY4-86" fmla="*/ 356415 h 1362076"/>
              <a:gd name="connsiteX5-87" fmla="*/ 2366963 w 3395432"/>
              <a:gd name="connsiteY5-88" fmla="*/ 0 h 1362076"/>
              <a:gd name="connsiteX6-89" fmla="*/ 2646337 w 3395432"/>
              <a:gd name="connsiteY6-90" fmla="*/ 28147 h 136207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3395432" h="1362076">
                <a:moveTo>
                  <a:pt x="3395432" y="1293707"/>
                </a:moveTo>
                <a:lnTo>
                  <a:pt x="3288292" y="1308557"/>
                </a:lnTo>
                <a:cubicBezTo>
                  <a:pt x="3005113" y="1343019"/>
                  <a:pt x="2693773" y="1362076"/>
                  <a:pt x="2366963" y="1362076"/>
                </a:cubicBezTo>
                <a:cubicBezTo>
                  <a:pt x="1059725" y="1362076"/>
                  <a:pt x="0" y="1057165"/>
                  <a:pt x="0" y="681038"/>
                </a:cubicBezTo>
                <a:cubicBezTo>
                  <a:pt x="1" y="563498"/>
                  <a:pt x="103489" y="452913"/>
                  <a:pt x="285680" y="356415"/>
                </a:cubicBezTo>
                <a:cubicBezTo>
                  <a:pt x="686499" y="144118"/>
                  <a:pt x="1468237" y="0"/>
                  <a:pt x="2366963" y="0"/>
                </a:cubicBezTo>
                <a:cubicBezTo>
                  <a:pt x="2462411" y="2768"/>
                  <a:pt x="2646337" y="28147"/>
                  <a:pt x="2646337" y="28147"/>
                </a:cubicBezTo>
              </a:path>
            </a:pathLst>
          </a:custGeom>
          <a:noFill/>
          <a:ln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6" name="十字星 58"/>
          <p:cNvSpPr/>
          <p:nvPr>
            <p:custDataLst>
              <p:tags r:id="rId15"/>
            </p:custDataLst>
          </p:nvPr>
        </p:nvSpPr>
        <p:spPr>
          <a:xfrm rot="2700000">
            <a:off x="9906000" y="304800"/>
            <a:ext cx="361951" cy="361950"/>
          </a:xfrm>
          <a:prstGeom prst="star4">
            <a:avLst>
              <a:gd name="adj" fmla="val 8433"/>
            </a:avLst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0" name="正文"/>
          <p:cNvSpPr txBox="1">
            <a:spLocks noGrp="1"/>
          </p:cNvSpPr>
          <p:nvPr>
            <p:ph idx="4"/>
            <p:custDataLst>
              <p:tags r:id="rId16"/>
            </p:custDataLst>
          </p:nvPr>
        </p:nvSpPr>
        <p:spPr>
          <a:xfrm>
            <a:off x="608400" y="1314000"/>
            <a:ext cx="10969200" cy="49356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defPPr>
              <a:defRPr lang="zh-CN"/>
            </a:defPPr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35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" panose="00000500000000000000" charset="-122"/>
                <a:sym typeface="+mn-ea"/>
              </a:defRPr>
            </a:lvl1pPr>
            <a:lvl2pPr marL="337185" marR="0" lvl="1" indent="-17399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200" b="0" i="0" u="none" strike="noStrike" cap="none" spc="150" normalizeH="0" baseline="0">
                <a:ln>
                  <a:noFill/>
                  <a:prstDash val="sysDot"/>
                </a:ln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539750" marR="0" lvl="2" indent="-20701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200" b="0" i="0" u="none" strike="noStrike" cap="none" spc="150" normalizeH="0" baseline="0">
                <a:ln>
                  <a:noFill/>
                  <a:prstDash val="sysDot"/>
                </a:ln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740410" marR="0" lvl="3" indent="-19685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tabLst>
                <a:tab pos="899795" algn="l"/>
              </a:tabLst>
              <a:defRPr kumimoji="0" sz="1050" b="0" i="0" u="none" strike="noStrike" cap="none" spc="150" normalizeH="0" baseline="0">
                <a:ln>
                  <a:noFill/>
                  <a:prstDash val="sysDot"/>
                </a:ln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942340" marR="0" lvl="4" indent="-19685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050" b="0" i="0" u="none" strike="noStrike" cap="none" spc="150" normalizeH="0" baseline="0">
                <a:ln>
                  <a:noFill/>
                  <a:prstDash val="sysDot"/>
                </a:ln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</a:lvl6pPr>
            <a:lvl7pPr marL="22288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7pPr>
            <a:lvl8pPr marL="25717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8pPr>
            <a:lvl9pPr marL="29146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1200"/>
              </a:spcBef>
              <a:spcAft>
                <a:spcPts val="0"/>
              </a:spcAft>
            </a:pPr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>
              <a:spcBef>
                <a:spcPts val="1200"/>
              </a:spcBef>
              <a:spcAft>
                <a:spcPts val="0"/>
              </a:spcAft>
            </a:pPr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>
              <a:spcBef>
                <a:spcPts val="1200"/>
              </a:spcBef>
              <a:spcAft>
                <a:spcPts val="0"/>
              </a:spcAft>
            </a:pPr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>
              <a:spcBef>
                <a:spcPts val="1200"/>
              </a:spcBef>
              <a:spcAft>
                <a:spcPts val="0"/>
              </a:spcAft>
            </a:pPr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>
              <a:spcBef>
                <a:spcPts val="1200"/>
              </a:spcBef>
              <a:spcAft>
                <a:spcPts val="0"/>
              </a:spcAft>
            </a:pPr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9" name="标题"/>
          <p:cNvSpPr txBox="1">
            <a:spLocks noGrp="1"/>
          </p:cNvSpPr>
          <p:nvPr>
            <p:ph type="title" idx="3"/>
            <p:custDataLst>
              <p:tags r:id="rId1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400" b="0" i="0" u="none" strike="noStrike" kern="1200" cap="none" spc="300" normalizeH="0" baseline="0" noProof="1" dirty="0">
                <a:ln>
                  <a:noFill/>
                  <a:prstDash val="sysDot"/>
                </a:ln>
                <a:solidFill>
                  <a:schemeClr val="accent1"/>
                </a:solidFill>
                <a:latin typeface="+mj-ea"/>
                <a:ea typeface="+mj-ea"/>
                <a:cs typeface="MiSans" panose="00000500000000000000" charset="-122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8" name="十字星 17"/>
          <p:cNvSpPr/>
          <p:nvPr>
            <p:custDataLst>
              <p:tags r:id="rId18"/>
            </p:custDataLst>
          </p:nvPr>
        </p:nvSpPr>
        <p:spPr>
          <a:xfrm>
            <a:off x="158115" y="448945"/>
            <a:ext cx="361951" cy="361950"/>
          </a:xfrm>
          <a:prstGeom prst="star4">
            <a:avLst>
              <a:gd name="adj" fmla="val 843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7" name="十字星 18"/>
          <p:cNvSpPr/>
          <p:nvPr>
            <p:custDataLst>
              <p:tags r:id="rId19"/>
            </p:custDataLst>
          </p:nvPr>
        </p:nvSpPr>
        <p:spPr>
          <a:xfrm>
            <a:off x="391160" y="666115"/>
            <a:ext cx="257175" cy="257175"/>
          </a:xfrm>
          <a:prstGeom prst="star4">
            <a:avLst>
              <a:gd name="adj" fmla="val 843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0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21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22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>
            <a:alphaModFix amt="7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9286" b="39142"/>
          <a:stretch>
            <a:fillRect/>
          </a:stretch>
        </p:blipFill>
        <p:spPr>
          <a:xfrm>
            <a:off x="0" y="2927985"/>
            <a:ext cx="6116955" cy="307752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31073"/>
          <a:stretch>
            <a:fillRect/>
          </a:stretch>
        </p:blipFill>
        <p:spPr>
          <a:xfrm>
            <a:off x="599440" y="3900488"/>
            <a:ext cx="4072255" cy="2105501"/>
          </a:xfrm>
          <a:prstGeom prst="rect">
            <a:avLst/>
          </a:prstGeom>
        </p:spPr>
      </p:pic>
      <p:sp>
        <p:nvSpPr>
          <p:cNvPr id="15" name="椭圆 14"/>
          <p:cNvSpPr/>
          <p:nvPr>
            <p:custDataLst>
              <p:tags r:id="rId6"/>
            </p:custDataLst>
          </p:nvPr>
        </p:nvSpPr>
        <p:spPr>
          <a:xfrm rot="1800000">
            <a:off x="104140" y="3967639"/>
            <a:ext cx="4507865" cy="972979"/>
          </a:xfrm>
          <a:prstGeom prst="ellipse">
            <a:avLst/>
          </a:prstGeom>
          <a:solidFill>
            <a:schemeClr val="l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8" name="椭圆 7"/>
          <p:cNvSpPr/>
          <p:nvPr>
            <p:custDataLst>
              <p:tags r:id="rId7"/>
            </p:custDataLst>
          </p:nvPr>
        </p:nvSpPr>
        <p:spPr>
          <a:xfrm rot="1800000">
            <a:off x="398780" y="3686651"/>
            <a:ext cx="4507865" cy="972979"/>
          </a:xfrm>
          <a:prstGeom prst="ellipse">
            <a:avLst/>
          </a:prstGeom>
          <a:noFill/>
          <a:ln>
            <a:solidFill>
              <a:schemeClr val="l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9" name="十字星 29"/>
          <p:cNvSpPr/>
          <p:nvPr>
            <p:custDataLst>
              <p:tags r:id="rId8"/>
            </p:custDataLst>
          </p:nvPr>
        </p:nvSpPr>
        <p:spPr>
          <a:xfrm>
            <a:off x="2652395" y="4690110"/>
            <a:ext cx="296545" cy="222409"/>
          </a:xfrm>
          <a:prstGeom prst="star4">
            <a:avLst>
              <a:gd name="adj" fmla="val 84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4711" r="20852"/>
          <a:stretch>
            <a:fillRect/>
          </a:stretch>
        </p:blipFill>
        <p:spPr>
          <a:xfrm>
            <a:off x="7308823" y="857250"/>
            <a:ext cx="4883177" cy="34837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12">
            <a:alphaModFix amt="7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1428"/>
          <a:stretch>
            <a:fillRect/>
          </a:stretch>
        </p:blipFill>
        <p:spPr>
          <a:xfrm>
            <a:off x="7463735" y="857250"/>
            <a:ext cx="3615241" cy="2130438"/>
          </a:xfrm>
          <a:prstGeom prst="rect">
            <a:avLst/>
          </a:prstGeom>
        </p:spPr>
      </p:pic>
      <p:sp>
        <p:nvSpPr>
          <p:cNvPr id="12" name="任意多边形: 形状 11"/>
          <p:cNvSpPr/>
          <p:nvPr>
            <p:custDataLst>
              <p:tags r:id="rId13"/>
            </p:custDataLst>
          </p:nvPr>
        </p:nvSpPr>
        <p:spPr>
          <a:xfrm rot="1800000">
            <a:off x="8860224" y="1859219"/>
            <a:ext cx="3739420" cy="1037171"/>
          </a:xfrm>
          <a:custGeom>
            <a:avLst/>
            <a:gdLst>
              <a:gd name="connsiteX0" fmla="*/ 285680 w 3757539"/>
              <a:gd name="connsiteY0" fmla="*/ 356415 h 1362076"/>
              <a:gd name="connsiteX1" fmla="*/ 2366963 w 3757539"/>
              <a:gd name="connsiteY1" fmla="*/ 0 h 1362076"/>
              <a:gd name="connsiteX2" fmla="*/ 3070826 w 3757539"/>
              <a:gd name="connsiteY2" fmla="*/ 30618 h 1362076"/>
              <a:gd name="connsiteX3" fmla="*/ 3230204 w 3757539"/>
              <a:gd name="connsiteY3" fmla="*/ 47402 h 1362076"/>
              <a:gd name="connsiteX4" fmla="*/ 3757539 w 3757539"/>
              <a:gd name="connsiteY4" fmla="*/ 960774 h 1362076"/>
              <a:gd name="connsiteX5" fmla="*/ 3125462 w 3757539"/>
              <a:gd name="connsiteY5" fmla="*/ 1325704 h 1362076"/>
              <a:gd name="connsiteX6" fmla="*/ 3070826 w 3757539"/>
              <a:gd name="connsiteY6" fmla="*/ 1331458 h 1362076"/>
              <a:gd name="connsiteX7" fmla="*/ 2366963 w 3757539"/>
              <a:gd name="connsiteY7" fmla="*/ 1362076 h 1362076"/>
              <a:gd name="connsiteX8" fmla="*/ 0 w 3757539"/>
              <a:gd name="connsiteY8" fmla="*/ 681038 h 1362076"/>
              <a:gd name="connsiteX9" fmla="*/ 285680 w 3757539"/>
              <a:gd name="connsiteY9" fmla="*/ 356415 h 1362076"/>
              <a:gd name="connsiteX0-1" fmla="*/ 3230204 w 3757539"/>
              <a:gd name="connsiteY0-2" fmla="*/ 47402 h 1362076"/>
              <a:gd name="connsiteX1-3" fmla="*/ 3757539 w 3757539"/>
              <a:gd name="connsiteY1-4" fmla="*/ 960774 h 1362076"/>
              <a:gd name="connsiteX2-5" fmla="*/ 3125462 w 3757539"/>
              <a:gd name="connsiteY2-6" fmla="*/ 1325704 h 1362076"/>
              <a:gd name="connsiteX3-7" fmla="*/ 3070826 w 3757539"/>
              <a:gd name="connsiteY3-8" fmla="*/ 1331458 h 1362076"/>
              <a:gd name="connsiteX4-9" fmla="*/ 2366963 w 3757539"/>
              <a:gd name="connsiteY4-10" fmla="*/ 1362076 h 1362076"/>
              <a:gd name="connsiteX5-11" fmla="*/ 0 w 3757539"/>
              <a:gd name="connsiteY5-12" fmla="*/ 681038 h 1362076"/>
              <a:gd name="connsiteX6-13" fmla="*/ 285680 w 3757539"/>
              <a:gd name="connsiteY6-14" fmla="*/ 356415 h 1362076"/>
              <a:gd name="connsiteX7-15" fmla="*/ 2366963 w 3757539"/>
              <a:gd name="connsiteY7-16" fmla="*/ 0 h 1362076"/>
              <a:gd name="connsiteX8-17" fmla="*/ 3070826 w 3757539"/>
              <a:gd name="connsiteY8-18" fmla="*/ 30618 h 1362076"/>
              <a:gd name="connsiteX9-19" fmla="*/ 3321644 w 3757539"/>
              <a:gd name="connsiteY9-20" fmla="*/ 138842 h 1362076"/>
              <a:gd name="connsiteX0-21" fmla="*/ 3230204 w 3757539"/>
              <a:gd name="connsiteY0-22" fmla="*/ 47402 h 1362076"/>
              <a:gd name="connsiteX1-23" fmla="*/ 3757539 w 3757539"/>
              <a:gd name="connsiteY1-24" fmla="*/ 960774 h 1362076"/>
              <a:gd name="connsiteX2-25" fmla="*/ 3125462 w 3757539"/>
              <a:gd name="connsiteY2-26" fmla="*/ 1325704 h 1362076"/>
              <a:gd name="connsiteX3-27" fmla="*/ 3070826 w 3757539"/>
              <a:gd name="connsiteY3-28" fmla="*/ 1331458 h 1362076"/>
              <a:gd name="connsiteX4-29" fmla="*/ 2366963 w 3757539"/>
              <a:gd name="connsiteY4-30" fmla="*/ 1362076 h 1362076"/>
              <a:gd name="connsiteX5-31" fmla="*/ 0 w 3757539"/>
              <a:gd name="connsiteY5-32" fmla="*/ 681038 h 1362076"/>
              <a:gd name="connsiteX6-33" fmla="*/ 285680 w 3757539"/>
              <a:gd name="connsiteY6-34" fmla="*/ 356415 h 1362076"/>
              <a:gd name="connsiteX7-35" fmla="*/ 2366963 w 3757539"/>
              <a:gd name="connsiteY7-36" fmla="*/ 0 h 1362076"/>
              <a:gd name="connsiteX8-37" fmla="*/ 3070826 w 3757539"/>
              <a:gd name="connsiteY8-38" fmla="*/ 30618 h 1362076"/>
              <a:gd name="connsiteX0-39" fmla="*/ 3757539 w 3757539"/>
              <a:gd name="connsiteY0-40" fmla="*/ 960774 h 1362076"/>
              <a:gd name="connsiteX1-41" fmla="*/ 3125462 w 3757539"/>
              <a:gd name="connsiteY1-42" fmla="*/ 1325704 h 1362076"/>
              <a:gd name="connsiteX2-43" fmla="*/ 3070826 w 3757539"/>
              <a:gd name="connsiteY2-44" fmla="*/ 1331458 h 1362076"/>
              <a:gd name="connsiteX3-45" fmla="*/ 2366963 w 3757539"/>
              <a:gd name="connsiteY3-46" fmla="*/ 1362076 h 1362076"/>
              <a:gd name="connsiteX4-47" fmla="*/ 0 w 3757539"/>
              <a:gd name="connsiteY4-48" fmla="*/ 681038 h 1362076"/>
              <a:gd name="connsiteX5-49" fmla="*/ 285680 w 3757539"/>
              <a:gd name="connsiteY5-50" fmla="*/ 356415 h 1362076"/>
              <a:gd name="connsiteX6-51" fmla="*/ 2366963 w 3757539"/>
              <a:gd name="connsiteY6-52" fmla="*/ 0 h 1362076"/>
              <a:gd name="connsiteX7-53" fmla="*/ 3070826 w 3757539"/>
              <a:gd name="connsiteY7-54" fmla="*/ 30618 h 1362076"/>
              <a:gd name="connsiteX0-55" fmla="*/ 3757539 w 3757539"/>
              <a:gd name="connsiteY0-56" fmla="*/ 960774 h 1362076"/>
              <a:gd name="connsiteX1-57" fmla="*/ 3125462 w 3757539"/>
              <a:gd name="connsiteY1-58" fmla="*/ 1325704 h 1362076"/>
              <a:gd name="connsiteX2-59" fmla="*/ 3070826 w 3757539"/>
              <a:gd name="connsiteY2-60" fmla="*/ 1331458 h 1362076"/>
              <a:gd name="connsiteX3-61" fmla="*/ 2366963 w 3757539"/>
              <a:gd name="connsiteY3-62" fmla="*/ 1362076 h 1362076"/>
              <a:gd name="connsiteX4-63" fmla="*/ 0 w 3757539"/>
              <a:gd name="connsiteY4-64" fmla="*/ 681038 h 1362076"/>
              <a:gd name="connsiteX5-65" fmla="*/ 285680 w 3757539"/>
              <a:gd name="connsiteY5-66" fmla="*/ 356415 h 1362076"/>
              <a:gd name="connsiteX6-67" fmla="*/ 2366963 w 3757539"/>
              <a:gd name="connsiteY6-68" fmla="*/ 0 h 1362076"/>
              <a:gd name="connsiteX7-69" fmla="*/ 3070826 w 3757539"/>
              <a:gd name="connsiteY7-70" fmla="*/ 30618 h 1362076"/>
              <a:gd name="connsiteX0-71" fmla="*/ 3757539 w 3757539"/>
              <a:gd name="connsiteY0-72" fmla="*/ 960774 h 1362076"/>
              <a:gd name="connsiteX1-73" fmla="*/ 3125462 w 3757539"/>
              <a:gd name="connsiteY1-74" fmla="*/ 1325704 h 1362076"/>
              <a:gd name="connsiteX2-75" fmla="*/ 3070826 w 3757539"/>
              <a:gd name="connsiteY2-76" fmla="*/ 1331458 h 1362076"/>
              <a:gd name="connsiteX3-77" fmla="*/ 2366963 w 3757539"/>
              <a:gd name="connsiteY3-78" fmla="*/ 1362076 h 1362076"/>
              <a:gd name="connsiteX4-79" fmla="*/ 0 w 3757539"/>
              <a:gd name="connsiteY4-80" fmla="*/ 681038 h 1362076"/>
              <a:gd name="connsiteX5-81" fmla="*/ 285680 w 3757539"/>
              <a:gd name="connsiteY5-82" fmla="*/ 356415 h 1362076"/>
              <a:gd name="connsiteX6-83" fmla="*/ 2366963 w 3757539"/>
              <a:gd name="connsiteY6-84" fmla="*/ 0 h 1362076"/>
              <a:gd name="connsiteX7-85" fmla="*/ 3070826 w 3757539"/>
              <a:gd name="connsiteY7-86" fmla="*/ 30618 h 1362076"/>
              <a:gd name="connsiteX0-87" fmla="*/ 3757539 w 3757539"/>
              <a:gd name="connsiteY0-88" fmla="*/ 960774 h 1362076"/>
              <a:gd name="connsiteX1-89" fmla="*/ 3070826 w 3757539"/>
              <a:gd name="connsiteY1-90" fmla="*/ 1331458 h 1362076"/>
              <a:gd name="connsiteX2-91" fmla="*/ 2366963 w 3757539"/>
              <a:gd name="connsiteY2-92" fmla="*/ 1362076 h 1362076"/>
              <a:gd name="connsiteX3-93" fmla="*/ 0 w 3757539"/>
              <a:gd name="connsiteY3-94" fmla="*/ 681038 h 1362076"/>
              <a:gd name="connsiteX4-95" fmla="*/ 285680 w 3757539"/>
              <a:gd name="connsiteY4-96" fmla="*/ 356415 h 1362076"/>
              <a:gd name="connsiteX5-97" fmla="*/ 2366963 w 3757539"/>
              <a:gd name="connsiteY5-98" fmla="*/ 0 h 1362076"/>
              <a:gd name="connsiteX6-99" fmla="*/ 3070826 w 3757539"/>
              <a:gd name="connsiteY6-100" fmla="*/ 30618 h 1362076"/>
              <a:gd name="connsiteX0-101" fmla="*/ 3757539 w 3757539"/>
              <a:gd name="connsiteY0-102" fmla="*/ 960774 h 1362076"/>
              <a:gd name="connsiteX1-103" fmla="*/ 3070826 w 3757539"/>
              <a:gd name="connsiteY1-104" fmla="*/ 1331458 h 1362076"/>
              <a:gd name="connsiteX2-105" fmla="*/ 2366963 w 3757539"/>
              <a:gd name="connsiteY2-106" fmla="*/ 1362076 h 1362076"/>
              <a:gd name="connsiteX3-107" fmla="*/ 0 w 3757539"/>
              <a:gd name="connsiteY3-108" fmla="*/ 681038 h 1362076"/>
              <a:gd name="connsiteX4-109" fmla="*/ 285680 w 3757539"/>
              <a:gd name="connsiteY4-110" fmla="*/ 356415 h 1362076"/>
              <a:gd name="connsiteX5-111" fmla="*/ 2366963 w 3757539"/>
              <a:gd name="connsiteY5-112" fmla="*/ 0 h 1362076"/>
              <a:gd name="connsiteX6-113" fmla="*/ 3070826 w 3757539"/>
              <a:gd name="connsiteY6-114" fmla="*/ 30618 h 1362076"/>
              <a:gd name="connsiteX0-115" fmla="*/ 3733924 w 3733924"/>
              <a:gd name="connsiteY0-116" fmla="*/ 1000160 h 1362076"/>
              <a:gd name="connsiteX1-117" fmla="*/ 3070826 w 3733924"/>
              <a:gd name="connsiteY1-118" fmla="*/ 1331458 h 1362076"/>
              <a:gd name="connsiteX2-119" fmla="*/ 2366963 w 3733924"/>
              <a:gd name="connsiteY2-120" fmla="*/ 1362076 h 1362076"/>
              <a:gd name="connsiteX3-121" fmla="*/ 0 w 3733924"/>
              <a:gd name="connsiteY3-122" fmla="*/ 681038 h 1362076"/>
              <a:gd name="connsiteX4-123" fmla="*/ 285680 w 3733924"/>
              <a:gd name="connsiteY4-124" fmla="*/ 356415 h 1362076"/>
              <a:gd name="connsiteX5-125" fmla="*/ 2366963 w 3733924"/>
              <a:gd name="connsiteY5-126" fmla="*/ 0 h 1362076"/>
              <a:gd name="connsiteX6-127" fmla="*/ 3070826 w 3733924"/>
              <a:gd name="connsiteY6-128" fmla="*/ 30618 h 1362076"/>
              <a:gd name="connsiteX0-129" fmla="*/ 3739420 w 3739420"/>
              <a:gd name="connsiteY0-130" fmla="*/ 991837 h 1362076"/>
              <a:gd name="connsiteX1-131" fmla="*/ 3070826 w 3739420"/>
              <a:gd name="connsiteY1-132" fmla="*/ 1331458 h 1362076"/>
              <a:gd name="connsiteX2-133" fmla="*/ 2366963 w 3739420"/>
              <a:gd name="connsiteY2-134" fmla="*/ 1362076 h 1362076"/>
              <a:gd name="connsiteX3-135" fmla="*/ 0 w 3739420"/>
              <a:gd name="connsiteY3-136" fmla="*/ 681038 h 1362076"/>
              <a:gd name="connsiteX4-137" fmla="*/ 285680 w 3739420"/>
              <a:gd name="connsiteY4-138" fmla="*/ 356415 h 1362076"/>
              <a:gd name="connsiteX5-139" fmla="*/ 2366963 w 3739420"/>
              <a:gd name="connsiteY5-140" fmla="*/ 0 h 1362076"/>
              <a:gd name="connsiteX6-141" fmla="*/ 3070826 w 3739420"/>
              <a:gd name="connsiteY6-142" fmla="*/ 30618 h 1362076"/>
              <a:gd name="connsiteX0-143" fmla="*/ 3739420 w 3739420"/>
              <a:gd name="connsiteY0-144" fmla="*/ 991837 h 1362076"/>
              <a:gd name="connsiteX1-145" fmla="*/ 3070826 w 3739420"/>
              <a:gd name="connsiteY1-146" fmla="*/ 1331458 h 1362076"/>
              <a:gd name="connsiteX2-147" fmla="*/ 2366963 w 3739420"/>
              <a:gd name="connsiteY2-148" fmla="*/ 1362076 h 1362076"/>
              <a:gd name="connsiteX3-149" fmla="*/ 0 w 3739420"/>
              <a:gd name="connsiteY3-150" fmla="*/ 681038 h 1362076"/>
              <a:gd name="connsiteX4-151" fmla="*/ 285680 w 3739420"/>
              <a:gd name="connsiteY4-152" fmla="*/ 356415 h 1362076"/>
              <a:gd name="connsiteX5-153" fmla="*/ 2366963 w 3739420"/>
              <a:gd name="connsiteY5-154" fmla="*/ 0 h 1362076"/>
              <a:gd name="connsiteX6-155" fmla="*/ 3070826 w 3739420"/>
              <a:gd name="connsiteY6-156" fmla="*/ 30618 h 1362076"/>
              <a:gd name="connsiteX0-157" fmla="*/ 3739420 w 3739420"/>
              <a:gd name="connsiteY0-158" fmla="*/ 991837 h 1362076"/>
              <a:gd name="connsiteX1-159" fmla="*/ 3070826 w 3739420"/>
              <a:gd name="connsiteY1-160" fmla="*/ 1331458 h 1362076"/>
              <a:gd name="connsiteX2-161" fmla="*/ 2366963 w 3739420"/>
              <a:gd name="connsiteY2-162" fmla="*/ 1362076 h 1362076"/>
              <a:gd name="connsiteX3-163" fmla="*/ 0 w 3739420"/>
              <a:gd name="connsiteY3-164" fmla="*/ 681038 h 1362076"/>
              <a:gd name="connsiteX4-165" fmla="*/ 285680 w 3739420"/>
              <a:gd name="connsiteY4-166" fmla="*/ 356415 h 1362076"/>
              <a:gd name="connsiteX5-167" fmla="*/ 2366963 w 3739420"/>
              <a:gd name="connsiteY5-168" fmla="*/ 0 h 1362076"/>
              <a:gd name="connsiteX6-169" fmla="*/ 3070826 w 3739420"/>
              <a:gd name="connsiteY6-170" fmla="*/ 30618 h 1362076"/>
              <a:gd name="connsiteX0-171" fmla="*/ 3739420 w 3739420"/>
              <a:gd name="connsiteY0-172" fmla="*/ 991837 h 1367350"/>
              <a:gd name="connsiteX1-173" fmla="*/ 2366963 w 3739420"/>
              <a:gd name="connsiteY1-174" fmla="*/ 1362076 h 1367350"/>
              <a:gd name="connsiteX2-175" fmla="*/ 0 w 3739420"/>
              <a:gd name="connsiteY2-176" fmla="*/ 681038 h 1367350"/>
              <a:gd name="connsiteX3-177" fmla="*/ 285680 w 3739420"/>
              <a:gd name="connsiteY3-178" fmla="*/ 356415 h 1367350"/>
              <a:gd name="connsiteX4-179" fmla="*/ 2366963 w 3739420"/>
              <a:gd name="connsiteY4-180" fmla="*/ 0 h 1367350"/>
              <a:gd name="connsiteX5-181" fmla="*/ 3070826 w 3739420"/>
              <a:gd name="connsiteY5-182" fmla="*/ 30618 h 1367350"/>
              <a:gd name="connsiteX0-183" fmla="*/ 3739420 w 3739420"/>
              <a:gd name="connsiteY0-184" fmla="*/ 991837 h 1368283"/>
              <a:gd name="connsiteX1-185" fmla="*/ 2366963 w 3739420"/>
              <a:gd name="connsiteY1-186" fmla="*/ 1362076 h 1368283"/>
              <a:gd name="connsiteX2-187" fmla="*/ 0 w 3739420"/>
              <a:gd name="connsiteY2-188" fmla="*/ 681038 h 1368283"/>
              <a:gd name="connsiteX3-189" fmla="*/ 285680 w 3739420"/>
              <a:gd name="connsiteY3-190" fmla="*/ 356415 h 1368283"/>
              <a:gd name="connsiteX4-191" fmla="*/ 2366963 w 3739420"/>
              <a:gd name="connsiteY4-192" fmla="*/ 0 h 1368283"/>
              <a:gd name="connsiteX5-193" fmla="*/ 3070826 w 3739420"/>
              <a:gd name="connsiteY5-194" fmla="*/ 30618 h 1368283"/>
              <a:gd name="connsiteX0-195" fmla="*/ 3739420 w 3739420"/>
              <a:gd name="connsiteY0-196" fmla="*/ 991837 h 1362076"/>
              <a:gd name="connsiteX1-197" fmla="*/ 2366963 w 3739420"/>
              <a:gd name="connsiteY1-198" fmla="*/ 1362076 h 1362076"/>
              <a:gd name="connsiteX2-199" fmla="*/ 0 w 3739420"/>
              <a:gd name="connsiteY2-200" fmla="*/ 681038 h 1362076"/>
              <a:gd name="connsiteX3-201" fmla="*/ 285680 w 3739420"/>
              <a:gd name="connsiteY3-202" fmla="*/ 356415 h 1362076"/>
              <a:gd name="connsiteX4-203" fmla="*/ 2366963 w 3739420"/>
              <a:gd name="connsiteY4-204" fmla="*/ 0 h 1362076"/>
              <a:gd name="connsiteX5-205" fmla="*/ 3070826 w 3739420"/>
              <a:gd name="connsiteY5-206" fmla="*/ 30618 h 1362076"/>
              <a:gd name="connsiteX0-207" fmla="*/ 3739420 w 3739420"/>
              <a:gd name="connsiteY0-208" fmla="*/ 1005832 h 1376071"/>
              <a:gd name="connsiteX1-209" fmla="*/ 2366963 w 3739420"/>
              <a:gd name="connsiteY1-210" fmla="*/ 1376071 h 1376071"/>
              <a:gd name="connsiteX2-211" fmla="*/ 0 w 3739420"/>
              <a:gd name="connsiteY2-212" fmla="*/ 695033 h 1376071"/>
              <a:gd name="connsiteX3-213" fmla="*/ 285680 w 3739420"/>
              <a:gd name="connsiteY3-214" fmla="*/ 370410 h 1376071"/>
              <a:gd name="connsiteX4-215" fmla="*/ 2366963 w 3739420"/>
              <a:gd name="connsiteY4-216" fmla="*/ 13995 h 1376071"/>
              <a:gd name="connsiteX5-217" fmla="*/ 3182733 w 3739420"/>
              <a:gd name="connsiteY5-218" fmla="*/ 77863 h 1376071"/>
              <a:gd name="connsiteX0-219" fmla="*/ 3739420 w 3739420"/>
              <a:gd name="connsiteY0-220" fmla="*/ 1005655 h 1375894"/>
              <a:gd name="connsiteX1-221" fmla="*/ 2366963 w 3739420"/>
              <a:gd name="connsiteY1-222" fmla="*/ 1375894 h 1375894"/>
              <a:gd name="connsiteX2-223" fmla="*/ 0 w 3739420"/>
              <a:gd name="connsiteY2-224" fmla="*/ 694856 h 1375894"/>
              <a:gd name="connsiteX3-225" fmla="*/ 285680 w 3739420"/>
              <a:gd name="connsiteY3-226" fmla="*/ 370233 h 1375894"/>
              <a:gd name="connsiteX4-227" fmla="*/ 2366963 w 3739420"/>
              <a:gd name="connsiteY4-228" fmla="*/ 13818 h 1375894"/>
              <a:gd name="connsiteX5-229" fmla="*/ 3198782 w 3739420"/>
              <a:gd name="connsiteY5-230" fmla="*/ 78721 h 1375894"/>
              <a:gd name="connsiteX0-231" fmla="*/ 3739420 w 3739420"/>
              <a:gd name="connsiteY0-232" fmla="*/ 1012782 h 1383021"/>
              <a:gd name="connsiteX1-233" fmla="*/ 2366963 w 3739420"/>
              <a:gd name="connsiteY1-234" fmla="*/ 1383021 h 1383021"/>
              <a:gd name="connsiteX2-235" fmla="*/ 0 w 3739420"/>
              <a:gd name="connsiteY2-236" fmla="*/ 701983 h 1383021"/>
              <a:gd name="connsiteX3-237" fmla="*/ 285680 w 3739420"/>
              <a:gd name="connsiteY3-238" fmla="*/ 377360 h 1383021"/>
              <a:gd name="connsiteX4-239" fmla="*/ 2366963 w 3739420"/>
              <a:gd name="connsiteY4-240" fmla="*/ 20945 h 1383021"/>
              <a:gd name="connsiteX5-241" fmla="*/ 3198782 w 3739420"/>
              <a:gd name="connsiteY5-242" fmla="*/ 85848 h 1383021"/>
              <a:gd name="connsiteX0-243" fmla="*/ 3739420 w 3739420"/>
              <a:gd name="connsiteY0-244" fmla="*/ 1026672 h 1396911"/>
              <a:gd name="connsiteX1-245" fmla="*/ 2366963 w 3739420"/>
              <a:gd name="connsiteY1-246" fmla="*/ 1396911 h 1396911"/>
              <a:gd name="connsiteX2-247" fmla="*/ 0 w 3739420"/>
              <a:gd name="connsiteY2-248" fmla="*/ 715873 h 1396911"/>
              <a:gd name="connsiteX3-249" fmla="*/ 285680 w 3739420"/>
              <a:gd name="connsiteY3-250" fmla="*/ 391250 h 1396911"/>
              <a:gd name="connsiteX4-251" fmla="*/ 2366963 w 3739420"/>
              <a:gd name="connsiteY4-252" fmla="*/ 34835 h 1396911"/>
              <a:gd name="connsiteX5-253" fmla="*/ 3192528 w 3739420"/>
              <a:gd name="connsiteY5-254" fmla="*/ 62145 h 1396911"/>
              <a:gd name="connsiteX0-255" fmla="*/ 3739420 w 3739420"/>
              <a:gd name="connsiteY0-256" fmla="*/ 1011996 h 1382235"/>
              <a:gd name="connsiteX1-257" fmla="*/ 2366963 w 3739420"/>
              <a:gd name="connsiteY1-258" fmla="*/ 1382235 h 1382235"/>
              <a:gd name="connsiteX2-259" fmla="*/ 0 w 3739420"/>
              <a:gd name="connsiteY2-260" fmla="*/ 701197 h 1382235"/>
              <a:gd name="connsiteX3-261" fmla="*/ 285680 w 3739420"/>
              <a:gd name="connsiteY3-262" fmla="*/ 376574 h 1382235"/>
              <a:gd name="connsiteX4-263" fmla="*/ 2366963 w 3739420"/>
              <a:gd name="connsiteY4-264" fmla="*/ 20159 h 1382235"/>
              <a:gd name="connsiteX5-265" fmla="*/ 3192528 w 3739420"/>
              <a:gd name="connsiteY5-266" fmla="*/ 47469 h 1382235"/>
              <a:gd name="connsiteX0-267" fmla="*/ 3739420 w 3739420"/>
              <a:gd name="connsiteY0-268" fmla="*/ 1025520 h 1395759"/>
              <a:gd name="connsiteX1-269" fmla="*/ 2366963 w 3739420"/>
              <a:gd name="connsiteY1-270" fmla="*/ 1395759 h 1395759"/>
              <a:gd name="connsiteX2-271" fmla="*/ 0 w 3739420"/>
              <a:gd name="connsiteY2-272" fmla="*/ 714721 h 1395759"/>
              <a:gd name="connsiteX3-273" fmla="*/ 285680 w 3739420"/>
              <a:gd name="connsiteY3-274" fmla="*/ 390098 h 1395759"/>
              <a:gd name="connsiteX4-275" fmla="*/ 2366963 w 3739420"/>
              <a:gd name="connsiteY4-276" fmla="*/ 33683 h 1395759"/>
              <a:gd name="connsiteX5-277" fmla="*/ 3192528 w 3739420"/>
              <a:gd name="connsiteY5-278" fmla="*/ 60993 h 1395759"/>
              <a:gd name="connsiteX0-279" fmla="*/ 3739420 w 3739420"/>
              <a:gd name="connsiteY0-280" fmla="*/ 1013293 h 1383532"/>
              <a:gd name="connsiteX1-281" fmla="*/ 2366963 w 3739420"/>
              <a:gd name="connsiteY1-282" fmla="*/ 1383532 h 1383532"/>
              <a:gd name="connsiteX2-283" fmla="*/ 0 w 3739420"/>
              <a:gd name="connsiteY2-284" fmla="*/ 702494 h 1383532"/>
              <a:gd name="connsiteX3-285" fmla="*/ 285680 w 3739420"/>
              <a:gd name="connsiteY3-286" fmla="*/ 377871 h 1383532"/>
              <a:gd name="connsiteX4-287" fmla="*/ 2366963 w 3739420"/>
              <a:gd name="connsiteY4-288" fmla="*/ 21456 h 1383532"/>
              <a:gd name="connsiteX5-289" fmla="*/ 3192528 w 3739420"/>
              <a:gd name="connsiteY5-290" fmla="*/ 48766 h 1383532"/>
              <a:gd name="connsiteX0-291" fmla="*/ 3739420 w 3739420"/>
              <a:gd name="connsiteY0-292" fmla="*/ 1009045 h 1379284"/>
              <a:gd name="connsiteX1-293" fmla="*/ 2366963 w 3739420"/>
              <a:gd name="connsiteY1-294" fmla="*/ 1379284 h 1379284"/>
              <a:gd name="connsiteX2-295" fmla="*/ 0 w 3739420"/>
              <a:gd name="connsiteY2-296" fmla="*/ 698246 h 1379284"/>
              <a:gd name="connsiteX3-297" fmla="*/ 285680 w 3739420"/>
              <a:gd name="connsiteY3-298" fmla="*/ 373623 h 1379284"/>
              <a:gd name="connsiteX4-299" fmla="*/ 2366963 w 3739420"/>
              <a:gd name="connsiteY4-300" fmla="*/ 17208 h 1379284"/>
              <a:gd name="connsiteX5-301" fmla="*/ 3192528 w 3739420"/>
              <a:gd name="connsiteY5-302" fmla="*/ 44518 h 1379284"/>
              <a:gd name="connsiteX0-303" fmla="*/ 3739420 w 3739420"/>
              <a:gd name="connsiteY0-304" fmla="*/ 1004450 h 1374689"/>
              <a:gd name="connsiteX1-305" fmla="*/ 2366963 w 3739420"/>
              <a:gd name="connsiteY1-306" fmla="*/ 1374689 h 1374689"/>
              <a:gd name="connsiteX2-307" fmla="*/ 0 w 3739420"/>
              <a:gd name="connsiteY2-308" fmla="*/ 693651 h 1374689"/>
              <a:gd name="connsiteX3-309" fmla="*/ 285680 w 3739420"/>
              <a:gd name="connsiteY3-310" fmla="*/ 369028 h 1374689"/>
              <a:gd name="connsiteX4-311" fmla="*/ 2366963 w 3739420"/>
              <a:gd name="connsiteY4-312" fmla="*/ 12613 h 1374689"/>
              <a:gd name="connsiteX5-313" fmla="*/ 3208139 w 3739420"/>
              <a:gd name="connsiteY5-314" fmla="*/ 66963 h 1374689"/>
              <a:gd name="connsiteX0-315" fmla="*/ 3739420 w 3739420"/>
              <a:gd name="connsiteY0-316" fmla="*/ 1012655 h 1382894"/>
              <a:gd name="connsiteX1-317" fmla="*/ 2366963 w 3739420"/>
              <a:gd name="connsiteY1-318" fmla="*/ 1382894 h 1382894"/>
              <a:gd name="connsiteX2-319" fmla="*/ 0 w 3739420"/>
              <a:gd name="connsiteY2-320" fmla="*/ 701856 h 1382894"/>
              <a:gd name="connsiteX3-321" fmla="*/ 285680 w 3739420"/>
              <a:gd name="connsiteY3-322" fmla="*/ 377233 h 1382894"/>
              <a:gd name="connsiteX4-323" fmla="*/ 2366963 w 3739420"/>
              <a:gd name="connsiteY4-324" fmla="*/ 20818 h 1382894"/>
              <a:gd name="connsiteX5-325" fmla="*/ 3208139 w 3739420"/>
              <a:gd name="connsiteY5-326" fmla="*/ 75168 h 13828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3739420" h="1382894">
                <a:moveTo>
                  <a:pt x="3739420" y="1012655"/>
                </a:moveTo>
                <a:cubicBezTo>
                  <a:pt x="3529000" y="1149204"/>
                  <a:pt x="3054514" y="1340907"/>
                  <a:pt x="2366963" y="1382894"/>
                </a:cubicBezTo>
                <a:cubicBezTo>
                  <a:pt x="1059725" y="1382894"/>
                  <a:pt x="0" y="1077983"/>
                  <a:pt x="0" y="701856"/>
                </a:cubicBezTo>
                <a:cubicBezTo>
                  <a:pt x="0" y="584316"/>
                  <a:pt x="103489" y="473731"/>
                  <a:pt x="285680" y="377233"/>
                </a:cubicBezTo>
                <a:cubicBezTo>
                  <a:pt x="686499" y="164936"/>
                  <a:pt x="1879886" y="71162"/>
                  <a:pt x="2366963" y="20818"/>
                </a:cubicBezTo>
                <a:cubicBezTo>
                  <a:pt x="2854040" y="-29526"/>
                  <a:pt x="3099604" y="20460"/>
                  <a:pt x="3208139" y="75168"/>
                </a:cubicBezTo>
              </a:path>
            </a:pathLst>
          </a:custGeom>
          <a:noFill/>
          <a:ln>
            <a:solidFill>
              <a:schemeClr val="l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3" name="任意多边形: 形状 12"/>
          <p:cNvSpPr/>
          <p:nvPr>
            <p:custDataLst>
              <p:tags r:id="rId14"/>
            </p:custDataLst>
          </p:nvPr>
        </p:nvSpPr>
        <p:spPr>
          <a:xfrm rot="1800000">
            <a:off x="9340283" y="1448292"/>
            <a:ext cx="3395432" cy="1021557"/>
          </a:xfrm>
          <a:custGeom>
            <a:avLst/>
            <a:gdLst>
              <a:gd name="connsiteX0" fmla="*/ 285680 w 3395432"/>
              <a:gd name="connsiteY0" fmla="*/ 356415 h 1362076"/>
              <a:gd name="connsiteX1" fmla="*/ 2366963 w 3395432"/>
              <a:gd name="connsiteY1" fmla="*/ 0 h 1362076"/>
              <a:gd name="connsiteX2" fmla="*/ 2653306 w 3395432"/>
              <a:gd name="connsiteY2" fmla="*/ 8305 h 1362076"/>
              <a:gd name="connsiteX3" fmla="*/ 3395432 w 3395432"/>
              <a:gd name="connsiteY3" fmla="*/ 1293707 h 1362076"/>
              <a:gd name="connsiteX4" fmla="*/ 3288292 w 3395432"/>
              <a:gd name="connsiteY4" fmla="*/ 1308557 h 1362076"/>
              <a:gd name="connsiteX5" fmla="*/ 2366963 w 3395432"/>
              <a:gd name="connsiteY5" fmla="*/ 1362076 h 1362076"/>
              <a:gd name="connsiteX6" fmla="*/ 0 w 3395432"/>
              <a:gd name="connsiteY6" fmla="*/ 681038 h 1362076"/>
              <a:gd name="connsiteX7" fmla="*/ 285680 w 3395432"/>
              <a:gd name="connsiteY7" fmla="*/ 356415 h 1362076"/>
              <a:gd name="connsiteX0-1" fmla="*/ 285680 w 3395432"/>
              <a:gd name="connsiteY0-2" fmla="*/ 356415 h 1362076"/>
              <a:gd name="connsiteX1-3" fmla="*/ 2366963 w 3395432"/>
              <a:gd name="connsiteY1-4" fmla="*/ 0 h 1362076"/>
              <a:gd name="connsiteX2-5" fmla="*/ 2653306 w 3395432"/>
              <a:gd name="connsiteY2-6" fmla="*/ 8305 h 1362076"/>
              <a:gd name="connsiteX3-7" fmla="*/ 3395432 w 3395432"/>
              <a:gd name="connsiteY3-8" fmla="*/ 1293707 h 1362076"/>
              <a:gd name="connsiteX4-9" fmla="*/ 3288292 w 3395432"/>
              <a:gd name="connsiteY4-10" fmla="*/ 1308557 h 1362076"/>
              <a:gd name="connsiteX5-11" fmla="*/ 2366963 w 3395432"/>
              <a:gd name="connsiteY5-12" fmla="*/ 1362076 h 1362076"/>
              <a:gd name="connsiteX6-13" fmla="*/ 0 w 3395432"/>
              <a:gd name="connsiteY6-14" fmla="*/ 681038 h 1362076"/>
              <a:gd name="connsiteX7-15" fmla="*/ 285680 w 3395432"/>
              <a:gd name="connsiteY7-16" fmla="*/ 356415 h 1362076"/>
              <a:gd name="connsiteX0-17" fmla="*/ 2653306 w 3395432"/>
              <a:gd name="connsiteY0-18" fmla="*/ 8305 h 1362076"/>
              <a:gd name="connsiteX1-19" fmla="*/ 3395432 w 3395432"/>
              <a:gd name="connsiteY1-20" fmla="*/ 1293707 h 1362076"/>
              <a:gd name="connsiteX2-21" fmla="*/ 3288292 w 3395432"/>
              <a:gd name="connsiteY2-22" fmla="*/ 1308557 h 1362076"/>
              <a:gd name="connsiteX3-23" fmla="*/ 2366963 w 3395432"/>
              <a:gd name="connsiteY3-24" fmla="*/ 1362076 h 1362076"/>
              <a:gd name="connsiteX4-25" fmla="*/ 0 w 3395432"/>
              <a:gd name="connsiteY4-26" fmla="*/ 681038 h 1362076"/>
              <a:gd name="connsiteX5-27" fmla="*/ 285680 w 3395432"/>
              <a:gd name="connsiteY5-28" fmla="*/ 356415 h 1362076"/>
              <a:gd name="connsiteX6-29" fmla="*/ 2366963 w 3395432"/>
              <a:gd name="connsiteY6-30" fmla="*/ 0 h 1362076"/>
              <a:gd name="connsiteX7-31" fmla="*/ 2744746 w 3395432"/>
              <a:gd name="connsiteY7-32" fmla="*/ 99745 h 1362076"/>
              <a:gd name="connsiteX0-33" fmla="*/ 2653306 w 3395432"/>
              <a:gd name="connsiteY0-34" fmla="*/ 8305 h 1362076"/>
              <a:gd name="connsiteX1-35" fmla="*/ 3395432 w 3395432"/>
              <a:gd name="connsiteY1-36" fmla="*/ 1293707 h 1362076"/>
              <a:gd name="connsiteX2-37" fmla="*/ 3288292 w 3395432"/>
              <a:gd name="connsiteY2-38" fmla="*/ 1308557 h 1362076"/>
              <a:gd name="connsiteX3-39" fmla="*/ 2366963 w 3395432"/>
              <a:gd name="connsiteY3-40" fmla="*/ 1362076 h 1362076"/>
              <a:gd name="connsiteX4-41" fmla="*/ 0 w 3395432"/>
              <a:gd name="connsiteY4-42" fmla="*/ 681038 h 1362076"/>
              <a:gd name="connsiteX5-43" fmla="*/ 285680 w 3395432"/>
              <a:gd name="connsiteY5-44" fmla="*/ 356415 h 1362076"/>
              <a:gd name="connsiteX6-45" fmla="*/ 2366963 w 3395432"/>
              <a:gd name="connsiteY6-46" fmla="*/ 0 h 1362076"/>
              <a:gd name="connsiteX7-47" fmla="*/ 2744746 w 3395432"/>
              <a:gd name="connsiteY7-48" fmla="*/ 99745 h 1362076"/>
              <a:gd name="connsiteX0-49" fmla="*/ 3395432 w 3395432"/>
              <a:gd name="connsiteY0-50" fmla="*/ 1293707 h 1362076"/>
              <a:gd name="connsiteX1-51" fmla="*/ 3288292 w 3395432"/>
              <a:gd name="connsiteY1-52" fmla="*/ 1308557 h 1362076"/>
              <a:gd name="connsiteX2-53" fmla="*/ 2366963 w 3395432"/>
              <a:gd name="connsiteY2-54" fmla="*/ 1362076 h 1362076"/>
              <a:gd name="connsiteX3-55" fmla="*/ 0 w 3395432"/>
              <a:gd name="connsiteY3-56" fmla="*/ 681038 h 1362076"/>
              <a:gd name="connsiteX4-57" fmla="*/ 285680 w 3395432"/>
              <a:gd name="connsiteY4-58" fmla="*/ 356415 h 1362076"/>
              <a:gd name="connsiteX5-59" fmla="*/ 2366963 w 3395432"/>
              <a:gd name="connsiteY5-60" fmla="*/ 0 h 1362076"/>
              <a:gd name="connsiteX6-61" fmla="*/ 2744746 w 3395432"/>
              <a:gd name="connsiteY6-62" fmla="*/ 99745 h 1362076"/>
              <a:gd name="connsiteX0-63" fmla="*/ 3395432 w 3395432"/>
              <a:gd name="connsiteY0-64" fmla="*/ 1293707 h 1362076"/>
              <a:gd name="connsiteX1-65" fmla="*/ 3288292 w 3395432"/>
              <a:gd name="connsiteY1-66" fmla="*/ 1308557 h 1362076"/>
              <a:gd name="connsiteX2-67" fmla="*/ 2366963 w 3395432"/>
              <a:gd name="connsiteY2-68" fmla="*/ 1362076 h 1362076"/>
              <a:gd name="connsiteX3-69" fmla="*/ 0 w 3395432"/>
              <a:gd name="connsiteY3-70" fmla="*/ 681038 h 1362076"/>
              <a:gd name="connsiteX4-71" fmla="*/ 285680 w 3395432"/>
              <a:gd name="connsiteY4-72" fmla="*/ 356415 h 1362076"/>
              <a:gd name="connsiteX5-73" fmla="*/ 2366963 w 3395432"/>
              <a:gd name="connsiteY5-74" fmla="*/ 0 h 1362076"/>
              <a:gd name="connsiteX6-75" fmla="*/ 2744746 w 3395432"/>
              <a:gd name="connsiteY6-76" fmla="*/ 99745 h 1362076"/>
              <a:gd name="connsiteX0-77" fmla="*/ 3395432 w 3395432"/>
              <a:gd name="connsiteY0-78" fmla="*/ 1293707 h 1362076"/>
              <a:gd name="connsiteX1-79" fmla="*/ 3288292 w 3395432"/>
              <a:gd name="connsiteY1-80" fmla="*/ 1308557 h 1362076"/>
              <a:gd name="connsiteX2-81" fmla="*/ 2366963 w 3395432"/>
              <a:gd name="connsiteY2-82" fmla="*/ 1362076 h 1362076"/>
              <a:gd name="connsiteX3-83" fmla="*/ 0 w 3395432"/>
              <a:gd name="connsiteY3-84" fmla="*/ 681038 h 1362076"/>
              <a:gd name="connsiteX4-85" fmla="*/ 285680 w 3395432"/>
              <a:gd name="connsiteY4-86" fmla="*/ 356415 h 1362076"/>
              <a:gd name="connsiteX5-87" fmla="*/ 2366963 w 3395432"/>
              <a:gd name="connsiteY5-88" fmla="*/ 0 h 1362076"/>
              <a:gd name="connsiteX6-89" fmla="*/ 2646337 w 3395432"/>
              <a:gd name="connsiteY6-90" fmla="*/ 28147 h 136207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3395432" h="1362076">
                <a:moveTo>
                  <a:pt x="3395432" y="1293707"/>
                </a:moveTo>
                <a:lnTo>
                  <a:pt x="3288292" y="1308557"/>
                </a:lnTo>
                <a:cubicBezTo>
                  <a:pt x="3005113" y="1343019"/>
                  <a:pt x="2693773" y="1362076"/>
                  <a:pt x="2366963" y="1362076"/>
                </a:cubicBezTo>
                <a:cubicBezTo>
                  <a:pt x="1059725" y="1362076"/>
                  <a:pt x="0" y="1057165"/>
                  <a:pt x="0" y="681038"/>
                </a:cubicBezTo>
                <a:cubicBezTo>
                  <a:pt x="1" y="563498"/>
                  <a:pt x="103489" y="452913"/>
                  <a:pt x="285680" y="356415"/>
                </a:cubicBezTo>
                <a:cubicBezTo>
                  <a:pt x="686499" y="144118"/>
                  <a:pt x="1468237" y="0"/>
                  <a:pt x="2366963" y="0"/>
                </a:cubicBezTo>
                <a:cubicBezTo>
                  <a:pt x="2462411" y="2768"/>
                  <a:pt x="2646337" y="28147"/>
                  <a:pt x="2646337" y="28147"/>
                </a:cubicBezTo>
              </a:path>
            </a:pathLst>
          </a:custGeom>
          <a:noFill/>
          <a:ln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4" name="十字星 58"/>
          <p:cNvSpPr/>
          <p:nvPr>
            <p:custDataLst>
              <p:tags r:id="rId15"/>
            </p:custDataLst>
          </p:nvPr>
        </p:nvSpPr>
        <p:spPr>
          <a:xfrm rot="2700000">
            <a:off x="9906000" y="1085850"/>
            <a:ext cx="361951" cy="271463"/>
          </a:xfrm>
          <a:prstGeom prst="star4">
            <a:avLst>
              <a:gd name="adj" fmla="val 8433"/>
            </a:avLst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6" name="十字星 17"/>
          <p:cNvSpPr/>
          <p:nvPr>
            <p:custDataLst>
              <p:tags r:id="rId16"/>
            </p:custDataLst>
          </p:nvPr>
        </p:nvSpPr>
        <p:spPr>
          <a:xfrm>
            <a:off x="158115" y="1193959"/>
            <a:ext cx="361951" cy="271463"/>
          </a:xfrm>
          <a:prstGeom prst="star4">
            <a:avLst>
              <a:gd name="adj" fmla="val 843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7" name="十字星 18"/>
          <p:cNvSpPr/>
          <p:nvPr>
            <p:custDataLst>
              <p:tags r:id="rId17"/>
            </p:custDataLst>
          </p:nvPr>
        </p:nvSpPr>
        <p:spPr>
          <a:xfrm>
            <a:off x="391160" y="1356836"/>
            <a:ext cx="257175" cy="192881"/>
          </a:xfrm>
          <a:prstGeom prst="star4">
            <a:avLst>
              <a:gd name="adj" fmla="val 843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7" name="正文"/>
          <p:cNvSpPr txBox="1">
            <a:spLocks noGrp="1"/>
          </p:cNvSpPr>
          <p:nvPr>
            <p:ph idx="1"/>
            <p:custDataLst>
              <p:tags r:id="rId18"/>
            </p:custDataLst>
          </p:nvPr>
        </p:nvSpPr>
        <p:spPr>
          <a:xfrm>
            <a:off x="608331" y="1313498"/>
            <a:ext cx="10968991" cy="4236244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9"/>
            </p:custDataLst>
          </p:nvPr>
        </p:nvSpPr>
        <p:spPr>
          <a:xfrm>
            <a:off x="612000" y="5593050"/>
            <a:ext cx="2700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20"/>
            </p:custDataLst>
          </p:nvPr>
        </p:nvSpPr>
        <p:spPr>
          <a:xfrm>
            <a:off x="4116000" y="5593050"/>
            <a:ext cx="3960000" cy="2376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21"/>
            </p:custDataLst>
          </p:nvPr>
        </p:nvSpPr>
        <p:spPr>
          <a:xfrm>
            <a:off x="8877600" y="5593050"/>
            <a:ext cx="2700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>
            <a:alphaModFix amt="7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9286" b="39142"/>
          <a:stretch>
            <a:fillRect/>
          </a:stretch>
        </p:blipFill>
        <p:spPr>
          <a:xfrm>
            <a:off x="0" y="2927985"/>
            <a:ext cx="6116955" cy="307752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31073"/>
          <a:stretch>
            <a:fillRect/>
          </a:stretch>
        </p:blipFill>
        <p:spPr>
          <a:xfrm>
            <a:off x="599440" y="3900488"/>
            <a:ext cx="4072255" cy="2105501"/>
          </a:xfrm>
          <a:prstGeom prst="rect">
            <a:avLst/>
          </a:prstGeom>
        </p:spPr>
      </p:pic>
      <p:sp>
        <p:nvSpPr>
          <p:cNvPr id="8" name="椭圆 7"/>
          <p:cNvSpPr/>
          <p:nvPr>
            <p:custDataLst>
              <p:tags r:id="rId6"/>
            </p:custDataLst>
          </p:nvPr>
        </p:nvSpPr>
        <p:spPr>
          <a:xfrm rot="1800000">
            <a:off x="104140" y="3967639"/>
            <a:ext cx="4507865" cy="972979"/>
          </a:xfrm>
          <a:prstGeom prst="ellipse">
            <a:avLst/>
          </a:prstGeom>
          <a:solidFill>
            <a:schemeClr val="l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9" name="椭圆 8"/>
          <p:cNvSpPr/>
          <p:nvPr>
            <p:custDataLst>
              <p:tags r:id="rId7"/>
            </p:custDataLst>
          </p:nvPr>
        </p:nvSpPr>
        <p:spPr>
          <a:xfrm rot="1800000">
            <a:off x="398780" y="3686651"/>
            <a:ext cx="4507865" cy="972979"/>
          </a:xfrm>
          <a:prstGeom prst="ellipse">
            <a:avLst/>
          </a:prstGeom>
          <a:noFill/>
          <a:ln>
            <a:solidFill>
              <a:schemeClr val="l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0" name="十字星 29"/>
          <p:cNvSpPr/>
          <p:nvPr>
            <p:custDataLst>
              <p:tags r:id="rId8"/>
            </p:custDataLst>
          </p:nvPr>
        </p:nvSpPr>
        <p:spPr>
          <a:xfrm>
            <a:off x="2652395" y="4690110"/>
            <a:ext cx="296545" cy="222409"/>
          </a:xfrm>
          <a:prstGeom prst="star4">
            <a:avLst>
              <a:gd name="adj" fmla="val 84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4711" r="20852"/>
          <a:stretch>
            <a:fillRect/>
          </a:stretch>
        </p:blipFill>
        <p:spPr>
          <a:xfrm>
            <a:off x="7308823" y="857250"/>
            <a:ext cx="4883177" cy="348378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12">
            <a:alphaModFix amt="7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1428"/>
          <a:stretch>
            <a:fillRect/>
          </a:stretch>
        </p:blipFill>
        <p:spPr>
          <a:xfrm>
            <a:off x="7463735" y="857250"/>
            <a:ext cx="3615241" cy="2130438"/>
          </a:xfrm>
          <a:prstGeom prst="rect">
            <a:avLst/>
          </a:prstGeom>
        </p:spPr>
      </p:pic>
      <p:sp>
        <p:nvSpPr>
          <p:cNvPr id="13" name="任意多边形: 形状 12"/>
          <p:cNvSpPr/>
          <p:nvPr>
            <p:custDataLst>
              <p:tags r:id="rId13"/>
            </p:custDataLst>
          </p:nvPr>
        </p:nvSpPr>
        <p:spPr>
          <a:xfrm rot="1800000">
            <a:off x="8860224" y="1859219"/>
            <a:ext cx="3739420" cy="1037171"/>
          </a:xfrm>
          <a:custGeom>
            <a:avLst/>
            <a:gdLst>
              <a:gd name="connsiteX0" fmla="*/ 285680 w 3757539"/>
              <a:gd name="connsiteY0" fmla="*/ 356415 h 1362076"/>
              <a:gd name="connsiteX1" fmla="*/ 2366963 w 3757539"/>
              <a:gd name="connsiteY1" fmla="*/ 0 h 1362076"/>
              <a:gd name="connsiteX2" fmla="*/ 3070826 w 3757539"/>
              <a:gd name="connsiteY2" fmla="*/ 30618 h 1362076"/>
              <a:gd name="connsiteX3" fmla="*/ 3230204 w 3757539"/>
              <a:gd name="connsiteY3" fmla="*/ 47402 h 1362076"/>
              <a:gd name="connsiteX4" fmla="*/ 3757539 w 3757539"/>
              <a:gd name="connsiteY4" fmla="*/ 960774 h 1362076"/>
              <a:gd name="connsiteX5" fmla="*/ 3125462 w 3757539"/>
              <a:gd name="connsiteY5" fmla="*/ 1325704 h 1362076"/>
              <a:gd name="connsiteX6" fmla="*/ 3070826 w 3757539"/>
              <a:gd name="connsiteY6" fmla="*/ 1331458 h 1362076"/>
              <a:gd name="connsiteX7" fmla="*/ 2366963 w 3757539"/>
              <a:gd name="connsiteY7" fmla="*/ 1362076 h 1362076"/>
              <a:gd name="connsiteX8" fmla="*/ 0 w 3757539"/>
              <a:gd name="connsiteY8" fmla="*/ 681038 h 1362076"/>
              <a:gd name="connsiteX9" fmla="*/ 285680 w 3757539"/>
              <a:gd name="connsiteY9" fmla="*/ 356415 h 1362076"/>
              <a:gd name="connsiteX0-1" fmla="*/ 3230204 w 3757539"/>
              <a:gd name="connsiteY0-2" fmla="*/ 47402 h 1362076"/>
              <a:gd name="connsiteX1-3" fmla="*/ 3757539 w 3757539"/>
              <a:gd name="connsiteY1-4" fmla="*/ 960774 h 1362076"/>
              <a:gd name="connsiteX2-5" fmla="*/ 3125462 w 3757539"/>
              <a:gd name="connsiteY2-6" fmla="*/ 1325704 h 1362076"/>
              <a:gd name="connsiteX3-7" fmla="*/ 3070826 w 3757539"/>
              <a:gd name="connsiteY3-8" fmla="*/ 1331458 h 1362076"/>
              <a:gd name="connsiteX4-9" fmla="*/ 2366963 w 3757539"/>
              <a:gd name="connsiteY4-10" fmla="*/ 1362076 h 1362076"/>
              <a:gd name="connsiteX5-11" fmla="*/ 0 w 3757539"/>
              <a:gd name="connsiteY5-12" fmla="*/ 681038 h 1362076"/>
              <a:gd name="connsiteX6-13" fmla="*/ 285680 w 3757539"/>
              <a:gd name="connsiteY6-14" fmla="*/ 356415 h 1362076"/>
              <a:gd name="connsiteX7-15" fmla="*/ 2366963 w 3757539"/>
              <a:gd name="connsiteY7-16" fmla="*/ 0 h 1362076"/>
              <a:gd name="connsiteX8-17" fmla="*/ 3070826 w 3757539"/>
              <a:gd name="connsiteY8-18" fmla="*/ 30618 h 1362076"/>
              <a:gd name="connsiteX9-19" fmla="*/ 3321644 w 3757539"/>
              <a:gd name="connsiteY9-20" fmla="*/ 138842 h 1362076"/>
              <a:gd name="connsiteX0-21" fmla="*/ 3230204 w 3757539"/>
              <a:gd name="connsiteY0-22" fmla="*/ 47402 h 1362076"/>
              <a:gd name="connsiteX1-23" fmla="*/ 3757539 w 3757539"/>
              <a:gd name="connsiteY1-24" fmla="*/ 960774 h 1362076"/>
              <a:gd name="connsiteX2-25" fmla="*/ 3125462 w 3757539"/>
              <a:gd name="connsiteY2-26" fmla="*/ 1325704 h 1362076"/>
              <a:gd name="connsiteX3-27" fmla="*/ 3070826 w 3757539"/>
              <a:gd name="connsiteY3-28" fmla="*/ 1331458 h 1362076"/>
              <a:gd name="connsiteX4-29" fmla="*/ 2366963 w 3757539"/>
              <a:gd name="connsiteY4-30" fmla="*/ 1362076 h 1362076"/>
              <a:gd name="connsiteX5-31" fmla="*/ 0 w 3757539"/>
              <a:gd name="connsiteY5-32" fmla="*/ 681038 h 1362076"/>
              <a:gd name="connsiteX6-33" fmla="*/ 285680 w 3757539"/>
              <a:gd name="connsiteY6-34" fmla="*/ 356415 h 1362076"/>
              <a:gd name="connsiteX7-35" fmla="*/ 2366963 w 3757539"/>
              <a:gd name="connsiteY7-36" fmla="*/ 0 h 1362076"/>
              <a:gd name="connsiteX8-37" fmla="*/ 3070826 w 3757539"/>
              <a:gd name="connsiteY8-38" fmla="*/ 30618 h 1362076"/>
              <a:gd name="connsiteX0-39" fmla="*/ 3757539 w 3757539"/>
              <a:gd name="connsiteY0-40" fmla="*/ 960774 h 1362076"/>
              <a:gd name="connsiteX1-41" fmla="*/ 3125462 w 3757539"/>
              <a:gd name="connsiteY1-42" fmla="*/ 1325704 h 1362076"/>
              <a:gd name="connsiteX2-43" fmla="*/ 3070826 w 3757539"/>
              <a:gd name="connsiteY2-44" fmla="*/ 1331458 h 1362076"/>
              <a:gd name="connsiteX3-45" fmla="*/ 2366963 w 3757539"/>
              <a:gd name="connsiteY3-46" fmla="*/ 1362076 h 1362076"/>
              <a:gd name="connsiteX4-47" fmla="*/ 0 w 3757539"/>
              <a:gd name="connsiteY4-48" fmla="*/ 681038 h 1362076"/>
              <a:gd name="connsiteX5-49" fmla="*/ 285680 w 3757539"/>
              <a:gd name="connsiteY5-50" fmla="*/ 356415 h 1362076"/>
              <a:gd name="connsiteX6-51" fmla="*/ 2366963 w 3757539"/>
              <a:gd name="connsiteY6-52" fmla="*/ 0 h 1362076"/>
              <a:gd name="connsiteX7-53" fmla="*/ 3070826 w 3757539"/>
              <a:gd name="connsiteY7-54" fmla="*/ 30618 h 1362076"/>
              <a:gd name="connsiteX0-55" fmla="*/ 3757539 w 3757539"/>
              <a:gd name="connsiteY0-56" fmla="*/ 960774 h 1362076"/>
              <a:gd name="connsiteX1-57" fmla="*/ 3125462 w 3757539"/>
              <a:gd name="connsiteY1-58" fmla="*/ 1325704 h 1362076"/>
              <a:gd name="connsiteX2-59" fmla="*/ 3070826 w 3757539"/>
              <a:gd name="connsiteY2-60" fmla="*/ 1331458 h 1362076"/>
              <a:gd name="connsiteX3-61" fmla="*/ 2366963 w 3757539"/>
              <a:gd name="connsiteY3-62" fmla="*/ 1362076 h 1362076"/>
              <a:gd name="connsiteX4-63" fmla="*/ 0 w 3757539"/>
              <a:gd name="connsiteY4-64" fmla="*/ 681038 h 1362076"/>
              <a:gd name="connsiteX5-65" fmla="*/ 285680 w 3757539"/>
              <a:gd name="connsiteY5-66" fmla="*/ 356415 h 1362076"/>
              <a:gd name="connsiteX6-67" fmla="*/ 2366963 w 3757539"/>
              <a:gd name="connsiteY6-68" fmla="*/ 0 h 1362076"/>
              <a:gd name="connsiteX7-69" fmla="*/ 3070826 w 3757539"/>
              <a:gd name="connsiteY7-70" fmla="*/ 30618 h 1362076"/>
              <a:gd name="connsiteX0-71" fmla="*/ 3757539 w 3757539"/>
              <a:gd name="connsiteY0-72" fmla="*/ 960774 h 1362076"/>
              <a:gd name="connsiteX1-73" fmla="*/ 3125462 w 3757539"/>
              <a:gd name="connsiteY1-74" fmla="*/ 1325704 h 1362076"/>
              <a:gd name="connsiteX2-75" fmla="*/ 3070826 w 3757539"/>
              <a:gd name="connsiteY2-76" fmla="*/ 1331458 h 1362076"/>
              <a:gd name="connsiteX3-77" fmla="*/ 2366963 w 3757539"/>
              <a:gd name="connsiteY3-78" fmla="*/ 1362076 h 1362076"/>
              <a:gd name="connsiteX4-79" fmla="*/ 0 w 3757539"/>
              <a:gd name="connsiteY4-80" fmla="*/ 681038 h 1362076"/>
              <a:gd name="connsiteX5-81" fmla="*/ 285680 w 3757539"/>
              <a:gd name="connsiteY5-82" fmla="*/ 356415 h 1362076"/>
              <a:gd name="connsiteX6-83" fmla="*/ 2366963 w 3757539"/>
              <a:gd name="connsiteY6-84" fmla="*/ 0 h 1362076"/>
              <a:gd name="connsiteX7-85" fmla="*/ 3070826 w 3757539"/>
              <a:gd name="connsiteY7-86" fmla="*/ 30618 h 1362076"/>
              <a:gd name="connsiteX0-87" fmla="*/ 3757539 w 3757539"/>
              <a:gd name="connsiteY0-88" fmla="*/ 960774 h 1362076"/>
              <a:gd name="connsiteX1-89" fmla="*/ 3070826 w 3757539"/>
              <a:gd name="connsiteY1-90" fmla="*/ 1331458 h 1362076"/>
              <a:gd name="connsiteX2-91" fmla="*/ 2366963 w 3757539"/>
              <a:gd name="connsiteY2-92" fmla="*/ 1362076 h 1362076"/>
              <a:gd name="connsiteX3-93" fmla="*/ 0 w 3757539"/>
              <a:gd name="connsiteY3-94" fmla="*/ 681038 h 1362076"/>
              <a:gd name="connsiteX4-95" fmla="*/ 285680 w 3757539"/>
              <a:gd name="connsiteY4-96" fmla="*/ 356415 h 1362076"/>
              <a:gd name="connsiteX5-97" fmla="*/ 2366963 w 3757539"/>
              <a:gd name="connsiteY5-98" fmla="*/ 0 h 1362076"/>
              <a:gd name="connsiteX6-99" fmla="*/ 3070826 w 3757539"/>
              <a:gd name="connsiteY6-100" fmla="*/ 30618 h 1362076"/>
              <a:gd name="connsiteX0-101" fmla="*/ 3757539 w 3757539"/>
              <a:gd name="connsiteY0-102" fmla="*/ 960774 h 1362076"/>
              <a:gd name="connsiteX1-103" fmla="*/ 3070826 w 3757539"/>
              <a:gd name="connsiteY1-104" fmla="*/ 1331458 h 1362076"/>
              <a:gd name="connsiteX2-105" fmla="*/ 2366963 w 3757539"/>
              <a:gd name="connsiteY2-106" fmla="*/ 1362076 h 1362076"/>
              <a:gd name="connsiteX3-107" fmla="*/ 0 w 3757539"/>
              <a:gd name="connsiteY3-108" fmla="*/ 681038 h 1362076"/>
              <a:gd name="connsiteX4-109" fmla="*/ 285680 w 3757539"/>
              <a:gd name="connsiteY4-110" fmla="*/ 356415 h 1362076"/>
              <a:gd name="connsiteX5-111" fmla="*/ 2366963 w 3757539"/>
              <a:gd name="connsiteY5-112" fmla="*/ 0 h 1362076"/>
              <a:gd name="connsiteX6-113" fmla="*/ 3070826 w 3757539"/>
              <a:gd name="connsiteY6-114" fmla="*/ 30618 h 1362076"/>
              <a:gd name="connsiteX0-115" fmla="*/ 3733924 w 3733924"/>
              <a:gd name="connsiteY0-116" fmla="*/ 1000160 h 1362076"/>
              <a:gd name="connsiteX1-117" fmla="*/ 3070826 w 3733924"/>
              <a:gd name="connsiteY1-118" fmla="*/ 1331458 h 1362076"/>
              <a:gd name="connsiteX2-119" fmla="*/ 2366963 w 3733924"/>
              <a:gd name="connsiteY2-120" fmla="*/ 1362076 h 1362076"/>
              <a:gd name="connsiteX3-121" fmla="*/ 0 w 3733924"/>
              <a:gd name="connsiteY3-122" fmla="*/ 681038 h 1362076"/>
              <a:gd name="connsiteX4-123" fmla="*/ 285680 w 3733924"/>
              <a:gd name="connsiteY4-124" fmla="*/ 356415 h 1362076"/>
              <a:gd name="connsiteX5-125" fmla="*/ 2366963 w 3733924"/>
              <a:gd name="connsiteY5-126" fmla="*/ 0 h 1362076"/>
              <a:gd name="connsiteX6-127" fmla="*/ 3070826 w 3733924"/>
              <a:gd name="connsiteY6-128" fmla="*/ 30618 h 1362076"/>
              <a:gd name="connsiteX0-129" fmla="*/ 3739420 w 3739420"/>
              <a:gd name="connsiteY0-130" fmla="*/ 991837 h 1362076"/>
              <a:gd name="connsiteX1-131" fmla="*/ 3070826 w 3739420"/>
              <a:gd name="connsiteY1-132" fmla="*/ 1331458 h 1362076"/>
              <a:gd name="connsiteX2-133" fmla="*/ 2366963 w 3739420"/>
              <a:gd name="connsiteY2-134" fmla="*/ 1362076 h 1362076"/>
              <a:gd name="connsiteX3-135" fmla="*/ 0 w 3739420"/>
              <a:gd name="connsiteY3-136" fmla="*/ 681038 h 1362076"/>
              <a:gd name="connsiteX4-137" fmla="*/ 285680 w 3739420"/>
              <a:gd name="connsiteY4-138" fmla="*/ 356415 h 1362076"/>
              <a:gd name="connsiteX5-139" fmla="*/ 2366963 w 3739420"/>
              <a:gd name="connsiteY5-140" fmla="*/ 0 h 1362076"/>
              <a:gd name="connsiteX6-141" fmla="*/ 3070826 w 3739420"/>
              <a:gd name="connsiteY6-142" fmla="*/ 30618 h 1362076"/>
              <a:gd name="connsiteX0-143" fmla="*/ 3739420 w 3739420"/>
              <a:gd name="connsiteY0-144" fmla="*/ 991837 h 1362076"/>
              <a:gd name="connsiteX1-145" fmla="*/ 3070826 w 3739420"/>
              <a:gd name="connsiteY1-146" fmla="*/ 1331458 h 1362076"/>
              <a:gd name="connsiteX2-147" fmla="*/ 2366963 w 3739420"/>
              <a:gd name="connsiteY2-148" fmla="*/ 1362076 h 1362076"/>
              <a:gd name="connsiteX3-149" fmla="*/ 0 w 3739420"/>
              <a:gd name="connsiteY3-150" fmla="*/ 681038 h 1362076"/>
              <a:gd name="connsiteX4-151" fmla="*/ 285680 w 3739420"/>
              <a:gd name="connsiteY4-152" fmla="*/ 356415 h 1362076"/>
              <a:gd name="connsiteX5-153" fmla="*/ 2366963 w 3739420"/>
              <a:gd name="connsiteY5-154" fmla="*/ 0 h 1362076"/>
              <a:gd name="connsiteX6-155" fmla="*/ 3070826 w 3739420"/>
              <a:gd name="connsiteY6-156" fmla="*/ 30618 h 1362076"/>
              <a:gd name="connsiteX0-157" fmla="*/ 3739420 w 3739420"/>
              <a:gd name="connsiteY0-158" fmla="*/ 991837 h 1362076"/>
              <a:gd name="connsiteX1-159" fmla="*/ 3070826 w 3739420"/>
              <a:gd name="connsiteY1-160" fmla="*/ 1331458 h 1362076"/>
              <a:gd name="connsiteX2-161" fmla="*/ 2366963 w 3739420"/>
              <a:gd name="connsiteY2-162" fmla="*/ 1362076 h 1362076"/>
              <a:gd name="connsiteX3-163" fmla="*/ 0 w 3739420"/>
              <a:gd name="connsiteY3-164" fmla="*/ 681038 h 1362076"/>
              <a:gd name="connsiteX4-165" fmla="*/ 285680 w 3739420"/>
              <a:gd name="connsiteY4-166" fmla="*/ 356415 h 1362076"/>
              <a:gd name="connsiteX5-167" fmla="*/ 2366963 w 3739420"/>
              <a:gd name="connsiteY5-168" fmla="*/ 0 h 1362076"/>
              <a:gd name="connsiteX6-169" fmla="*/ 3070826 w 3739420"/>
              <a:gd name="connsiteY6-170" fmla="*/ 30618 h 1362076"/>
              <a:gd name="connsiteX0-171" fmla="*/ 3739420 w 3739420"/>
              <a:gd name="connsiteY0-172" fmla="*/ 991837 h 1367350"/>
              <a:gd name="connsiteX1-173" fmla="*/ 2366963 w 3739420"/>
              <a:gd name="connsiteY1-174" fmla="*/ 1362076 h 1367350"/>
              <a:gd name="connsiteX2-175" fmla="*/ 0 w 3739420"/>
              <a:gd name="connsiteY2-176" fmla="*/ 681038 h 1367350"/>
              <a:gd name="connsiteX3-177" fmla="*/ 285680 w 3739420"/>
              <a:gd name="connsiteY3-178" fmla="*/ 356415 h 1367350"/>
              <a:gd name="connsiteX4-179" fmla="*/ 2366963 w 3739420"/>
              <a:gd name="connsiteY4-180" fmla="*/ 0 h 1367350"/>
              <a:gd name="connsiteX5-181" fmla="*/ 3070826 w 3739420"/>
              <a:gd name="connsiteY5-182" fmla="*/ 30618 h 1367350"/>
              <a:gd name="connsiteX0-183" fmla="*/ 3739420 w 3739420"/>
              <a:gd name="connsiteY0-184" fmla="*/ 991837 h 1368283"/>
              <a:gd name="connsiteX1-185" fmla="*/ 2366963 w 3739420"/>
              <a:gd name="connsiteY1-186" fmla="*/ 1362076 h 1368283"/>
              <a:gd name="connsiteX2-187" fmla="*/ 0 w 3739420"/>
              <a:gd name="connsiteY2-188" fmla="*/ 681038 h 1368283"/>
              <a:gd name="connsiteX3-189" fmla="*/ 285680 w 3739420"/>
              <a:gd name="connsiteY3-190" fmla="*/ 356415 h 1368283"/>
              <a:gd name="connsiteX4-191" fmla="*/ 2366963 w 3739420"/>
              <a:gd name="connsiteY4-192" fmla="*/ 0 h 1368283"/>
              <a:gd name="connsiteX5-193" fmla="*/ 3070826 w 3739420"/>
              <a:gd name="connsiteY5-194" fmla="*/ 30618 h 1368283"/>
              <a:gd name="connsiteX0-195" fmla="*/ 3739420 w 3739420"/>
              <a:gd name="connsiteY0-196" fmla="*/ 991837 h 1362076"/>
              <a:gd name="connsiteX1-197" fmla="*/ 2366963 w 3739420"/>
              <a:gd name="connsiteY1-198" fmla="*/ 1362076 h 1362076"/>
              <a:gd name="connsiteX2-199" fmla="*/ 0 w 3739420"/>
              <a:gd name="connsiteY2-200" fmla="*/ 681038 h 1362076"/>
              <a:gd name="connsiteX3-201" fmla="*/ 285680 w 3739420"/>
              <a:gd name="connsiteY3-202" fmla="*/ 356415 h 1362076"/>
              <a:gd name="connsiteX4-203" fmla="*/ 2366963 w 3739420"/>
              <a:gd name="connsiteY4-204" fmla="*/ 0 h 1362076"/>
              <a:gd name="connsiteX5-205" fmla="*/ 3070826 w 3739420"/>
              <a:gd name="connsiteY5-206" fmla="*/ 30618 h 1362076"/>
              <a:gd name="connsiteX0-207" fmla="*/ 3739420 w 3739420"/>
              <a:gd name="connsiteY0-208" fmla="*/ 1005832 h 1376071"/>
              <a:gd name="connsiteX1-209" fmla="*/ 2366963 w 3739420"/>
              <a:gd name="connsiteY1-210" fmla="*/ 1376071 h 1376071"/>
              <a:gd name="connsiteX2-211" fmla="*/ 0 w 3739420"/>
              <a:gd name="connsiteY2-212" fmla="*/ 695033 h 1376071"/>
              <a:gd name="connsiteX3-213" fmla="*/ 285680 w 3739420"/>
              <a:gd name="connsiteY3-214" fmla="*/ 370410 h 1376071"/>
              <a:gd name="connsiteX4-215" fmla="*/ 2366963 w 3739420"/>
              <a:gd name="connsiteY4-216" fmla="*/ 13995 h 1376071"/>
              <a:gd name="connsiteX5-217" fmla="*/ 3182733 w 3739420"/>
              <a:gd name="connsiteY5-218" fmla="*/ 77863 h 1376071"/>
              <a:gd name="connsiteX0-219" fmla="*/ 3739420 w 3739420"/>
              <a:gd name="connsiteY0-220" fmla="*/ 1005655 h 1375894"/>
              <a:gd name="connsiteX1-221" fmla="*/ 2366963 w 3739420"/>
              <a:gd name="connsiteY1-222" fmla="*/ 1375894 h 1375894"/>
              <a:gd name="connsiteX2-223" fmla="*/ 0 w 3739420"/>
              <a:gd name="connsiteY2-224" fmla="*/ 694856 h 1375894"/>
              <a:gd name="connsiteX3-225" fmla="*/ 285680 w 3739420"/>
              <a:gd name="connsiteY3-226" fmla="*/ 370233 h 1375894"/>
              <a:gd name="connsiteX4-227" fmla="*/ 2366963 w 3739420"/>
              <a:gd name="connsiteY4-228" fmla="*/ 13818 h 1375894"/>
              <a:gd name="connsiteX5-229" fmla="*/ 3198782 w 3739420"/>
              <a:gd name="connsiteY5-230" fmla="*/ 78721 h 1375894"/>
              <a:gd name="connsiteX0-231" fmla="*/ 3739420 w 3739420"/>
              <a:gd name="connsiteY0-232" fmla="*/ 1012782 h 1383021"/>
              <a:gd name="connsiteX1-233" fmla="*/ 2366963 w 3739420"/>
              <a:gd name="connsiteY1-234" fmla="*/ 1383021 h 1383021"/>
              <a:gd name="connsiteX2-235" fmla="*/ 0 w 3739420"/>
              <a:gd name="connsiteY2-236" fmla="*/ 701983 h 1383021"/>
              <a:gd name="connsiteX3-237" fmla="*/ 285680 w 3739420"/>
              <a:gd name="connsiteY3-238" fmla="*/ 377360 h 1383021"/>
              <a:gd name="connsiteX4-239" fmla="*/ 2366963 w 3739420"/>
              <a:gd name="connsiteY4-240" fmla="*/ 20945 h 1383021"/>
              <a:gd name="connsiteX5-241" fmla="*/ 3198782 w 3739420"/>
              <a:gd name="connsiteY5-242" fmla="*/ 85848 h 1383021"/>
              <a:gd name="connsiteX0-243" fmla="*/ 3739420 w 3739420"/>
              <a:gd name="connsiteY0-244" fmla="*/ 1026672 h 1396911"/>
              <a:gd name="connsiteX1-245" fmla="*/ 2366963 w 3739420"/>
              <a:gd name="connsiteY1-246" fmla="*/ 1396911 h 1396911"/>
              <a:gd name="connsiteX2-247" fmla="*/ 0 w 3739420"/>
              <a:gd name="connsiteY2-248" fmla="*/ 715873 h 1396911"/>
              <a:gd name="connsiteX3-249" fmla="*/ 285680 w 3739420"/>
              <a:gd name="connsiteY3-250" fmla="*/ 391250 h 1396911"/>
              <a:gd name="connsiteX4-251" fmla="*/ 2366963 w 3739420"/>
              <a:gd name="connsiteY4-252" fmla="*/ 34835 h 1396911"/>
              <a:gd name="connsiteX5-253" fmla="*/ 3192528 w 3739420"/>
              <a:gd name="connsiteY5-254" fmla="*/ 62145 h 1396911"/>
              <a:gd name="connsiteX0-255" fmla="*/ 3739420 w 3739420"/>
              <a:gd name="connsiteY0-256" fmla="*/ 1011996 h 1382235"/>
              <a:gd name="connsiteX1-257" fmla="*/ 2366963 w 3739420"/>
              <a:gd name="connsiteY1-258" fmla="*/ 1382235 h 1382235"/>
              <a:gd name="connsiteX2-259" fmla="*/ 0 w 3739420"/>
              <a:gd name="connsiteY2-260" fmla="*/ 701197 h 1382235"/>
              <a:gd name="connsiteX3-261" fmla="*/ 285680 w 3739420"/>
              <a:gd name="connsiteY3-262" fmla="*/ 376574 h 1382235"/>
              <a:gd name="connsiteX4-263" fmla="*/ 2366963 w 3739420"/>
              <a:gd name="connsiteY4-264" fmla="*/ 20159 h 1382235"/>
              <a:gd name="connsiteX5-265" fmla="*/ 3192528 w 3739420"/>
              <a:gd name="connsiteY5-266" fmla="*/ 47469 h 1382235"/>
              <a:gd name="connsiteX0-267" fmla="*/ 3739420 w 3739420"/>
              <a:gd name="connsiteY0-268" fmla="*/ 1025520 h 1395759"/>
              <a:gd name="connsiteX1-269" fmla="*/ 2366963 w 3739420"/>
              <a:gd name="connsiteY1-270" fmla="*/ 1395759 h 1395759"/>
              <a:gd name="connsiteX2-271" fmla="*/ 0 w 3739420"/>
              <a:gd name="connsiteY2-272" fmla="*/ 714721 h 1395759"/>
              <a:gd name="connsiteX3-273" fmla="*/ 285680 w 3739420"/>
              <a:gd name="connsiteY3-274" fmla="*/ 390098 h 1395759"/>
              <a:gd name="connsiteX4-275" fmla="*/ 2366963 w 3739420"/>
              <a:gd name="connsiteY4-276" fmla="*/ 33683 h 1395759"/>
              <a:gd name="connsiteX5-277" fmla="*/ 3192528 w 3739420"/>
              <a:gd name="connsiteY5-278" fmla="*/ 60993 h 1395759"/>
              <a:gd name="connsiteX0-279" fmla="*/ 3739420 w 3739420"/>
              <a:gd name="connsiteY0-280" fmla="*/ 1013293 h 1383532"/>
              <a:gd name="connsiteX1-281" fmla="*/ 2366963 w 3739420"/>
              <a:gd name="connsiteY1-282" fmla="*/ 1383532 h 1383532"/>
              <a:gd name="connsiteX2-283" fmla="*/ 0 w 3739420"/>
              <a:gd name="connsiteY2-284" fmla="*/ 702494 h 1383532"/>
              <a:gd name="connsiteX3-285" fmla="*/ 285680 w 3739420"/>
              <a:gd name="connsiteY3-286" fmla="*/ 377871 h 1383532"/>
              <a:gd name="connsiteX4-287" fmla="*/ 2366963 w 3739420"/>
              <a:gd name="connsiteY4-288" fmla="*/ 21456 h 1383532"/>
              <a:gd name="connsiteX5-289" fmla="*/ 3192528 w 3739420"/>
              <a:gd name="connsiteY5-290" fmla="*/ 48766 h 1383532"/>
              <a:gd name="connsiteX0-291" fmla="*/ 3739420 w 3739420"/>
              <a:gd name="connsiteY0-292" fmla="*/ 1009045 h 1379284"/>
              <a:gd name="connsiteX1-293" fmla="*/ 2366963 w 3739420"/>
              <a:gd name="connsiteY1-294" fmla="*/ 1379284 h 1379284"/>
              <a:gd name="connsiteX2-295" fmla="*/ 0 w 3739420"/>
              <a:gd name="connsiteY2-296" fmla="*/ 698246 h 1379284"/>
              <a:gd name="connsiteX3-297" fmla="*/ 285680 w 3739420"/>
              <a:gd name="connsiteY3-298" fmla="*/ 373623 h 1379284"/>
              <a:gd name="connsiteX4-299" fmla="*/ 2366963 w 3739420"/>
              <a:gd name="connsiteY4-300" fmla="*/ 17208 h 1379284"/>
              <a:gd name="connsiteX5-301" fmla="*/ 3192528 w 3739420"/>
              <a:gd name="connsiteY5-302" fmla="*/ 44518 h 1379284"/>
              <a:gd name="connsiteX0-303" fmla="*/ 3739420 w 3739420"/>
              <a:gd name="connsiteY0-304" fmla="*/ 1004450 h 1374689"/>
              <a:gd name="connsiteX1-305" fmla="*/ 2366963 w 3739420"/>
              <a:gd name="connsiteY1-306" fmla="*/ 1374689 h 1374689"/>
              <a:gd name="connsiteX2-307" fmla="*/ 0 w 3739420"/>
              <a:gd name="connsiteY2-308" fmla="*/ 693651 h 1374689"/>
              <a:gd name="connsiteX3-309" fmla="*/ 285680 w 3739420"/>
              <a:gd name="connsiteY3-310" fmla="*/ 369028 h 1374689"/>
              <a:gd name="connsiteX4-311" fmla="*/ 2366963 w 3739420"/>
              <a:gd name="connsiteY4-312" fmla="*/ 12613 h 1374689"/>
              <a:gd name="connsiteX5-313" fmla="*/ 3208139 w 3739420"/>
              <a:gd name="connsiteY5-314" fmla="*/ 66963 h 1374689"/>
              <a:gd name="connsiteX0-315" fmla="*/ 3739420 w 3739420"/>
              <a:gd name="connsiteY0-316" fmla="*/ 1012655 h 1382894"/>
              <a:gd name="connsiteX1-317" fmla="*/ 2366963 w 3739420"/>
              <a:gd name="connsiteY1-318" fmla="*/ 1382894 h 1382894"/>
              <a:gd name="connsiteX2-319" fmla="*/ 0 w 3739420"/>
              <a:gd name="connsiteY2-320" fmla="*/ 701856 h 1382894"/>
              <a:gd name="connsiteX3-321" fmla="*/ 285680 w 3739420"/>
              <a:gd name="connsiteY3-322" fmla="*/ 377233 h 1382894"/>
              <a:gd name="connsiteX4-323" fmla="*/ 2366963 w 3739420"/>
              <a:gd name="connsiteY4-324" fmla="*/ 20818 h 1382894"/>
              <a:gd name="connsiteX5-325" fmla="*/ 3208139 w 3739420"/>
              <a:gd name="connsiteY5-326" fmla="*/ 75168 h 13828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3739420" h="1382894">
                <a:moveTo>
                  <a:pt x="3739420" y="1012655"/>
                </a:moveTo>
                <a:cubicBezTo>
                  <a:pt x="3529000" y="1149204"/>
                  <a:pt x="3054514" y="1340907"/>
                  <a:pt x="2366963" y="1382894"/>
                </a:cubicBezTo>
                <a:cubicBezTo>
                  <a:pt x="1059725" y="1382894"/>
                  <a:pt x="0" y="1077983"/>
                  <a:pt x="0" y="701856"/>
                </a:cubicBezTo>
                <a:cubicBezTo>
                  <a:pt x="0" y="584316"/>
                  <a:pt x="103489" y="473731"/>
                  <a:pt x="285680" y="377233"/>
                </a:cubicBezTo>
                <a:cubicBezTo>
                  <a:pt x="686499" y="164936"/>
                  <a:pt x="1879886" y="71162"/>
                  <a:pt x="2366963" y="20818"/>
                </a:cubicBezTo>
                <a:cubicBezTo>
                  <a:pt x="2854040" y="-29526"/>
                  <a:pt x="3099604" y="20460"/>
                  <a:pt x="3208139" y="75168"/>
                </a:cubicBezTo>
              </a:path>
            </a:pathLst>
          </a:custGeom>
          <a:noFill/>
          <a:ln>
            <a:solidFill>
              <a:schemeClr val="l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4" name="任意多边形: 形状 13"/>
          <p:cNvSpPr/>
          <p:nvPr>
            <p:custDataLst>
              <p:tags r:id="rId14"/>
            </p:custDataLst>
          </p:nvPr>
        </p:nvSpPr>
        <p:spPr>
          <a:xfrm rot="1800000">
            <a:off x="9340283" y="1448292"/>
            <a:ext cx="3395432" cy="1021557"/>
          </a:xfrm>
          <a:custGeom>
            <a:avLst/>
            <a:gdLst>
              <a:gd name="connsiteX0" fmla="*/ 285680 w 3395432"/>
              <a:gd name="connsiteY0" fmla="*/ 356415 h 1362076"/>
              <a:gd name="connsiteX1" fmla="*/ 2366963 w 3395432"/>
              <a:gd name="connsiteY1" fmla="*/ 0 h 1362076"/>
              <a:gd name="connsiteX2" fmla="*/ 2653306 w 3395432"/>
              <a:gd name="connsiteY2" fmla="*/ 8305 h 1362076"/>
              <a:gd name="connsiteX3" fmla="*/ 3395432 w 3395432"/>
              <a:gd name="connsiteY3" fmla="*/ 1293707 h 1362076"/>
              <a:gd name="connsiteX4" fmla="*/ 3288292 w 3395432"/>
              <a:gd name="connsiteY4" fmla="*/ 1308557 h 1362076"/>
              <a:gd name="connsiteX5" fmla="*/ 2366963 w 3395432"/>
              <a:gd name="connsiteY5" fmla="*/ 1362076 h 1362076"/>
              <a:gd name="connsiteX6" fmla="*/ 0 w 3395432"/>
              <a:gd name="connsiteY6" fmla="*/ 681038 h 1362076"/>
              <a:gd name="connsiteX7" fmla="*/ 285680 w 3395432"/>
              <a:gd name="connsiteY7" fmla="*/ 356415 h 1362076"/>
              <a:gd name="connsiteX0-1" fmla="*/ 285680 w 3395432"/>
              <a:gd name="connsiteY0-2" fmla="*/ 356415 h 1362076"/>
              <a:gd name="connsiteX1-3" fmla="*/ 2366963 w 3395432"/>
              <a:gd name="connsiteY1-4" fmla="*/ 0 h 1362076"/>
              <a:gd name="connsiteX2-5" fmla="*/ 2653306 w 3395432"/>
              <a:gd name="connsiteY2-6" fmla="*/ 8305 h 1362076"/>
              <a:gd name="connsiteX3-7" fmla="*/ 3395432 w 3395432"/>
              <a:gd name="connsiteY3-8" fmla="*/ 1293707 h 1362076"/>
              <a:gd name="connsiteX4-9" fmla="*/ 3288292 w 3395432"/>
              <a:gd name="connsiteY4-10" fmla="*/ 1308557 h 1362076"/>
              <a:gd name="connsiteX5-11" fmla="*/ 2366963 w 3395432"/>
              <a:gd name="connsiteY5-12" fmla="*/ 1362076 h 1362076"/>
              <a:gd name="connsiteX6-13" fmla="*/ 0 w 3395432"/>
              <a:gd name="connsiteY6-14" fmla="*/ 681038 h 1362076"/>
              <a:gd name="connsiteX7-15" fmla="*/ 285680 w 3395432"/>
              <a:gd name="connsiteY7-16" fmla="*/ 356415 h 1362076"/>
              <a:gd name="connsiteX0-17" fmla="*/ 2653306 w 3395432"/>
              <a:gd name="connsiteY0-18" fmla="*/ 8305 h 1362076"/>
              <a:gd name="connsiteX1-19" fmla="*/ 3395432 w 3395432"/>
              <a:gd name="connsiteY1-20" fmla="*/ 1293707 h 1362076"/>
              <a:gd name="connsiteX2-21" fmla="*/ 3288292 w 3395432"/>
              <a:gd name="connsiteY2-22" fmla="*/ 1308557 h 1362076"/>
              <a:gd name="connsiteX3-23" fmla="*/ 2366963 w 3395432"/>
              <a:gd name="connsiteY3-24" fmla="*/ 1362076 h 1362076"/>
              <a:gd name="connsiteX4-25" fmla="*/ 0 w 3395432"/>
              <a:gd name="connsiteY4-26" fmla="*/ 681038 h 1362076"/>
              <a:gd name="connsiteX5-27" fmla="*/ 285680 w 3395432"/>
              <a:gd name="connsiteY5-28" fmla="*/ 356415 h 1362076"/>
              <a:gd name="connsiteX6-29" fmla="*/ 2366963 w 3395432"/>
              <a:gd name="connsiteY6-30" fmla="*/ 0 h 1362076"/>
              <a:gd name="connsiteX7-31" fmla="*/ 2744746 w 3395432"/>
              <a:gd name="connsiteY7-32" fmla="*/ 99745 h 1362076"/>
              <a:gd name="connsiteX0-33" fmla="*/ 2653306 w 3395432"/>
              <a:gd name="connsiteY0-34" fmla="*/ 8305 h 1362076"/>
              <a:gd name="connsiteX1-35" fmla="*/ 3395432 w 3395432"/>
              <a:gd name="connsiteY1-36" fmla="*/ 1293707 h 1362076"/>
              <a:gd name="connsiteX2-37" fmla="*/ 3288292 w 3395432"/>
              <a:gd name="connsiteY2-38" fmla="*/ 1308557 h 1362076"/>
              <a:gd name="connsiteX3-39" fmla="*/ 2366963 w 3395432"/>
              <a:gd name="connsiteY3-40" fmla="*/ 1362076 h 1362076"/>
              <a:gd name="connsiteX4-41" fmla="*/ 0 w 3395432"/>
              <a:gd name="connsiteY4-42" fmla="*/ 681038 h 1362076"/>
              <a:gd name="connsiteX5-43" fmla="*/ 285680 w 3395432"/>
              <a:gd name="connsiteY5-44" fmla="*/ 356415 h 1362076"/>
              <a:gd name="connsiteX6-45" fmla="*/ 2366963 w 3395432"/>
              <a:gd name="connsiteY6-46" fmla="*/ 0 h 1362076"/>
              <a:gd name="connsiteX7-47" fmla="*/ 2744746 w 3395432"/>
              <a:gd name="connsiteY7-48" fmla="*/ 99745 h 1362076"/>
              <a:gd name="connsiteX0-49" fmla="*/ 3395432 w 3395432"/>
              <a:gd name="connsiteY0-50" fmla="*/ 1293707 h 1362076"/>
              <a:gd name="connsiteX1-51" fmla="*/ 3288292 w 3395432"/>
              <a:gd name="connsiteY1-52" fmla="*/ 1308557 h 1362076"/>
              <a:gd name="connsiteX2-53" fmla="*/ 2366963 w 3395432"/>
              <a:gd name="connsiteY2-54" fmla="*/ 1362076 h 1362076"/>
              <a:gd name="connsiteX3-55" fmla="*/ 0 w 3395432"/>
              <a:gd name="connsiteY3-56" fmla="*/ 681038 h 1362076"/>
              <a:gd name="connsiteX4-57" fmla="*/ 285680 w 3395432"/>
              <a:gd name="connsiteY4-58" fmla="*/ 356415 h 1362076"/>
              <a:gd name="connsiteX5-59" fmla="*/ 2366963 w 3395432"/>
              <a:gd name="connsiteY5-60" fmla="*/ 0 h 1362076"/>
              <a:gd name="connsiteX6-61" fmla="*/ 2744746 w 3395432"/>
              <a:gd name="connsiteY6-62" fmla="*/ 99745 h 1362076"/>
              <a:gd name="connsiteX0-63" fmla="*/ 3395432 w 3395432"/>
              <a:gd name="connsiteY0-64" fmla="*/ 1293707 h 1362076"/>
              <a:gd name="connsiteX1-65" fmla="*/ 3288292 w 3395432"/>
              <a:gd name="connsiteY1-66" fmla="*/ 1308557 h 1362076"/>
              <a:gd name="connsiteX2-67" fmla="*/ 2366963 w 3395432"/>
              <a:gd name="connsiteY2-68" fmla="*/ 1362076 h 1362076"/>
              <a:gd name="connsiteX3-69" fmla="*/ 0 w 3395432"/>
              <a:gd name="connsiteY3-70" fmla="*/ 681038 h 1362076"/>
              <a:gd name="connsiteX4-71" fmla="*/ 285680 w 3395432"/>
              <a:gd name="connsiteY4-72" fmla="*/ 356415 h 1362076"/>
              <a:gd name="connsiteX5-73" fmla="*/ 2366963 w 3395432"/>
              <a:gd name="connsiteY5-74" fmla="*/ 0 h 1362076"/>
              <a:gd name="connsiteX6-75" fmla="*/ 2744746 w 3395432"/>
              <a:gd name="connsiteY6-76" fmla="*/ 99745 h 1362076"/>
              <a:gd name="connsiteX0-77" fmla="*/ 3395432 w 3395432"/>
              <a:gd name="connsiteY0-78" fmla="*/ 1293707 h 1362076"/>
              <a:gd name="connsiteX1-79" fmla="*/ 3288292 w 3395432"/>
              <a:gd name="connsiteY1-80" fmla="*/ 1308557 h 1362076"/>
              <a:gd name="connsiteX2-81" fmla="*/ 2366963 w 3395432"/>
              <a:gd name="connsiteY2-82" fmla="*/ 1362076 h 1362076"/>
              <a:gd name="connsiteX3-83" fmla="*/ 0 w 3395432"/>
              <a:gd name="connsiteY3-84" fmla="*/ 681038 h 1362076"/>
              <a:gd name="connsiteX4-85" fmla="*/ 285680 w 3395432"/>
              <a:gd name="connsiteY4-86" fmla="*/ 356415 h 1362076"/>
              <a:gd name="connsiteX5-87" fmla="*/ 2366963 w 3395432"/>
              <a:gd name="connsiteY5-88" fmla="*/ 0 h 1362076"/>
              <a:gd name="connsiteX6-89" fmla="*/ 2646337 w 3395432"/>
              <a:gd name="connsiteY6-90" fmla="*/ 28147 h 136207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3395432" h="1362076">
                <a:moveTo>
                  <a:pt x="3395432" y="1293707"/>
                </a:moveTo>
                <a:lnTo>
                  <a:pt x="3288292" y="1308557"/>
                </a:lnTo>
                <a:cubicBezTo>
                  <a:pt x="3005113" y="1343019"/>
                  <a:pt x="2693773" y="1362076"/>
                  <a:pt x="2366963" y="1362076"/>
                </a:cubicBezTo>
                <a:cubicBezTo>
                  <a:pt x="1059725" y="1362076"/>
                  <a:pt x="0" y="1057165"/>
                  <a:pt x="0" y="681038"/>
                </a:cubicBezTo>
                <a:cubicBezTo>
                  <a:pt x="1" y="563498"/>
                  <a:pt x="103489" y="452913"/>
                  <a:pt x="285680" y="356415"/>
                </a:cubicBezTo>
                <a:cubicBezTo>
                  <a:pt x="686499" y="144118"/>
                  <a:pt x="1468237" y="0"/>
                  <a:pt x="2366963" y="0"/>
                </a:cubicBezTo>
                <a:cubicBezTo>
                  <a:pt x="2462411" y="2768"/>
                  <a:pt x="2646337" y="28147"/>
                  <a:pt x="2646337" y="28147"/>
                </a:cubicBezTo>
              </a:path>
            </a:pathLst>
          </a:custGeom>
          <a:noFill/>
          <a:ln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5" name="十字星 58"/>
          <p:cNvSpPr/>
          <p:nvPr>
            <p:custDataLst>
              <p:tags r:id="rId15"/>
            </p:custDataLst>
          </p:nvPr>
        </p:nvSpPr>
        <p:spPr>
          <a:xfrm rot="2700000">
            <a:off x="9906000" y="1085850"/>
            <a:ext cx="361951" cy="271463"/>
          </a:xfrm>
          <a:prstGeom prst="star4">
            <a:avLst>
              <a:gd name="adj" fmla="val 8433"/>
            </a:avLst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7" name="十字星 17"/>
          <p:cNvSpPr/>
          <p:nvPr>
            <p:custDataLst>
              <p:tags r:id="rId16"/>
            </p:custDataLst>
          </p:nvPr>
        </p:nvSpPr>
        <p:spPr>
          <a:xfrm>
            <a:off x="158115" y="1193959"/>
            <a:ext cx="361951" cy="271463"/>
          </a:xfrm>
          <a:prstGeom prst="star4">
            <a:avLst>
              <a:gd name="adj" fmla="val 843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8" name="十字星 18"/>
          <p:cNvSpPr/>
          <p:nvPr>
            <p:custDataLst>
              <p:tags r:id="rId17"/>
            </p:custDataLst>
          </p:nvPr>
        </p:nvSpPr>
        <p:spPr>
          <a:xfrm>
            <a:off x="391160" y="1356836"/>
            <a:ext cx="257175" cy="192881"/>
          </a:xfrm>
          <a:prstGeom prst="star4">
            <a:avLst>
              <a:gd name="adj" fmla="val 843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2"/>
            <p:custDataLst>
              <p:tags r:id="rId18"/>
            </p:custDataLst>
          </p:nvPr>
        </p:nvSpPr>
        <p:spPr>
          <a:xfrm>
            <a:off x="608400" y="1313550"/>
            <a:ext cx="10969200" cy="52920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300" normalizeH="0" baseline="0" noProof="1" dirty="0">
                <a:ln>
                  <a:noFill/>
                  <a:prstDash val="sysDot"/>
                </a:ln>
                <a:solidFill>
                  <a:schemeClr val="accent1"/>
                </a:solidFill>
                <a:latin typeface="+mj-ea"/>
                <a:ea typeface="+mj-ea"/>
                <a:cs typeface="MiSans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6" name="副标题"/>
          <p:cNvSpPr txBox="1">
            <a:spLocks noGrp="1"/>
          </p:cNvSpPr>
          <p:nvPr>
            <p:ph type="body" idx="1" hasCustomPrompt="1"/>
            <p:custDataLst>
              <p:tags r:id="rId19"/>
            </p:custDataLst>
          </p:nvPr>
        </p:nvSpPr>
        <p:spPr>
          <a:xfrm>
            <a:off x="608400" y="1850850"/>
            <a:ext cx="10969200" cy="300083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0" i="0" u="none" strike="noStrike" kern="1200" cap="none" spc="3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MiSans" panose="00000500000000000000" charset="-122"/>
              </a:defRPr>
            </a:lvl1pPr>
          </a:lstStyle>
          <a:p>
            <a:pPr lvl="0" algn="l"/>
            <a:r>
              <a:rPr>
                <a:sym typeface="+mn-ea"/>
              </a:rPr>
              <a:t>单击此处编辑母版副标题样式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0"/>
            </p:custDataLst>
          </p:nvPr>
        </p:nvSpPr>
        <p:spPr>
          <a:xfrm>
            <a:off x="612000" y="5593050"/>
            <a:ext cx="2700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1"/>
            </p:custDataLst>
          </p:nvPr>
        </p:nvSpPr>
        <p:spPr>
          <a:xfrm>
            <a:off x="4116000" y="5593050"/>
            <a:ext cx="3960000" cy="2376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22"/>
            </p:custDataLst>
          </p:nvPr>
        </p:nvSpPr>
        <p:spPr>
          <a:xfrm>
            <a:off x="8877600" y="5593050"/>
            <a:ext cx="2700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图片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826895" y="857250"/>
            <a:ext cx="3852545" cy="2377440"/>
          </a:xfrm>
          <a:prstGeom prst="rect">
            <a:avLst/>
          </a:prstGeom>
        </p:spPr>
      </p:pic>
      <p:sp>
        <p:nvSpPr>
          <p:cNvPr id="12" name="椭圆 11"/>
          <p:cNvSpPr/>
          <p:nvPr>
            <p:custDataLst>
              <p:tags r:id="rId4"/>
            </p:custDataLst>
          </p:nvPr>
        </p:nvSpPr>
        <p:spPr>
          <a:xfrm>
            <a:off x="341631" y="3318510"/>
            <a:ext cx="8128635" cy="6096476"/>
          </a:xfrm>
          <a:prstGeom prst="ellipse">
            <a:avLst/>
          </a:prstGeom>
          <a:noFill/>
          <a:ln>
            <a:solidFill>
              <a:schemeClr val="accent1"/>
            </a:solidFill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>
            <a:alphaModFix amt="7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7721" b="49068"/>
          <a:stretch>
            <a:fillRect/>
          </a:stretch>
        </p:blipFill>
        <p:spPr>
          <a:xfrm>
            <a:off x="0" y="2895688"/>
            <a:ext cx="7506652" cy="3105062"/>
          </a:xfrm>
          <a:prstGeom prst="rect">
            <a:avLst/>
          </a:prstGeom>
        </p:spPr>
      </p:pic>
      <p:sp>
        <p:nvSpPr>
          <p:cNvPr id="9" name="椭圆 8"/>
          <p:cNvSpPr/>
          <p:nvPr>
            <p:custDataLst>
              <p:tags r:id="rId7"/>
            </p:custDataLst>
          </p:nvPr>
        </p:nvSpPr>
        <p:spPr>
          <a:xfrm rot="1800000">
            <a:off x="7434580" y="3236595"/>
            <a:ext cx="4733925" cy="1021556"/>
          </a:xfrm>
          <a:prstGeom prst="ellipse">
            <a:avLst/>
          </a:prstGeom>
          <a:solidFill>
            <a:schemeClr val="l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13444"/>
          <a:stretch>
            <a:fillRect/>
          </a:stretch>
        </p:blipFill>
        <p:spPr>
          <a:xfrm>
            <a:off x="8033551" y="3321372"/>
            <a:ext cx="4127351" cy="267937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8685" r="5822"/>
          <a:stretch>
            <a:fillRect/>
          </a:stretch>
        </p:blipFill>
        <p:spPr>
          <a:xfrm>
            <a:off x="6381464" y="857250"/>
            <a:ext cx="5810447" cy="329994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11846"/>
          <a:stretch>
            <a:fillRect/>
          </a:stretch>
        </p:blipFill>
        <p:spPr>
          <a:xfrm>
            <a:off x="7363551" y="857250"/>
            <a:ext cx="4828451" cy="3192334"/>
          </a:xfrm>
          <a:prstGeom prst="rect">
            <a:avLst/>
          </a:prstGeom>
        </p:spPr>
      </p:pic>
      <p:sp>
        <p:nvSpPr>
          <p:cNvPr id="26" name="椭圆 25"/>
          <p:cNvSpPr/>
          <p:nvPr>
            <p:custDataLst>
              <p:tags r:id="rId14"/>
            </p:custDataLst>
          </p:nvPr>
        </p:nvSpPr>
        <p:spPr>
          <a:xfrm rot="1800000">
            <a:off x="7938771" y="2166461"/>
            <a:ext cx="3705225" cy="799624"/>
          </a:xfrm>
          <a:prstGeom prst="ellipse">
            <a:avLst/>
          </a:prstGeom>
          <a:noFill/>
          <a:ln>
            <a:solidFill>
              <a:schemeClr val="accent1">
                <a:alpha val="2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27" name="椭圆 26"/>
          <p:cNvSpPr/>
          <p:nvPr>
            <p:custDataLst>
              <p:tags r:id="rId15"/>
            </p:custDataLst>
          </p:nvPr>
        </p:nvSpPr>
        <p:spPr>
          <a:xfrm rot="1800000">
            <a:off x="8486775" y="1402080"/>
            <a:ext cx="3705225" cy="799624"/>
          </a:xfrm>
          <a:prstGeom prst="ellipse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28" name="椭圆 27"/>
          <p:cNvSpPr/>
          <p:nvPr>
            <p:custDataLst>
              <p:tags r:id="rId16"/>
            </p:custDataLst>
          </p:nvPr>
        </p:nvSpPr>
        <p:spPr>
          <a:xfrm rot="1800000">
            <a:off x="8188960" y="1769745"/>
            <a:ext cx="3705225" cy="799624"/>
          </a:xfrm>
          <a:prstGeom prst="ellipse">
            <a:avLst/>
          </a:prstGeom>
          <a:noFill/>
          <a:ln>
            <a:solidFill>
              <a:schemeClr val="accent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0" name="十字星 13"/>
          <p:cNvSpPr/>
          <p:nvPr>
            <p:custDataLst>
              <p:tags r:id="rId17"/>
            </p:custDataLst>
          </p:nvPr>
        </p:nvSpPr>
        <p:spPr>
          <a:xfrm rot="2700000">
            <a:off x="8526780" y="1286828"/>
            <a:ext cx="283211" cy="212408"/>
          </a:xfrm>
          <a:prstGeom prst="star4">
            <a:avLst>
              <a:gd name="adj" fmla="val 8433"/>
            </a:avLst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2" name="十字星 14"/>
          <p:cNvSpPr/>
          <p:nvPr>
            <p:custDataLst>
              <p:tags r:id="rId18"/>
            </p:custDataLst>
          </p:nvPr>
        </p:nvSpPr>
        <p:spPr>
          <a:xfrm>
            <a:off x="10781212" y="3199022"/>
            <a:ext cx="361951" cy="271463"/>
          </a:xfrm>
          <a:prstGeom prst="star4">
            <a:avLst>
              <a:gd name="adj" fmla="val 843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3" name="十字星 15"/>
          <p:cNvSpPr/>
          <p:nvPr>
            <p:custDataLst>
              <p:tags r:id="rId19"/>
            </p:custDataLst>
          </p:nvPr>
        </p:nvSpPr>
        <p:spPr>
          <a:xfrm>
            <a:off x="677359" y="1825084"/>
            <a:ext cx="361951" cy="271463"/>
          </a:xfrm>
          <a:prstGeom prst="star4">
            <a:avLst>
              <a:gd name="adj" fmla="val 843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4" name="任意多边形: 形状 33"/>
          <p:cNvSpPr/>
          <p:nvPr>
            <p:custDataLst>
              <p:tags r:id="rId20"/>
            </p:custDataLst>
          </p:nvPr>
        </p:nvSpPr>
        <p:spPr>
          <a:xfrm rot="19920000">
            <a:off x="2775728" y="5075528"/>
            <a:ext cx="3143595" cy="1058881"/>
          </a:xfrm>
          <a:custGeom>
            <a:avLst/>
            <a:gdLst>
              <a:gd name="connsiteX0" fmla="*/ 2814311 w 3187913"/>
              <a:gd name="connsiteY0" fmla="*/ 259526 h 1417715"/>
              <a:gd name="connsiteX1" fmla="*/ 3187913 w 3187913"/>
              <a:gd name="connsiteY1" fmla="*/ 713165 h 1417715"/>
              <a:gd name="connsiteX2" fmla="*/ 1881558 w 3187913"/>
              <a:gd name="connsiteY2" fmla="*/ 1411841 h 1417715"/>
              <a:gd name="connsiteX3" fmla="*/ 1747879 w 3187913"/>
              <a:gd name="connsiteY3" fmla="*/ 1417715 h 1417715"/>
              <a:gd name="connsiteX4" fmla="*/ 0 w 3187913"/>
              <a:gd name="connsiteY4" fmla="*/ 488351 h 1417715"/>
              <a:gd name="connsiteX5" fmla="*/ 44319 w 3187913"/>
              <a:gd name="connsiteY5" fmla="*/ 435569 h 1417715"/>
              <a:gd name="connsiteX6" fmla="*/ 1551830 w 3187913"/>
              <a:gd name="connsiteY6" fmla="*/ 0 h 1417715"/>
              <a:gd name="connsiteX7" fmla="*/ 2814311 w 3187913"/>
              <a:gd name="connsiteY7" fmla="*/ 259526 h 1417715"/>
              <a:gd name="connsiteX0-1" fmla="*/ 1747879 w 3187913"/>
              <a:gd name="connsiteY0-2" fmla="*/ 1417715 h 1509155"/>
              <a:gd name="connsiteX1-3" fmla="*/ 0 w 3187913"/>
              <a:gd name="connsiteY1-4" fmla="*/ 488351 h 1509155"/>
              <a:gd name="connsiteX2-5" fmla="*/ 44319 w 3187913"/>
              <a:gd name="connsiteY2-6" fmla="*/ 435569 h 1509155"/>
              <a:gd name="connsiteX3-7" fmla="*/ 1551830 w 3187913"/>
              <a:gd name="connsiteY3-8" fmla="*/ 0 h 1509155"/>
              <a:gd name="connsiteX4-9" fmla="*/ 2814311 w 3187913"/>
              <a:gd name="connsiteY4-10" fmla="*/ 259526 h 1509155"/>
              <a:gd name="connsiteX5-11" fmla="*/ 3187913 w 3187913"/>
              <a:gd name="connsiteY5-12" fmla="*/ 713165 h 1509155"/>
              <a:gd name="connsiteX6-13" fmla="*/ 1881558 w 3187913"/>
              <a:gd name="connsiteY6-14" fmla="*/ 1411841 h 1509155"/>
              <a:gd name="connsiteX7-15" fmla="*/ 1839319 w 3187913"/>
              <a:gd name="connsiteY7-16" fmla="*/ 1509155 h 1509155"/>
              <a:gd name="connsiteX0-17" fmla="*/ 1703560 w 3143594"/>
              <a:gd name="connsiteY0-18" fmla="*/ 1417715 h 1509155"/>
              <a:gd name="connsiteX1-19" fmla="*/ 0 w 3143594"/>
              <a:gd name="connsiteY1-20" fmla="*/ 435569 h 1509155"/>
              <a:gd name="connsiteX2-21" fmla="*/ 1507511 w 3143594"/>
              <a:gd name="connsiteY2-22" fmla="*/ 0 h 1509155"/>
              <a:gd name="connsiteX3-23" fmla="*/ 2769992 w 3143594"/>
              <a:gd name="connsiteY3-24" fmla="*/ 259526 h 1509155"/>
              <a:gd name="connsiteX4-25" fmla="*/ 3143594 w 3143594"/>
              <a:gd name="connsiteY4-26" fmla="*/ 713165 h 1509155"/>
              <a:gd name="connsiteX5-27" fmla="*/ 1837239 w 3143594"/>
              <a:gd name="connsiteY5-28" fmla="*/ 1411841 h 1509155"/>
              <a:gd name="connsiteX6-29" fmla="*/ 1795000 w 3143594"/>
              <a:gd name="connsiteY6-30" fmla="*/ 1509155 h 1509155"/>
              <a:gd name="connsiteX0-31" fmla="*/ 0 w 3143594"/>
              <a:gd name="connsiteY0-32" fmla="*/ 435569 h 1509155"/>
              <a:gd name="connsiteX1-33" fmla="*/ 1507511 w 3143594"/>
              <a:gd name="connsiteY1-34" fmla="*/ 0 h 1509155"/>
              <a:gd name="connsiteX2-35" fmla="*/ 2769992 w 3143594"/>
              <a:gd name="connsiteY2-36" fmla="*/ 259526 h 1509155"/>
              <a:gd name="connsiteX3-37" fmla="*/ 3143594 w 3143594"/>
              <a:gd name="connsiteY3-38" fmla="*/ 713165 h 1509155"/>
              <a:gd name="connsiteX4-39" fmla="*/ 1837239 w 3143594"/>
              <a:gd name="connsiteY4-40" fmla="*/ 1411841 h 1509155"/>
              <a:gd name="connsiteX5-41" fmla="*/ 1795000 w 3143594"/>
              <a:gd name="connsiteY5-42" fmla="*/ 1509155 h 1509155"/>
              <a:gd name="connsiteX0-43" fmla="*/ 0 w 3143594"/>
              <a:gd name="connsiteY0-44" fmla="*/ 435569 h 1411841"/>
              <a:gd name="connsiteX1-45" fmla="*/ 1507511 w 3143594"/>
              <a:gd name="connsiteY1-46" fmla="*/ 0 h 1411841"/>
              <a:gd name="connsiteX2-47" fmla="*/ 2769992 w 3143594"/>
              <a:gd name="connsiteY2-48" fmla="*/ 259526 h 1411841"/>
              <a:gd name="connsiteX3-49" fmla="*/ 3143594 w 3143594"/>
              <a:gd name="connsiteY3-50" fmla="*/ 713165 h 1411841"/>
              <a:gd name="connsiteX4-51" fmla="*/ 1837239 w 3143594"/>
              <a:gd name="connsiteY4-52" fmla="*/ 1411841 h 141184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43594" h="1411841">
                <a:moveTo>
                  <a:pt x="0" y="435569"/>
                </a:moveTo>
                <a:cubicBezTo>
                  <a:pt x="248370" y="179603"/>
                  <a:pt x="829823" y="0"/>
                  <a:pt x="1507511" y="0"/>
                </a:cubicBezTo>
                <a:cubicBezTo>
                  <a:pt x="2015777" y="0"/>
                  <a:pt x="2469911" y="101027"/>
                  <a:pt x="2769992" y="259526"/>
                </a:cubicBezTo>
                <a:cubicBezTo>
                  <a:pt x="3003389" y="382803"/>
                  <a:pt x="3143594" y="540847"/>
                  <a:pt x="3143594" y="713165"/>
                </a:cubicBezTo>
                <a:cubicBezTo>
                  <a:pt x="3143594" y="1057801"/>
                  <a:pt x="2582774" y="1345341"/>
                  <a:pt x="1837239" y="1411841"/>
                </a:cubicBezTo>
              </a:path>
            </a:pathLst>
          </a:custGeom>
          <a:noFill/>
          <a:ln>
            <a:solidFill>
              <a:schemeClr val="accent1">
                <a:alpha val="1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40" name="椭圆 39"/>
          <p:cNvSpPr/>
          <p:nvPr>
            <p:custDataLst>
              <p:tags r:id="rId21"/>
            </p:custDataLst>
          </p:nvPr>
        </p:nvSpPr>
        <p:spPr>
          <a:xfrm>
            <a:off x="11414125" y="5590223"/>
            <a:ext cx="114300" cy="85725"/>
          </a:xfrm>
          <a:prstGeom prst="ellipse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MiSans Normal" panose="00000500000000000000" charset="-122"/>
            </a:endParaRPr>
          </a:p>
        </p:txBody>
      </p:sp>
      <p:sp>
        <p:nvSpPr>
          <p:cNvPr id="42" name="椭圆 41"/>
          <p:cNvSpPr/>
          <p:nvPr>
            <p:custDataLst>
              <p:tags r:id="rId22"/>
            </p:custDataLst>
          </p:nvPr>
        </p:nvSpPr>
        <p:spPr>
          <a:xfrm>
            <a:off x="11414125" y="5442585"/>
            <a:ext cx="114300" cy="85725"/>
          </a:xfrm>
          <a:prstGeom prst="ellipse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MiSans Normal" panose="00000500000000000000" charset="-122"/>
            </a:endParaRPr>
          </a:p>
        </p:txBody>
      </p:sp>
      <p:sp>
        <p:nvSpPr>
          <p:cNvPr id="43" name="椭圆 42"/>
          <p:cNvSpPr/>
          <p:nvPr>
            <p:custDataLst>
              <p:tags r:id="rId23"/>
            </p:custDataLst>
          </p:nvPr>
        </p:nvSpPr>
        <p:spPr>
          <a:xfrm>
            <a:off x="11414125" y="5297805"/>
            <a:ext cx="114300" cy="85725"/>
          </a:xfrm>
          <a:prstGeom prst="ellipse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MiSans Normal" panose="00000500000000000000" charset="-122"/>
            </a:endParaRPr>
          </a:p>
        </p:txBody>
      </p:sp>
      <p:sp>
        <p:nvSpPr>
          <p:cNvPr id="8" name="署名"/>
          <p:cNvSpPr txBox="1">
            <a:spLocks noGrp="1"/>
          </p:cNvSpPr>
          <p:nvPr>
            <p:ph type="body" idx="2" hasCustomPrompt="1"/>
            <p:custDataLst>
              <p:tags r:id="rId24"/>
            </p:custDataLst>
          </p:nvPr>
        </p:nvSpPr>
        <p:spPr>
          <a:xfrm>
            <a:off x="829615" y="4326261"/>
            <a:ext cx="2120400" cy="3348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square" lIns="0" tIns="0" rIns="0" bIns="0" rtlCol="0" anchor="ctr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cs typeface="MiSans" panose="00000500000000000000" charset="-122"/>
              </a:defRPr>
            </a:lvl1pPr>
          </a:lstStyle>
          <a:p>
            <a:pPr lvl="0" algn="ctr"/>
            <a:r>
              <a:rPr dirty="0">
                <a:sym typeface="+mn-ea"/>
              </a:rPr>
              <a:t>单击此处编辑文本</a:t>
            </a:r>
            <a:endParaRPr dirty="0"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25"/>
            </p:custDataLst>
          </p:nvPr>
        </p:nvSpPr>
        <p:spPr>
          <a:xfrm>
            <a:off x="829311" y="2305526"/>
            <a:ext cx="7233920" cy="157305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en-US" altLang="zh-CN" sz="7200" b="0" i="0" u="none" strike="noStrike" kern="1200" cap="none" spc="30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" panose="00000500000000000000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6"/>
            </p:custDataLst>
          </p:nvPr>
        </p:nvSpPr>
        <p:spPr>
          <a:xfrm>
            <a:off x="612000" y="5593050"/>
            <a:ext cx="2700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27"/>
            </p:custDataLst>
          </p:nvPr>
        </p:nvSpPr>
        <p:spPr>
          <a:xfrm>
            <a:off x="4116000" y="5593050"/>
            <a:ext cx="3960000" cy="2376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28"/>
            </p:custDataLst>
          </p:nvPr>
        </p:nvSpPr>
        <p:spPr>
          <a:xfrm>
            <a:off x="8877600" y="5593050"/>
            <a:ext cx="2700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9286" b="39142"/>
          <a:stretch>
            <a:fillRect/>
          </a:stretch>
        </p:blipFill>
        <p:spPr>
          <a:xfrm>
            <a:off x="0" y="2760980"/>
            <a:ext cx="6116651" cy="4103468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4711" r="20852"/>
          <a:stretch>
            <a:fillRect/>
          </a:stretch>
        </p:blipFill>
        <p:spPr>
          <a:xfrm>
            <a:off x="7308823" y="0"/>
            <a:ext cx="4883177" cy="464505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14816"/>
          <a:stretch>
            <a:fillRect/>
          </a:stretch>
        </p:blipFill>
        <p:spPr>
          <a:xfrm>
            <a:off x="979805" y="0"/>
            <a:ext cx="3688400" cy="314712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1428"/>
          <a:stretch>
            <a:fillRect/>
          </a:stretch>
        </p:blipFill>
        <p:spPr>
          <a:xfrm>
            <a:off x="7492179" y="8212"/>
            <a:ext cx="3615241" cy="284058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31073"/>
          <a:stretch>
            <a:fillRect/>
          </a:stretch>
        </p:blipFill>
        <p:spPr>
          <a:xfrm>
            <a:off x="599440" y="4057425"/>
            <a:ext cx="4072481" cy="2807024"/>
          </a:xfrm>
          <a:prstGeom prst="rect">
            <a:avLst/>
          </a:prstGeom>
        </p:spPr>
      </p:pic>
      <p:sp>
        <p:nvSpPr>
          <p:cNvPr id="28" name="椭圆 27"/>
          <p:cNvSpPr/>
          <p:nvPr>
            <p:custDataLst>
              <p:tags r:id="rId12"/>
            </p:custDataLst>
          </p:nvPr>
        </p:nvSpPr>
        <p:spPr>
          <a:xfrm rot="19860000">
            <a:off x="546100" y="857250"/>
            <a:ext cx="1812925" cy="528955"/>
          </a:xfrm>
          <a:prstGeom prst="ellipse">
            <a:avLst/>
          </a:prstGeom>
          <a:noFill/>
          <a:ln>
            <a:solidFill>
              <a:schemeClr val="accent1">
                <a:alpha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cs typeface="MiSans Normal" panose="00000500000000000000" charset="-122"/>
            </a:endParaRPr>
          </a:p>
        </p:txBody>
      </p:sp>
      <p:sp>
        <p:nvSpPr>
          <p:cNvPr id="29" name="十字星 28"/>
          <p:cNvSpPr/>
          <p:nvPr>
            <p:custDataLst>
              <p:tags r:id="rId13"/>
            </p:custDataLst>
          </p:nvPr>
        </p:nvSpPr>
        <p:spPr>
          <a:xfrm>
            <a:off x="1516380" y="557530"/>
            <a:ext cx="311151" cy="311150"/>
          </a:xfrm>
          <a:prstGeom prst="star4">
            <a:avLst>
              <a:gd name="adj" fmla="val 843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0" name="椭圆 9"/>
          <p:cNvSpPr/>
          <p:nvPr>
            <p:custDataLst>
              <p:tags r:id="rId14"/>
            </p:custDataLst>
          </p:nvPr>
        </p:nvSpPr>
        <p:spPr>
          <a:xfrm rot="1800000">
            <a:off x="104140" y="4147185"/>
            <a:ext cx="4507865" cy="1297305"/>
          </a:xfrm>
          <a:prstGeom prst="ellipse">
            <a:avLst/>
          </a:prstGeom>
          <a:solidFill>
            <a:schemeClr val="l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9" name="椭圆 8"/>
          <p:cNvSpPr/>
          <p:nvPr>
            <p:custDataLst>
              <p:tags r:id="rId15"/>
            </p:custDataLst>
          </p:nvPr>
        </p:nvSpPr>
        <p:spPr>
          <a:xfrm rot="1800000">
            <a:off x="398145" y="3772535"/>
            <a:ext cx="4507865" cy="1297305"/>
          </a:xfrm>
          <a:prstGeom prst="ellipse">
            <a:avLst/>
          </a:prstGeom>
          <a:noFill/>
          <a:ln>
            <a:solidFill>
              <a:schemeClr val="l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0" name="十字星 29"/>
          <p:cNvSpPr/>
          <p:nvPr>
            <p:custDataLst>
              <p:tags r:id="rId16"/>
            </p:custDataLst>
          </p:nvPr>
        </p:nvSpPr>
        <p:spPr>
          <a:xfrm>
            <a:off x="2651760" y="5110480"/>
            <a:ext cx="296545" cy="296545"/>
          </a:xfrm>
          <a:prstGeom prst="star4">
            <a:avLst>
              <a:gd name="adj" fmla="val 84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9" name="任意多边形: 形状 38"/>
          <p:cNvSpPr/>
          <p:nvPr>
            <p:custDataLst>
              <p:tags r:id="rId17"/>
            </p:custDataLst>
          </p:nvPr>
        </p:nvSpPr>
        <p:spPr>
          <a:xfrm rot="1800000">
            <a:off x="8860224" y="1335959"/>
            <a:ext cx="3739420" cy="1382894"/>
          </a:xfrm>
          <a:custGeom>
            <a:avLst/>
            <a:gdLst>
              <a:gd name="connsiteX0" fmla="*/ 285680 w 3757539"/>
              <a:gd name="connsiteY0" fmla="*/ 356415 h 1362076"/>
              <a:gd name="connsiteX1" fmla="*/ 2366963 w 3757539"/>
              <a:gd name="connsiteY1" fmla="*/ 0 h 1362076"/>
              <a:gd name="connsiteX2" fmla="*/ 3070826 w 3757539"/>
              <a:gd name="connsiteY2" fmla="*/ 30618 h 1362076"/>
              <a:gd name="connsiteX3" fmla="*/ 3230204 w 3757539"/>
              <a:gd name="connsiteY3" fmla="*/ 47402 h 1362076"/>
              <a:gd name="connsiteX4" fmla="*/ 3757539 w 3757539"/>
              <a:gd name="connsiteY4" fmla="*/ 960774 h 1362076"/>
              <a:gd name="connsiteX5" fmla="*/ 3125462 w 3757539"/>
              <a:gd name="connsiteY5" fmla="*/ 1325704 h 1362076"/>
              <a:gd name="connsiteX6" fmla="*/ 3070826 w 3757539"/>
              <a:gd name="connsiteY6" fmla="*/ 1331458 h 1362076"/>
              <a:gd name="connsiteX7" fmla="*/ 2366963 w 3757539"/>
              <a:gd name="connsiteY7" fmla="*/ 1362076 h 1362076"/>
              <a:gd name="connsiteX8" fmla="*/ 0 w 3757539"/>
              <a:gd name="connsiteY8" fmla="*/ 681038 h 1362076"/>
              <a:gd name="connsiteX9" fmla="*/ 285680 w 3757539"/>
              <a:gd name="connsiteY9" fmla="*/ 356415 h 1362076"/>
              <a:gd name="connsiteX0-1" fmla="*/ 3230204 w 3757539"/>
              <a:gd name="connsiteY0-2" fmla="*/ 47402 h 1362076"/>
              <a:gd name="connsiteX1-3" fmla="*/ 3757539 w 3757539"/>
              <a:gd name="connsiteY1-4" fmla="*/ 960774 h 1362076"/>
              <a:gd name="connsiteX2-5" fmla="*/ 3125462 w 3757539"/>
              <a:gd name="connsiteY2-6" fmla="*/ 1325704 h 1362076"/>
              <a:gd name="connsiteX3-7" fmla="*/ 3070826 w 3757539"/>
              <a:gd name="connsiteY3-8" fmla="*/ 1331458 h 1362076"/>
              <a:gd name="connsiteX4-9" fmla="*/ 2366963 w 3757539"/>
              <a:gd name="connsiteY4-10" fmla="*/ 1362076 h 1362076"/>
              <a:gd name="connsiteX5-11" fmla="*/ 0 w 3757539"/>
              <a:gd name="connsiteY5-12" fmla="*/ 681038 h 1362076"/>
              <a:gd name="connsiteX6-13" fmla="*/ 285680 w 3757539"/>
              <a:gd name="connsiteY6-14" fmla="*/ 356415 h 1362076"/>
              <a:gd name="connsiteX7-15" fmla="*/ 2366963 w 3757539"/>
              <a:gd name="connsiteY7-16" fmla="*/ 0 h 1362076"/>
              <a:gd name="connsiteX8-17" fmla="*/ 3070826 w 3757539"/>
              <a:gd name="connsiteY8-18" fmla="*/ 30618 h 1362076"/>
              <a:gd name="connsiteX9-19" fmla="*/ 3321644 w 3757539"/>
              <a:gd name="connsiteY9-20" fmla="*/ 138842 h 1362076"/>
              <a:gd name="connsiteX0-21" fmla="*/ 3230204 w 3757539"/>
              <a:gd name="connsiteY0-22" fmla="*/ 47402 h 1362076"/>
              <a:gd name="connsiteX1-23" fmla="*/ 3757539 w 3757539"/>
              <a:gd name="connsiteY1-24" fmla="*/ 960774 h 1362076"/>
              <a:gd name="connsiteX2-25" fmla="*/ 3125462 w 3757539"/>
              <a:gd name="connsiteY2-26" fmla="*/ 1325704 h 1362076"/>
              <a:gd name="connsiteX3-27" fmla="*/ 3070826 w 3757539"/>
              <a:gd name="connsiteY3-28" fmla="*/ 1331458 h 1362076"/>
              <a:gd name="connsiteX4-29" fmla="*/ 2366963 w 3757539"/>
              <a:gd name="connsiteY4-30" fmla="*/ 1362076 h 1362076"/>
              <a:gd name="connsiteX5-31" fmla="*/ 0 w 3757539"/>
              <a:gd name="connsiteY5-32" fmla="*/ 681038 h 1362076"/>
              <a:gd name="connsiteX6-33" fmla="*/ 285680 w 3757539"/>
              <a:gd name="connsiteY6-34" fmla="*/ 356415 h 1362076"/>
              <a:gd name="connsiteX7-35" fmla="*/ 2366963 w 3757539"/>
              <a:gd name="connsiteY7-36" fmla="*/ 0 h 1362076"/>
              <a:gd name="connsiteX8-37" fmla="*/ 3070826 w 3757539"/>
              <a:gd name="connsiteY8-38" fmla="*/ 30618 h 1362076"/>
              <a:gd name="connsiteX0-39" fmla="*/ 3757539 w 3757539"/>
              <a:gd name="connsiteY0-40" fmla="*/ 960774 h 1362076"/>
              <a:gd name="connsiteX1-41" fmla="*/ 3125462 w 3757539"/>
              <a:gd name="connsiteY1-42" fmla="*/ 1325704 h 1362076"/>
              <a:gd name="connsiteX2-43" fmla="*/ 3070826 w 3757539"/>
              <a:gd name="connsiteY2-44" fmla="*/ 1331458 h 1362076"/>
              <a:gd name="connsiteX3-45" fmla="*/ 2366963 w 3757539"/>
              <a:gd name="connsiteY3-46" fmla="*/ 1362076 h 1362076"/>
              <a:gd name="connsiteX4-47" fmla="*/ 0 w 3757539"/>
              <a:gd name="connsiteY4-48" fmla="*/ 681038 h 1362076"/>
              <a:gd name="connsiteX5-49" fmla="*/ 285680 w 3757539"/>
              <a:gd name="connsiteY5-50" fmla="*/ 356415 h 1362076"/>
              <a:gd name="connsiteX6-51" fmla="*/ 2366963 w 3757539"/>
              <a:gd name="connsiteY6-52" fmla="*/ 0 h 1362076"/>
              <a:gd name="connsiteX7-53" fmla="*/ 3070826 w 3757539"/>
              <a:gd name="connsiteY7-54" fmla="*/ 30618 h 1362076"/>
              <a:gd name="connsiteX0-55" fmla="*/ 3757539 w 3757539"/>
              <a:gd name="connsiteY0-56" fmla="*/ 960774 h 1362076"/>
              <a:gd name="connsiteX1-57" fmla="*/ 3125462 w 3757539"/>
              <a:gd name="connsiteY1-58" fmla="*/ 1325704 h 1362076"/>
              <a:gd name="connsiteX2-59" fmla="*/ 3070826 w 3757539"/>
              <a:gd name="connsiteY2-60" fmla="*/ 1331458 h 1362076"/>
              <a:gd name="connsiteX3-61" fmla="*/ 2366963 w 3757539"/>
              <a:gd name="connsiteY3-62" fmla="*/ 1362076 h 1362076"/>
              <a:gd name="connsiteX4-63" fmla="*/ 0 w 3757539"/>
              <a:gd name="connsiteY4-64" fmla="*/ 681038 h 1362076"/>
              <a:gd name="connsiteX5-65" fmla="*/ 285680 w 3757539"/>
              <a:gd name="connsiteY5-66" fmla="*/ 356415 h 1362076"/>
              <a:gd name="connsiteX6-67" fmla="*/ 2366963 w 3757539"/>
              <a:gd name="connsiteY6-68" fmla="*/ 0 h 1362076"/>
              <a:gd name="connsiteX7-69" fmla="*/ 3070826 w 3757539"/>
              <a:gd name="connsiteY7-70" fmla="*/ 30618 h 1362076"/>
              <a:gd name="connsiteX0-71" fmla="*/ 3757539 w 3757539"/>
              <a:gd name="connsiteY0-72" fmla="*/ 960774 h 1362076"/>
              <a:gd name="connsiteX1-73" fmla="*/ 3125462 w 3757539"/>
              <a:gd name="connsiteY1-74" fmla="*/ 1325704 h 1362076"/>
              <a:gd name="connsiteX2-75" fmla="*/ 3070826 w 3757539"/>
              <a:gd name="connsiteY2-76" fmla="*/ 1331458 h 1362076"/>
              <a:gd name="connsiteX3-77" fmla="*/ 2366963 w 3757539"/>
              <a:gd name="connsiteY3-78" fmla="*/ 1362076 h 1362076"/>
              <a:gd name="connsiteX4-79" fmla="*/ 0 w 3757539"/>
              <a:gd name="connsiteY4-80" fmla="*/ 681038 h 1362076"/>
              <a:gd name="connsiteX5-81" fmla="*/ 285680 w 3757539"/>
              <a:gd name="connsiteY5-82" fmla="*/ 356415 h 1362076"/>
              <a:gd name="connsiteX6-83" fmla="*/ 2366963 w 3757539"/>
              <a:gd name="connsiteY6-84" fmla="*/ 0 h 1362076"/>
              <a:gd name="connsiteX7-85" fmla="*/ 3070826 w 3757539"/>
              <a:gd name="connsiteY7-86" fmla="*/ 30618 h 1362076"/>
              <a:gd name="connsiteX0-87" fmla="*/ 3757539 w 3757539"/>
              <a:gd name="connsiteY0-88" fmla="*/ 960774 h 1362076"/>
              <a:gd name="connsiteX1-89" fmla="*/ 3070826 w 3757539"/>
              <a:gd name="connsiteY1-90" fmla="*/ 1331458 h 1362076"/>
              <a:gd name="connsiteX2-91" fmla="*/ 2366963 w 3757539"/>
              <a:gd name="connsiteY2-92" fmla="*/ 1362076 h 1362076"/>
              <a:gd name="connsiteX3-93" fmla="*/ 0 w 3757539"/>
              <a:gd name="connsiteY3-94" fmla="*/ 681038 h 1362076"/>
              <a:gd name="connsiteX4-95" fmla="*/ 285680 w 3757539"/>
              <a:gd name="connsiteY4-96" fmla="*/ 356415 h 1362076"/>
              <a:gd name="connsiteX5-97" fmla="*/ 2366963 w 3757539"/>
              <a:gd name="connsiteY5-98" fmla="*/ 0 h 1362076"/>
              <a:gd name="connsiteX6-99" fmla="*/ 3070826 w 3757539"/>
              <a:gd name="connsiteY6-100" fmla="*/ 30618 h 1362076"/>
              <a:gd name="connsiteX0-101" fmla="*/ 3757539 w 3757539"/>
              <a:gd name="connsiteY0-102" fmla="*/ 960774 h 1362076"/>
              <a:gd name="connsiteX1-103" fmla="*/ 3070826 w 3757539"/>
              <a:gd name="connsiteY1-104" fmla="*/ 1331458 h 1362076"/>
              <a:gd name="connsiteX2-105" fmla="*/ 2366963 w 3757539"/>
              <a:gd name="connsiteY2-106" fmla="*/ 1362076 h 1362076"/>
              <a:gd name="connsiteX3-107" fmla="*/ 0 w 3757539"/>
              <a:gd name="connsiteY3-108" fmla="*/ 681038 h 1362076"/>
              <a:gd name="connsiteX4-109" fmla="*/ 285680 w 3757539"/>
              <a:gd name="connsiteY4-110" fmla="*/ 356415 h 1362076"/>
              <a:gd name="connsiteX5-111" fmla="*/ 2366963 w 3757539"/>
              <a:gd name="connsiteY5-112" fmla="*/ 0 h 1362076"/>
              <a:gd name="connsiteX6-113" fmla="*/ 3070826 w 3757539"/>
              <a:gd name="connsiteY6-114" fmla="*/ 30618 h 1362076"/>
              <a:gd name="connsiteX0-115" fmla="*/ 3733924 w 3733924"/>
              <a:gd name="connsiteY0-116" fmla="*/ 1000160 h 1362076"/>
              <a:gd name="connsiteX1-117" fmla="*/ 3070826 w 3733924"/>
              <a:gd name="connsiteY1-118" fmla="*/ 1331458 h 1362076"/>
              <a:gd name="connsiteX2-119" fmla="*/ 2366963 w 3733924"/>
              <a:gd name="connsiteY2-120" fmla="*/ 1362076 h 1362076"/>
              <a:gd name="connsiteX3-121" fmla="*/ 0 w 3733924"/>
              <a:gd name="connsiteY3-122" fmla="*/ 681038 h 1362076"/>
              <a:gd name="connsiteX4-123" fmla="*/ 285680 w 3733924"/>
              <a:gd name="connsiteY4-124" fmla="*/ 356415 h 1362076"/>
              <a:gd name="connsiteX5-125" fmla="*/ 2366963 w 3733924"/>
              <a:gd name="connsiteY5-126" fmla="*/ 0 h 1362076"/>
              <a:gd name="connsiteX6-127" fmla="*/ 3070826 w 3733924"/>
              <a:gd name="connsiteY6-128" fmla="*/ 30618 h 1362076"/>
              <a:gd name="connsiteX0-129" fmla="*/ 3739420 w 3739420"/>
              <a:gd name="connsiteY0-130" fmla="*/ 991837 h 1362076"/>
              <a:gd name="connsiteX1-131" fmla="*/ 3070826 w 3739420"/>
              <a:gd name="connsiteY1-132" fmla="*/ 1331458 h 1362076"/>
              <a:gd name="connsiteX2-133" fmla="*/ 2366963 w 3739420"/>
              <a:gd name="connsiteY2-134" fmla="*/ 1362076 h 1362076"/>
              <a:gd name="connsiteX3-135" fmla="*/ 0 w 3739420"/>
              <a:gd name="connsiteY3-136" fmla="*/ 681038 h 1362076"/>
              <a:gd name="connsiteX4-137" fmla="*/ 285680 w 3739420"/>
              <a:gd name="connsiteY4-138" fmla="*/ 356415 h 1362076"/>
              <a:gd name="connsiteX5-139" fmla="*/ 2366963 w 3739420"/>
              <a:gd name="connsiteY5-140" fmla="*/ 0 h 1362076"/>
              <a:gd name="connsiteX6-141" fmla="*/ 3070826 w 3739420"/>
              <a:gd name="connsiteY6-142" fmla="*/ 30618 h 1362076"/>
              <a:gd name="connsiteX0-143" fmla="*/ 3739420 w 3739420"/>
              <a:gd name="connsiteY0-144" fmla="*/ 991837 h 1362076"/>
              <a:gd name="connsiteX1-145" fmla="*/ 3070826 w 3739420"/>
              <a:gd name="connsiteY1-146" fmla="*/ 1331458 h 1362076"/>
              <a:gd name="connsiteX2-147" fmla="*/ 2366963 w 3739420"/>
              <a:gd name="connsiteY2-148" fmla="*/ 1362076 h 1362076"/>
              <a:gd name="connsiteX3-149" fmla="*/ 0 w 3739420"/>
              <a:gd name="connsiteY3-150" fmla="*/ 681038 h 1362076"/>
              <a:gd name="connsiteX4-151" fmla="*/ 285680 w 3739420"/>
              <a:gd name="connsiteY4-152" fmla="*/ 356415 h 1362076"/>
              <a:gd name="connsiteX5-153" fmla="*/ 2366963 w 3739420"/>
              <a:gd name="connsiteY5-154" fmla="*/ 0 h 1362076"/>
              <a:gd name="connsiteX6-155" fmla="*/ 3070826 w 3739420"/>
              <a:gd name="connsiteY6-156" fmla="*/ 30618 h 1362076"/>
              <a:gd name="connsiteX0-157" fmla="*/ 3739420 w 3739420"/>
              <a:gd name="connsiteY0-158" fmla="*/ 991837 h 1362076"/>
              <a:gd name="connsiteX1-159" fmla="*/ 3070826 w 3739420"/>
              <a:gd name="connsiteY1-160" fmla="*/ 1331458 h 1362076"/>
              <a:gd name="connsiteX2-161" fmla="*/ 2366963 w 3739420"/>
              <a:gd name="connsiteY2-162" fmla="*/ 1362076 h 1362076"/>
              <a:gd name="connsiteX3-163" fmla="*/ 0 w 3739420"/>
              <a:gd name="connsiteY3-164" fmla="*/ 681038 h 1362076"/>
              <a:gd name="connsiteX4-165" fmla="*/ 285680 w 3739420"/>
              <a:gd name="connsiteY4-166" fmla="*/ 356415 h 1362076"/>
              <a:gd name="connsiteX5-167" fmla="*/ 2366963 w 3739420"/>
              <a:gd name="connsiteY5-168" fmla="*/ 0 h 1362076"/>
              <a:gd name="connsiteX6-169" fmla="*/ 3070826 w 3739420"/>
              <a:gd name="connsiteY6-170" fmla="*/ 30618 h 1362076"/>
              <a:gd name="connsiteX0-171" fmla="*/ 3739420 w 3739420"/>
              <a:gd name="connsiteY0-172" fmla="*/ 991837 h 1367350"/>
              <a:gd name="connsiteX1-173" fmla="*/ 2366963 w 3739420"/>
              <a:gd name="connsiteY1-174" fmla="*/ 1362076 h 1367350"/>
              <a:gd name="connsiteX2-175" fmla="*/ 0 w 3739420"/>
              <a:gd name="connsiteY2-176" fmla="*/ 681038 h 1367350"/>
              <a:gd name="connsiteX3-177" fmla="*/ 285680 w 3739420"/>
              <a:gd name="connsiteY3-178" fmla="*/ 356415 h 1367350"/>
              <a:gd name="connsiteX4-179" fmla="*/ 2366963 w 3739420"/>
              <a:gd name="connsiteY4-180" fmla="*/ 0 h 1367350"/>
              <a:gd name="connsiteX5-181" fmla="*/ 3070826 w 3739420"/>
              <a:gd name="connsiteY5-182" fmla="*/ 30618 h 1367350"/>
              <a:gd name="connsiteX0-183" fmla="*/ 3739420 w 3739420"/>
              <a:gd name="connsiteY0-184" fmla="*/ 991837 h 1368283"/>
              <a:gd name="connsiteX1-185" fmla="*/ 2366963 w 3739420"/>
              <a:gd name="connsiteY1-186" fmla="*/ 1362076 h 1368283"/>
              <a:gd name="connsiteX2-187" fmla="*/ 0 w 3739420"/>
              <a:gd name="connsiteY2-188" fmla="*/ 681038 h 1368283"/>
              <a:gd name="connsiteX3-189" fmla="*/ 285680 w 3739420"/>
              <a:gd name="connsiteY3-190" fmla="*/ 356415 h 1368283"/>
              <a:gd name="connsiteX4-191" fmla="*/ 2366963 w 3739420"/>
              <a:gd name="connsiteY4-192" fmla="*/ 0 h 1368283"/>
              <a:gd name="connsiteX5-193" fmla="*/ 3070826 w 3739420"/>
              <a:gd name="connsiteY5-194" fmla="*/ 30618 h 1368283"/>
              <a:gd name="connsiteX0-195" fmla="*/ 3739420 w 3739420"/>
              <a:gd name="connsiteY0-196" fmla="*/ 991837 h 1362076"/>
              <a:gd name="connsiteX1-197" fmla="*/ 2366963 w 3739420"/>
              <a:gd name="connsiteY1-198" fmla="*/ 1362076 h 1362076"/>
              <a:gd name="connsiteX2-199" fmla="*/ 0 w 3739420"/>
              <a:gd name="connsiteY2-200" fmla="*/ 681038 h 1362076"/>
              <a:gd name="connsiteX3-201" fmla="*/ 285680 w 3739420"/>
              <a:gd name="connsiteY3-202" fmla="*/ 356415 h 1362076"/>
              <a:gd name="connsiteX4-203" fmla="*/ 2366963 w 3739420"/>
              <a:gd name="connsiteY4-204" fmla="*/ 0 h 1362076"/>
              <a:gd name="connsiteX5-205" fmla="*/ 3070826 w 3739420"/>
              <a:gd name="connsiteY5-206" fmla="*/ 30618 h 1362076"/>
              <a:gd name="connsiteX0-207" fmla="*/ 3739420 w 3739420"/>
              <a:gd name="connsiteY0-208" fmla="*/ 1005832 h 1376071"/>
              <a:gd name="connsiteX1-209" fmla="*/ 2366963 w 3739420"/>
              <a:gd name="connsiteY1-210" fmla="*/ 1376071 h 1376071"/>
              <a:gd name="connsiteX2-211" fmla="*/ 0 w 3739420"/>
              <a:gd name="connsiteY2-212" fmla="*/ 695033 h 1376071"/>
              <a:gd name="connsiteX3-213" fmla="*/ 285680 w 3739420"/>
              <a:gd name="connsiteY3-214" fmla="*/ 370410 h 1376071"/>
              <a:gd name="connsiteX4-215" fmla="*/ 2366963 w 3739420"/>
              <a:gd name="connsiteY4-216" fmla="*/ 13995 h 1376071"/>
              <a:gd name="connsiteX5-217" fmla="*/ 3182733 w 3739420"/>
              <a:gd name="connsiteY5-218" fmla="*/ 77863 h 1376071"/>
              <a:gd name="connsiteX0-219" fmla="*/ 3739420 w 3739420"/>
              <a:gd name="connsiteY0-220" fmla="*/ 1005655 h 1375894"/>
              <a:gd name="connsiteX1-221" fmla="*/ 2366963 w 3739420"/>
              <a:gd name="connsiteY1-222" fmla="*/ 1375894 h 1375894"/>
              <a:gd name="connsiteX2-223" fmla="*/ 0 w 3739420"/>
              <a:gd name="connsiteY2-224" fmla="*/ 694856 h 1375894"/>
              <a:gd name="connsiteX3-225" fmla="*/ 285680 w 3739420"/>
              <a:gd name="connsiteY3-226" fmla="*/ 370233 h 1375894"/>
              <a:gd name="connsiteX4-227" fmla="*/ 2366963 w 3739420"/>
              <a:gd name="connsiteY4-228" fmla="*/ 13818 h 1375894"/>
              <a:gd name="connsiteX5-229" fmla="*/ 3198782 w 3739420"/>
              <a:gd name="connsiteY5-230" fmla="*/ 78721 h 1375894"/>
              <a:gd name="connsiteX0-231" fmla="*/ 3739420 w 3739420"/>
              <a:gd name="connsiteY0-232" fmla="*/ 1012782 h 1383021"/>
              <a:gd name="connsiteX1-233" fmla="*/ 2366963 w 3739420"/>
              <a:gd name="connsiteY1-234" fmla="*/ 1383021 h 1383021"/>
              <a:gd name="connsiteX2-235" fmla="*/ 0 w 3739420"/>
              <a:gd name="connsiteY2-236" fmla="*/ 701983 h 1383021"/>
              <a:gd name="connsiteX3-237" fmla="*/ 285680 w 3739420"/>
              <a:gd name="connsiteY3-238" fmla="*/ 377360 h 1383021"/>
              <a:gd name="connsiteX4-239" fmla="*/ 2366963 w 3739420"/>
              <a:gd name="connsiteY4-240" fmla="*/ 20945 h 1383021"/>
              <a:gd name="connsiteX5-241" fmla="*/ 3198782 w 3739420"/>
              <a:gd name="connsiteY5-242" fmla="*/ 85848 h 1383021"/>
              <a:gd name="connsiteX0-243" fmla="*/ 3739420 w 3739420"/>
              <a:gd name="connsiteY0-244" fmla="*/ 1026672 h 1396911"/>
              <a:gd name="connsiteX1-245" fmla="*/ 2366963 w 3739420"/>
              <a:gd name="connsiteY1-246" fmla="*/ 1396911 h 1396911"/>
              <a:gd name="connsiteX2-247" fmla="*/ 0 w 3739420"/>
              <a:gd name="connsiteY2-248" fmla="*/ 715873 h 1396911"/>
              <a:gd name="connsiteX3-249" fmla="*/ 285680 w 3739420"/>
              <a:gd name="connsiteY3-250" fmla="*/ 391250 h 1396911"/>
              <a:gd name="connsiteX4-251" fmla="*/ 2366963 w 3739420"/>
              <a:gd name="connsiteY4-252" fmla="*/ 34835 h 1396911"/>
              <a:gd name="connsiteX5-253" fmla="*/ 3192528 w 3739420"/>
              <a:gd name="connsiteY5-254" fmla="*/ 62145 h 1396911"/>
              <a:gd name="connsiteX0-255" fmla="*/ 3739420 w 3739420"/>
              <a:gd name="connsiteY0-256" fmla="*/ 1011996 h 1382235"/>
              <a:gd name="connsiteX1-257" fmla="*/ 2366963 w 3739420"/>
              <a:gd name="connsiteY1-258" fmla="*/ 1382235 h 1382235"/>
              <a:gd name="connsiteX2-259" fmla="*/ 0 w 3739420"/>
              <a:gd name="connsiteY2-260" fmla="*/ 701197 h 1382235"/>
              <a:gd name="connsiteX3-261" fmla="*/ 285680 w 3739420"/>
              <a:gd name="connsiteY3-262" fmla="*/ 376574 h 1382235"/>
              <a:gd name="connsiteX4-263" fmla="*/ 2366963 w 3739420"/>
              <a:gd name="connsiteY4-264" fmla="*/ 20159 h 1382235"/>
              <a:gd name="connsiteX5-265" fmla="*/ 3192528 w 3739420"/>
              <a:gd name="connsiteY5-266" fmla="*/ 47469 h 1382235"/>
              <a:gd name="connsiteX0-267" fmla="*/ 3739420 w 3739420"/>
              <a:gd name="connsiteY0-268" fmla="*/ 1025520 h 1395759"/>
              <a:gd name="connsiteX1-269" fmla="*/ 2366963 w 3739420"/>
              <a:gd name="connsiteY1-270" fmla="*/ 1395759 h 1395759"/>
              <a:gd name="connsiteX2-271" fmla="*/ 0 w 3739420"/>
              <a:gd name="connsiteY2-272" fmla="*/ 714721 h 1395759"/>
              <a:gd name="connsiteX3-273" fmla="*/ 285680 w 3739420"/>
              <a:gd name="connsiteY3-274" fmla="*/ 390098 h 1395759"/>
              <a:gd name="connsiteX4-275" fmla="*/ 2366963 w 3739420"/>
              <a:gd name="connsiteY4-276" fmla="*/ 33683 h 1395759"/>
              <a:gd name="connsiteX5-277" fmla="*/ 3192528 w 3739420"/>
              <a:gd name="connsiteY5-278" fmla="*/ 60993 h 1395759"/>
              <a:gd name="connsiteX0-279" fmla="*/ 3739420 w 3739420"/>
              <a:gd name="connsiteY0-280" fmla="*/ 1013293 h 1383532"/>
              <a:gd name="connsiteX1-281" fmla="*/ 2366963 w 3739420"/>
              <a:gd name="connsiteY1-282" fmla="*/ 1383532 h 1383532"/>
              <a:gd name="connsiteX2-283" fmla="*/ 0 w 3739420"/>
              <a:gd name="connsiteY2-284" fmla="*/ 702494 h 1383532"/>
              <a:gd name="connsiteX3-285" fmla="*/ 285680 w 3739420"/>
              <a:gd name="connsiteY3-286" fmla="*/ 377871 h 1383532"/>
              <a:gd name="connsiteX4-287" fmla="*/ 2366963 w 3739420"/>
              <a:gd name="connsiteY4-288" fmla="*/ 21456 h 1383532"/>
              <a:gd name="connsiteX5-289" fmla="*/ 3192528 w 3739420"/>
              <a:gd name="connsiteY5-290" fmla="*/ 48766 h 1383532"/>
              <a:gd name="connsiteX0-291" fmla="*/ 3739420 w 3739420"/>
              <a:gd name="connsiteY0-292" fmla="*/ 1009045 h 1379284"/>
              <a:gd name="connsiteX1-293" fmla="*/ 2366963 w 3739420"/>
              <a:gd name="connsiteY1-294" fmla="*/ 1379284 h 1379284"/>
              <a:gd name="connsiteX2-295" fmla="*/ 0 w 3739420"/>
              <a:gd name="connsiteY2-296" fmla="*/ 698246 h 1379284"/>
              <a:gd name="connsiteX3-297" fmla="*/ 285680 w 3739420"/>
              <a:gd name="connsiteY3-298" fmla="*/ 373623 h 1379284"/>
              <a:gd name="connsiteX4-299" fmla="*/ 2366963 w 3739420"/>
              <a:gd name="connsiteY4-300" fmla="*/ 17208 h 1379284"/>
              <a:gd name="connsiteX5-301" fmla="*/ 3192528 w 3739420"/>
              <a:gd name="connsiteY5-302" fmla="*/ 44518 h 1379284"/>
              <a:gd name="connsiteX0-303" fmla="*/ 3739420 w 3739420"/>
              <a:gd name="connsiteY0-304" fmla="*/ 1004450 h 1374689"/>
              <a:gd name="connsiteX1-305" fmla="*/ 2366963 w 3739420"/>
              <a:gd name="connsiteY1-306" fmla="*/ 1374689 h 1374689"/>
              <a:gd name="connsiteX2-307" fmla="*/ 0 w 3739420"/>
              <a:gd name="connsiteY2-308" fmla="*/ 693651 h 1374689"/>
              <a:gd name="connsiteX3-309" fmla="*/ 285680 w 3739420"/>
              <a:gd name="connsiteY3-310" fmla="*/ 369028 h 1374689"/>
              <a:gd name="connsiteX4-311" fmla="*/ 2366963 w 3739420"/>
              <a:gd name="connsiteY4-312" fmla="*/ 12613 h 1374689"/>
              <a:gd name="connsiteX5-313" fmla="*/ 3208139 w 3739420"/>
              <a:gd name="connsiteY5-314" fmla="*/ 66963 h 1374689"/>
              <a:gd name="connsiteX0-315" fmla="*/ 3739420 w 3739420"/>
              <a:gd name="connsiteY0-316" fmla="*/ 1012655 h 1382894"/>
              <a:gd name="connsiteX1-317" fmla="*/ 2366963 w 3739420"/>
              <a:gd name="connsiteY1-318" fmla="*/ 1382894 h 1382894"/>
              <a:gd name="connsiteX2-319" fmla="*/ 0 w 3739420"/>
              <a:gd name="connsiteY2-320" fmla="*/ 701856 h 1382894"/>
              <a:gd name="connsiteX3-321" fmla="*/ 285680 w 3739420"/>
              <a:gd name="connsiteY3-322" fmla="*/ 377233 h 1382894"/>
              <a:gd name="connsiteX4-323" fmla="*/ 2366963 w 3739420"/>
              <a:gd name="connsiteY4-324" fmla="*/ 20818 h 1382894"/>
              <a:gd name="connsiteX5-325" fmla="*/ 3208139 w 3739420"/>
              <a:gd name="connsiteY5-326" fmla="*/ 75168 h 13828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3739420" h="1382894">
                <a:moveTo>
                  <a:pt x="3739420" y="1012655"/>
                </a:moveTo>
                <a:cubicBezTo>
                  <a:pt x="3529000" y="1149204"/>
                  <a:pt x="3054514" y="1340907"/>
                  <a:pt x="2366963" y="1382894"/>
                </a:cubicBezTo>
                <a:cubicBezTo>
                  <a:pt x="1059725" y="1382894"/>
                  <a:pt x="0" y="1077983"/>
                  <a:pt x="0" y="701856"/>
                </a:cubicBezTo>
                <a:cubicBezTo>
                  <a:pt x="0" y="584316"/>
                  <a:pt x="103489" y="473731"/>
                  <a:pt x="285680" y="377233"/>
                </a:cubicBezTo>
                <a:cubicBezTo>
                  <a:pt x="686499" y="164936"/>
                  <a:pt x="1879886" y="71162"/>
                  <a:pt x="2366963" y="20818"/>
                </a:cubicBezTo>
                <a:cubicBezTo>
                  <a:pt x="2854040" y="-29526"/>
                  <a:pt x="3099604" y="20460"/>
                  <a:pt x="3208139" y="75168"/>
                </a:cubicBezTo>
              </a:path>
            </a:pathLst>
          </a:custGeom>
          <a:noFill/>
          <a:ln>
            <a:solidFill>
              <a:schemeClr val="l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8" name="任意多边形: 形状 37"/>
          <p:cNvSpPr/>
          <p:nvPr>
            <p:custDataLst>
              <p:tags r:id="rId18"/>
            </p:custDataLst>
          </p:nvPr>
        </p:nvSpPr>
        <p:spPr>
          <a:xfrm rot="1800000">
            <a:off x="9340283" y="788056"/>
            <a:ext cx="3395432" cy="1362076"/>
          </a:xfrm>
          <a:custGeom>
            <a:avLst/>
            <a:gdLst>
              <a:gd name="connsiteX0" fmla="*/ 285680 w 3395432"/>
              <a:gd name="connsiteY0" fmla="*/ 356415 h 1362076"/>
              <a:gd name="connsiteX1" fmla="*/ 2366963 w 3395432"/>
              <a:gd name="connsiteY1" fmla="*/ 0 h 1362076"/>
              <a:gd name="connsiteX2" fmla="*/ 2653306 w 3395432"/>
              <a:gd name="connsiteY2" fmla="*/ 8305 h 1362076"/>
              <a:gd name="connsiteX3" fmla="*/ 3395432 w 3395432"/>
              <a:gd name="connsiteY3" fmla="*/ 1293707 h 1362076"/>
              <a:gd name="connsiteX4" fmla="*/ 3288292 w 3395432"/>
              <a:gd name="connsiteY4" fmla="*/ 1308557 h 1362076"/>
              <a:gd name="connsiteX5" fmla="*/ 2366963 w 3395432"/>
              <a:gd name="connsiteY5" fmla="*/ 1362076 h 1362076"/>
              <a:gd name="connsiteX6" fmla="*/ 0 w 3395432"/>
              <a:gd name="connsiteY6" fmla="*/ 681038 h 1362076"/>
              <a:gd name="connsiteX7" fmla="*/ 285680 w 3395432"/>
              <a:gd name="connsiteY7" fmla="*/ 356415 h 1362076"/>
              <a:gd name="connsiteX0-1" fmla="*/ 285680 w 3395432"/>
              <a:gd name="connsiteY0-2" fmla="*/ 356415 h 1362076"/>
              <a:gd name="connsiteX1-3" fmla="*/ 2366963 w 3395432"/>
              <a:gd name="connsiteY1-4" fmla="*/ 0 h 1362076"/>
              <a:gd name="connsiteX2-5" fmla="*/ 2653306 w 3395432"/>
              <a:gd name="connsiteY2-6" fmla="*/ 8305 h 1362076"/>
              <a:gd name="connsiteX3-7" fmla="*/ 3395432 w 3395432"/>
              <a:gd name="connsiteY3-8" fmla="*/ 1293707 h 1362076"/>
              <a:gd name="connsiteX4-9" fmla="*/ 3288292 w 3395432"/>
              <a:gd name="connsiteY4-10" fmla="*/ 1308557 h 1362076"/>
              <a:gd name="connsiteX5-11" fmla="*/ 2366963 w 3395432"/>
              <a:gd name="connsiteY5-12" fmla="*/ 1362076 h 1362076"/>
              <a:gd name="connsiteX6-13" fmla="*/ 0 w 3395432"/>
              <a:gd name="connsiteY6-14" fmla="*/ 681038 h 1362076"/>
              <a:gd name="connsiteX7-15" fmla="*/ 285680 w 3395432"/>
              <a:gd name="connsiteY7-16" fmla="*/ 356415 h 1362076"/>
              <a:gd name="connsiteX0-17" fmla="*/ 2653306 w 3395432"/>
              <a:gd name="connsiteY0-18" fmla="*/ 8305 h 1362076"/>
              <a:gd name="connsiteX1-19" fmla="*/ 3395432 w 3395432"/>
              <a:gd name="connsiteY1-20" fmla="*/ 1293707 h 1362076"/>
              <a:gd name="connsiteX2-21" fmla="*/ 3288292 w 3395432"/>
              <a:gd name="connsiteY2-22" fmla="*/ 1308557 h 1362076"/>
              <a:gd name="connsiteX3-23" fmla="*/ 2366963 w 3395432"/>
              <a:gd name="connsiteY3-24" fmla="*/ 1362076 h 1362076"/>
              <a:gd name="connsiteX4-25" fmla="*/ 0 w 3395432"/>
              <a:gd name="connsiteY4-26" fmla="*/ 681038 h 1362076"/>
              <a:gd name="connsiteX5-27" fmla="*/ 285680 w 3395432"/>
              <a:gd name="connsiteY5-28" fmla="*/ 356415 h 1362076"/>
              <a:gd name="connsiteX6-29" fmla="*/ 2366963 w 3395432"/>
              <a:gd name="connsiteY6-30" fmla="*/ 0 h 1362076"/>
              <a:gd name="connsiteX7-31" fmla="*/ 2744746 w 3395432"/>
              <a:gd name="connsiteY7-32" fmla="*/ 99745 h 1362076"/>
              <a:gd name="connsiteX0-33" fmla="*/ 2653306 w 3395432"/>
              <a:gd name="connsiteY0-34" fmla="*/ 8305 h 1362076"/>
              <a:gd name="connsiteX1-35" fmla="*/ 3395432 w 3395432"/>
              <a:gd name="connsiteY1-36" fmla="*/ 1293707 h 1362076"/>
              <a:gd name="connsiteX2-37" fmla="*/ 3288292 w 3395432"/>
              <a:gd name="connsiteY2-38" fmla="*/ 1308557 h 1362076"/>
              <a:gd name="connsiteX3-39" fmla="*/ 2366963 w 3395432"/>
              <a:gd name="connsiteY3-40" fmla="*/ 1362076 h 1362076"/>
              <a:gd name="connsiteX4-41" fmla="*/ 0 w 3395432"/>
              <a:gd name="connsiteY4-42" fmla="*/ 681038 h 1362076"/>
              <a:gd name="connsiteX5-43" fmla="*/ 285680 w 3395432"/>
              <a:gd name="connsiteY5-44" fmla="*/ 356415 h 1362076"/>
              <a:gd name="connsiteX6-45" fmla="*/ 2366963 w 3395432"/>
              <a:gd name="connsiteY6-46" fmla="*/ 0 h 1362076"/>
              <a:gd name="connsiteX7-47" fmla="*/ 2744746 w 3395432"/>
              <a:gd name="connsiteY7-48" fmla="*/ 99745 h 1362076"/>
              <a:gd name="connsiteX0-49" fmla="*/ 3395432 w 3395432"/>
              <a:gd name="connsiteY0-50" fmla="*/ 1293707 h 1362076"/>
              <a:gd name="connsiteX1-51" fmla="*/ 3288292 w 3395432"/>
              <a:gd name="connsiteY1-52" fmla="*/ 1308557 h 1362076"/>
              <a:gd name="connsiteX2-53" fmla="*/ 2366963 w 3395432"/>
              <a:gd name="connsiteY2-54" fmla="*/ 1362076 h 1362076"/>
              <a:gd name="connsiteX3-55" fmla="*/ 0 w 3395432"/>
              <a:gd name="connsiteY3-56" fmla="*/ 681038 h 1362076"/>
              <a:gd name="connsiteX4-57" fmla="*/ 285680 w 3395432"/>
              <a:gd name="connsiteY4-58" fmla="*/ 356415 h 1362076"/>
              <a:gd name="connsiteX5-59" fmla="*/ 2366963 w 3395432"/>
              <a:gd name="connsiteY5-60" fmla="*/ 0 h 1362076"/>
              <a:gd name="connsiteX6-61" fmla="*/ 2744746 w 3395432"/>
              <a:gd name="connsiteY6-62" fmla="*/ 99745 h 1362076"/>
              <a:gd name="connsiteX0-63" fmla="*/ 3395432 w 3395432"/>
              <a:gd name="connsiteY0-64" fmla="*/ 1293707 h 1362076"/>
              <a:gd name="connsiteX1-65" fmla="*/ 3288292 w 3395432"/>
              <a:gd name="connsiteY1-66" fmla="*/ 1308557 h 1362076"/>
              <a:gd name="connsiteX2-67" fmla="*/ 2366963 w 3395432"/>
              <a:gd name="connsiteY2-68" fmla="*/ 1362076 h 1362076"/>
              <a:gd name="connsiteX3-69" fmla="*/ 0 w 3395432"/>
              <a:gd name="connsiteY3-70" fmla="*/ 681038 h 1362076"/>
              <a:gd name="connsiteX4-71" fmla="*/ 285680 w 3395432"/>
              <a:gd name="connsiteY4-72" fmla="*/ 356415 h 1362076"/>
              <a:gd name="connsiteX5-73" fmla="*/ 2366963 w 3395432"/>
              <a:gd name="connsiteY5-74" fmla="*/ 0 h 1362076"/>
              <a:gd name="connsiteX6-75" fmla="*/ 2744746 w 3395432"/>
              <a:gd name="connsiteY6-76" fmla="*/ 99745 h 1362076"/>
              <a:gd name="connsiteX0-77" fmla="*/ 3395432 w 3395432"/>
              <a:gd name="connsiteY0-78" fmla="*/ 1293707 h 1362076"/>
              <a:gd name="connsiteX1-79" fmla="*/ 3288292 w 3395432"/>
              <a:gd name="connsiteY1-80" fmla="*/ 1308557 h 1362076"/>
              <a:gd name="connsiteX2-81" fmla="*/ 2366963 w 3395432"/>
              <a:gd name="connsiteY2-82" fmla="*/ 1362076 h 1362076"/>
              <a:gd name="connsiteX3-83" fmla="*/ 0 w 3395432"/>
              <a:gd name="connsiteY3-84" fmla="*/ 681038 h 1362076"/>
              <a:gd name="connsiteX4-85" fmla="*/ 285680 w 3395432"/>
              <a:gd name="connsiteY4-86" fmla="*/ 356415 h 1362076"/>
              <a:gd name="connsiteX5-87" fmla="*/ 2366963 w 3395432"/>
              <a:gd name="connsiteY5-88" fmla="*/ 0 h 1362076"/>
              <a:gd name="connsiteX6-89" fmla="*/ 2646337 w 3395432"/>
              <a:gd name="connsiteY6-90" fmla="*/ 28147 h 136207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3395432" h="1362076">
                <a:moveTo>
                  <a:pt x="3395432" y="1293707"/>
                </a:moveTo>
                <a:lnTo>
                  <a:pt x="3288292" y="1308557"/>
                </a:lnTo>
                <a:cubicBezTo>
                  <a:pt x="3005113" y="1343019"/>
                  <a:pt x="2693773" y="1362076"/>
                  <a:pt x="2366963" y="1362076"/>
                </a:cubicBezTo>
                <a:cubicBezTo>
                  <a:pt x="1059725" y="1362076"/>
                  <a:pt x="0" y="1057165"/>
                  <a:pt x="0" y="681038"/>
                </a:cubicBezTo>
                <a:cubicBezTo>
                  <a:pt x="1" y="563498"/>
                  <a:pt x="103489" y="452913"/>
                  <a:pt x="285680" y="356415"/>
                </a:cubicBezTo>
                <a:cubicBezTo>
                  <a:pt x="686499" y="144118"/>
                  <a:pt x="1468237" y="0"/>
                  <a:pt x="2366963" y="0"/>
                </a:cubicBezTo>
                <a:cubicBezTo>
                  <a:pt x="2462411" y="2768"/>
                  <a:pt x="2646337" y="28147"/>
                  <a:pt x="2646337" y="28147"/>
                </a:cubicBezTo>
              </a:path>
            </a:pathLst>
          </a:custGeom>
          <a:noFill/>
          <a:ln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59" name="十字星 58"/>
          <p:cNvSpPr/>
          <p:nvPr>
            <p:custDataLst>
              <p:tags r:id="rId19"/>
            </p:custDataLst>
          </p:nvPr>
        </p:nvSpPr>
        <p:spPr>
          <a:xfrm rot="2700000">
            <a:off x="9906000" y="304800"/>
            <a:ext cx="361951" cy="361950"/>
          </a:xfrm>
          <a:prstGeom prst="star4">
            <a:avLst>
              <a:gd name="adj" fmla="val 8433"/>
            </a:avLst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>
            <p:custDataLst>
              <p:tags r:id="rId20"/>
            </p:custDataLst>
          </p:nvPr>
        </p:nvSpPr>
        <p:spPr>
          <a:xfrm>
            <a:off x="723900" y="6341745"/>
            <a:ext cx="114300" cy="114300"/>
          </a:xfrm>
          <a:prstGeom prst="ellipse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cs typeface="MiSans Normal" panose="00000500000000000000" charset="-122"/>
            </a:endParaRPr>
          </a:p>
        </p:txBody>
      </p:sp>
      <p:sp>
        <p:nvSpPr>
          <p:cNvPr id="63" name="椭圆 62"/>
          <p:cNvSpPr/>
          <p:nvPr>
            <p:custDataLst>
              <p:tags r:id="rId21"/>
            </p:custDataLst>
          </p:nvPr>
        </p:nvSpPr>
        <p:spPr>
          <a:xfrm>
            <a:off x="723900" y="6144895"/>
            <a:ext cx="114300" cy="114300"/>
          </a:xfrm>
          <a:prstGeom prst="ellipse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cs typeface="MiSans Normal" panose="00000500000000000000" charset="-122"/>
            </a:endParaRPr>
          </a:p>
        </p:txBody>
      </p:sp>
      <p:sp>
        <p:nvSpPr>
          <p:cNvPr id="64" name="椭圆 63"/>
          <p:cNvSpPr/>
          <p:nvPr>
            <p:custDataLst>
              <p:tags r:id="rId22"/>
            </p:custDataLst>
          </p:nvPr>
        </p:nvSpPr>
        <p:spPr>
          <a:xfrm>
            <a:off x="723900" y="5951855"/>
            <a:ext cx="114300" cy="114300"/>
          </a:xfrm>
          <a:prstGeom prst="ellipse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cs typeface="MiSans Normal" panose="00000500000000000000" charset="-122"/>
            </a:endParaRPr>
          </a:p>
        </p:txBody>
      </p:sp>
      <p:sp>
        <p:nvSpPr>
          <p:cNvPr id="7" name="副标题"/>
          <p:cNvSpPr txBox="1">
            <a:spLocks noGrp="1"/>
          </p:cNvSpPr>
          <p:nvPr>
            <p:ph type="body" idx="2" hasCustomPrompt="1"/>
            <p:custDataLst>
              <p:tags r:id="rId23"/>
            </p:custDataLst>
          </p:nvPr>
        </p:nvSpPr>
        <p:spPr>
          <a:xfrm>
            <a:off x="773431" y="1610360"/>
            <a:ext cx="3671571" cy="742315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en-US" altLang="zh-CN" sz="2775" b="0" i="0" u="none" strike="noStrike" kern="1200" cap="none" spc="300" normalizeH="0" baseline="0" noProof="1" dirty="0">
                <a:ln>
                  <a:solidFill>
                    <a:schemeClr val="accent1"/>
                  </a:solidFill>
                </a:ln>
                <a:noFill/>
                <a:latin typeface="+mj-ea"/>
                <a:ea typeface="+mj-ea"/>
                <a:cs typeface="MiSans" panose="00000500000000000000" charset="-122"/>
              </a:defRPr>
            </a:lvl1pPr>
          </a:lstStyle>
          <a:p>
            <a:pPr lvl="0" algn="l"/>
            <a:r>
              <a:rPr>
                <a:sym typeface="+mn-ea"/>
              </a:rPr>
              <a:t>单击编辑副标题</a:t>
            </a:r>
            <a:endParaRPr>
              <a:sym typeface="+mn-ea"/>
            </a:endParaRPr>
          </a:p>
        </p:txBody>
      </p:sp>
      <p:sp>
        <p:nvSpPr>
          <p:cNvPr id="6" name="标题"/>
          <p:cNvSpPr txBox="1">
            <a:spLocks noGrp="1"/>
          </p:cNvSpPr>
          <p:nvPr>
            <p:ph type="title" idx="1" hasCustomPrompt="1"/>
            <p:custDataLst>
              <p:tags r:id="rId24"/>
            </p:custDataLst>
          </p:nvPr>
        </p:nvSpPr>
        <p:spPr>
          <a:xfrm>
            <a:off x="773559" y="826460"/>
            <a:ext cx="1524833" cy="732822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4050" b="0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MiSans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标题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5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6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27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图片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3822065" cy="353568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>
            <a:alphaModFix amt="35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98" t="1" r="28740" b="30715"/>
          <a:stretch>
            <a:fillRect/>
          </a:stretch>
        </p:blipFill>
        <p:spPr>
          <a:xfrm>
            <a:off x="8067592" y="2888615"/>
            <a:ext cx="4124408" cy="4018230"/>
          </a:xfrm>
          <a:prstGeom prst="rect">
            <a:avLst/>
          </a:prstGeom>
        </p:spPr>
      </p:pic>
      <p:sp>
        <p:nvSpPr>
          <p:cNvPr id="10" name="椭圆 9"/>
          <p:cNvSpPr/>
          <p:nvPr>
            <p:custDataLst>
              <p:tags r:id="rId6"/>
            </p:custDataLst>
          </p:nvPr>
        </p:nvSpPr>
        <p:spPr>
          <a:xfrm>
            <a:off x="2615565" y="273685"/>
            <a:ext cx="6454140" cy="6454140"/>
          </a:xfrm>
          <a:prstGeom prst="ellipse">
            <a:avLst/>
          </a:prstGeom>
          <a:gradFill flip="none">
            <a:gsLst>
              <a:gs pos="10000">
                <a:schemeClr val="accent1">
                  <a:lumMod val="20000"/>
                  <a:lumOff val="80000"/>
                  <a:alpha val="0"/>
                </a:schemeClr>
              </a:gs>
              <a:gs pos="52000">
                <a:schemeClr val="accent1">
                  <a:alpha val="15000"/>
                </a:schemeClr>
              </a:gs>
              <a:gs pos="83000">
                <a:schemeClr val="accent1">
                  <a:lumMod val="20000"/>
                  <a:lumOff val="80000"/>
                  <a:alpha val="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cs typeface="MiSans Normal" panose="00000500000000000000" charset="-122"/>
            </a:endParaRPr>
          </a:p>
        </p:txBody>
      </p:sp>
      <p:sp>
        <p:nvSpPr>
          <p:cNvPr id="71" name="椭圆 70"/>
          <p:cNvSpPr/>
          <p:nvPr>
            <p:custDataLst>
              <p:tags r:id="rId7"/>
            </p:custDataLst>
          </p:nvPr>
        </p:nvSpPr>
        <p:spPr>
          <a:xfrm>
            <a:off x="5005071" y="1622425"/>
            <a:ext cx="3613785" cy="3613785"/>
          </a:xfrm>
          <a:prstGeom prst="ellipse">
            <a:avLst/>
          </a:prstGeom>
          <a:solidFill>
            <a:schemeClr val="accent1">
              <a:alpha val="15000"/>
            </a:scheme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26" name="椭圆 25"/>
          <p:cNvSpPr/>
          <p:nvPr>
            <p:custDataLst>
              <p:tags r:id="rId8"/>
            </p:custDataLst>
          </p:nvPr>
        </p:nvSpPr>
        <p:spPr>
          <a:xfrm rot="1320000">
            <a:off x="4960620" y="1838325"/>
            <a:ext cx="2270760" cy="835025"/>
          </a:xfrm>
          <a:prstGeom prst="ellipse">
            <a:avLst/>
          </a:prstGeom>
          <a:noFill/>
          <a:ln>
            <a:gradFill>
              <a:gsLst>
                <a:gs pos="0">
                  <a:schemeClr val="accent1">
                    <a:alpha val="70000"/>
                  </a:schemeClr>
                </a:gs>
                <a:gs pos="73000">
                  <a:srgbClr val="2B60FF">
                    <a:alpha val="0"/>
                  </a:srgbClr>
                </a:gs>
                <a:gs pos="36000">
                  <a:schemeClr val="accent1">
                    <a:alpha val="0"/>
                  </a:schemeClr>
                </a:gs>
                <a:gs pos="100000">
                  <a:schemeClr val="accent1">
                    <a:alpha val="70000"/>
                  </a:schemeClr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cs typeface="MiSans Normal" panose="00000500000000000000" charset="-122"/>
            </a:endParaRPr>
          </a:p>
        </p:txBody>
      </p:sp>
      <p:sp>
        <p:nvSpPr>
          <p:cNvPr id="67" name="十字星 66"/>
          <p:cNvSpPr/>
          <p:nvPr>
            <p:custDataLst>
              <p:tags r:id="rId9"/>
            </p:custDataLst>
          </p:nvPr>
        </p:nvSpPr>
        <p:spPr>
          <a:xfrm rot="15780000">
            <a:off x="5620385" y="1597025"/>
            <a:ext cx="262255" cy="262255"/>
          </a:xfrm>
          <a:prstGeom prst="star4">
            <a:avLst>
              <a:gd name="adj" fmla="val 8433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8" name="十字星 67"/>
          <p:cNvSpPr/>
          <p:nvPr>
            <p:custDataLst>
              <p:tags r:id="rId10"/>
            </p:custDataLst>
          </p:nvPr>
        </p:nvSpPr>
        <p:spPr>
          <a:xfrm rot="780000">
            <a:off x="6808471" y="2637155"/>
            <a:ext cx="355600" cy="355600"/>
          </a:xfrm>
          <a:prstGeom prst="star4">
            <a:avLst>
              <a:gd name="adj" fmla="val 843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9" name="椭圆 8"/>
          <p:cNvSpPr/>
          <p:nvPr>
            <p:custDataLst>
              <p:tags r:id="rId11"/>
            </p:custDataLst>
          </p:nvPr>
        </p:nvSpPr>
        <p:spPr>
          <a:xfrm rot="19860000">
            <a:off x="7679055" y="4507865"/>
            <a:ext cx="4733925" cy="136207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74" name="十字星 73"/>
          <p:cNvSpPr/>
          <p:nvPr>
            <p:custDataLst>
              <p:tags r:id="rId12"/>
            </p:custDataLst>
          </p:nvPr>
        </p:nvSpPr>
        <p:spPr>
          <a:xfrm rot="840000">
            <a:off x="10646411" y="5051425"/>
            <a:ext cx="713740" cy="713740"/>
          </a:xfrm>
          <a:prstGeom prst="star4">
            <a:avLst>
              <a:gd name="adj" fmla="val 84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1" name="椭圆 10"/>
          <p:cNvSpPr/>
          <p:nvPr>
            <p:custDataLst>
              <p:tags r:id="rId13"/>
            </p:custDataLst>
          </p:nvPr>
        </p:nvSpPr>
        <p:spPr>
          <a:xfrm rot="20067727">
            <a:off x="-42545" y="935355"/>
            <a:ext cx="3915411" cy="1126490"/>
          </a:xfrm>
          <a:prstGeom prst="ellipse">
            <a:avLst/>
          </a:prstGeom>
          <a:solidFill>
            <a:schemeClr val="l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2" name="椭圆 11"/>
          <p:cNvSpPr/>
          <p:nvPr>
            <p:custDataLst>
              <p:tags r:id="rId14"/>
            </p:custDataLst>
          </p:nvPr>
        </p:nvSpPr>
        <p:spPr>
          <a:xfrm rot="20067727">
            <a:off x="-166369" y="540385"/>
            <a:ext cx="3915411" cy="1126490"/>
          </a:xfrm>
          <a:prstGeom prst="ellipse">
            <a:avLst/>
          </a:prstGeom>
          <a:noFill/>
          <a:ln>
            <a:solidFill>
              <a:schemeClr val="l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3" name="十字星 29"/>
          <p:cNvSpPr/>
          <p:nvPr>
            <p:custDataLst>
              <p:tags r:id="rId15"/>
            </p:custDataLst>
          </p:nvPr>
        </p:nvSpPr>
        <p:spPr>
          <a:xfrm rot="18267727">
            <a:off x="2335531" y="1280795"/>
            <a:ext cx="257175" cy="257175"/>
          </a:xfrm>
          <a:prstGeom prst="star4">
            <a:avLst>
              <a:gd name="adj" fmla="val 84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8" name="节编号"/>
          <p:cNvSpPr txBox="1">
            <a:spLocks noGrp="1"/>
          </p:cNvSpPr>
          <p:nvPr>
            <p:ph type="body" idx="2" hasCustomPrompt="1"/>
            <p:custDataLst>
              <p:tags r:id="rId16"/>
            </p:custDataLst>
          </p:nvPr>
        </p:nvSpPr>
        <p:spPr>
          <a:xfrm>
            <a:off x="5109620" y="1801224"/>
            <a:ext cx="1972761" cy="87249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en-US" altLang="zh-CN" sz="4500" b="0" i="1" u="none" strike="noStrike" kern="1200" cap="none" spc="3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MiSans" panose="00000500000000000000" charset="-122"/>
              </a:defRPr>
            </a:lvl1pPr>
          </a:lstStyle>
          <a:p>
            <a:pPr lvl="0" algn="ctr"/>
            <a:r>
              <a:rPr>
                <a:sym typeface="+mn-ea"/>
              </a:rPr>
              <a:t>编号</a:t>
            </a:r>
            <a:endParaRPr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/>
            <p:custDataLst>
              <p:tags r:id="rId17"/>
            </p:custDataLst>
          </p:nvPr>
        </p:nvSpPr>
        <p:spPr>
          <a:xfrm>
            <a:off x="1953260" y="3248660"/>
            <a:ext cx="8285480" cy="1786255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3300" b="0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MiSans" panose="00000500000000000000" charset="-122"/>
              </a:defRPr>
            </a:lvl1pPr>
          </a:lstStyle>
          <a:p>
            <a:pPr lvl="0" algn="ctr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8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9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20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标题和两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>
            <a:alphaModFix amt="7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9286" b="39142"/>
          <a:stretch>
            <a:fillRect/>
          </a:stretch>
        </p:blipFill>
        <p:spPr>
          <a:xfrm>
            <a:off x="0" y="2760980"/>
            <a:ext cx="6116955" cy="410337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31073"/>
          <a:stretch>
            <a:fillRect/>
          </a:stretch>
        </p:blipFill>
        <p:spPr>
          <a:xfrm>
            <a:off x="599440" y="4057650"/>
            <a:ext cx="4072255" cy="2807335"/>
          </a:xfrm>
          <a:prstGeom prst="rect">
            <a:avLst/>
          </a:prstGeom>
        </p:spPr>
      </p:pic>
      <p:sp>
        <p:nvSpPr>
          <p:cNvPr id="20" name="椭圆 19"/>
          <p:cNvSpPr/>
          <p:nvPr>
            <p:custDataLst>
              <p:tags r:id="rId6"/>
            </p:custDataLst>
          </p:nvPr>
        </p:nvSpPr>
        <p:spPr>
          <a:xfrm rot="1800000">
            <a:off x="104140" y="4147185"/>
            <a:ext cx="4507865" cy="1297305"/>
          </a:xfrm>
          <a:prstGeom prst="ellipse">
            <a:avLst/>
          </a:prstGeom>
          <a:solidFill>
            <a:schemeClr val="l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9" name="椭圆 18"/>
          <p:cNvSpPr/>
          <p:nvPr>
            <p:custDataLst>
              <p:tags r:id="rId7"/>
            </p:custDataLst>
          </p:nvPr>
        </p:nvSpPr>
        <p:spPr>
          <a:xfrm rot="1800000">
            <a:off x="398780" y="3772535"/>
            <a:ext cx="4507865" cy="1297305"/>
          </a:xfrm>
          <a:prstGeom prst="ellipse">
            <a:avLst/>
          </a:prstGeom>
          <a:noFill/>
          <a:ln>
            <a:solidFill>
              <a:schemeClr val="l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6" name="十字星 29"/>
          <p:cNvSpPr/>
          <p:nvPr>
            <p:custDataLst>
              <p:tags r:id="rId8"/>
            </p:custDataLst>
          </p:nvPr>
        </p:nvSpPr>
        <p:spPr>
          <a:xfrm>
            <a:off x="2652395" y="5110480"/>
            <a:ext cx="296545" cy="296545"/>
          </a:xfrm>
          <a:prstGeom prst="star4">
            <a:avLst>
              <a:gd name="adj" fmla="val 84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4711" r="20852"/>
          <a:stretch>
            <a:fillRect/>
          </a:stretch>
        </p:blipFill>
        <p:spPr>
          <a:xfrm>
            <a:off x="7308823" y="0"/>
            <a:ext cx="4883177" cy="464505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12">
            <a:alphaModFix amt="7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1428"/>
          <a:stretch>
            <a:fillRect/>
          </a:stretch>
        </p:blipFill>
        <p:spPr>
          <a:xfrm>
            <a:off x="7463735" y="0"/>
            <a:ext cx="3615241" cy="2840584"/>
          </a:xfrm>
          <a:prstGeom prst="rect">
            <a:avLst/>
          </a:prstGeom>
        </p:spPr>
      </p:pic>
      <p:sp>
        <p:nvSpPr>
          <p:cNvPr id="14" name="任意多边形: 形状 13"/>
          <p:cNvSpPr/>
          <p:nvPr>
            <p:custDataLst>
              <p:tags r:id="rId13"/>
            </p:custDataLst>
          </p:nvPr>
        </p:nvSpPr>
        <p:spPr>
          <a:xfrm rot="1800000">
            <a:off x="8860224" y="1335959"/>
            <a:ext cx="3739420" cy="1382894"/>
          </a:xfrm>
          <a:custGeom>
            <a:avLst/>
            <a:gdLst>
              <a:gd name="connsiteX0" fmla="*/ 285680 w 3757539"/>
              <a:gd name="connsiteY0" fmla="*/ 356415 h 1362076"/>
              <a:gd name="connsiteX1" fmla="*/ 2366963 w 3757539"/>
              <a:gd name="connsiteY1" fmla="*/ 0 h 1362076"/>
              <a:gd name="connsiteX2" fmla="*/ 3070826 w 3757539"/>
              <a:gd name="connsiteY2" fmla="*/ 30618 h 1362076"/>
              <a:gd name="connsiteX3" fmla="*/ 3230204 w 3757539"/>
              <a:gd name="connsiteY3" fmla="*/ 47402 h 1362076"/>
              <a:gd name="connsiteX4" fmla="*/ 3757539 w 3757539"/>
              <a:gd name="connsiteY4" fmla="*/ 960774 h 1362076"/>
              <a:gd name="connsiteX5" fmla="*/ 3125462 w 3757539"/>
              <a:gd name="connsiteY5" fmla="*/ 1325704 h 1362076"/>
              <a:gd name="connsiteX6" fmla="*/ 3070826 w 3757539"/>
              <a:gd name="connsiteY6" fmla="*/ 1331458 h 1362076"/>
              <a:gd name="connsiteX7" fmla="*/ 2366963 w 3757539"/>
              <a:gd name="connsiteY7" fmla="*/ 1362076 h 1362076"/>
              <a:gd name="connsiteX8" fmla="*/ 0 w 3757539"/>
              <a:gd name="connsiteY8" fmla="*/ 681038 h 1362076"/>
              <a:gd name="connsiteX9" fmla="*/ 285680 w 3757539"/>
              <a:gd name="connsiteY9" fmla="*/ 356415 h 1362076"/>
              <a:gd name="connsiteX0-1" fmla="*/ 3230204 w 3757539"/>
              <a:gd name="connsiteY0-2" fmla="*/ 47402 h 1362076"/>
              <a:gd name="connsiteX1-3" fmla="*/ 3757539 w 3757539"/>
              <a:gd name="connsiteY1-4" fmla="*/ 960774 h 1362076"/>
              <a:gd name="connsiteX2-5" fmla="*/ 3125462 w 3757539"/>
              <a:gd name="connsiteY2-6" fmla="*/ 1325704 h 1362076"/>
              <a:gd name="connsiteX3-7" fmla="*/ 3070826 w 3757539"/>
              <a:gd name="connsiteY3-8" fmla="*/ 1331458 h 1362076"/>
              <a:gd name="connsiteX4-9" fmla="*/ 2366963 w 3757539"/>
              <a:gd name="connsiteY4-10" fmla="*/ 1362076 h 1362076"/>
              <a:gd name="connsiteX5-11" fmla="*/ 0 w 3757539"/>
              <a:gd name="connsiteY5-12" fmla="*/ 681038 h 1362076"/>
              <a:gd name="connsiteX6-13" fmla="*/ 285680 w 3757539"/>
              <a:gd name="connsiteY6-14" fmla="*/ 356415 h 1362076"/>
              <a:gd name="connsiteX7-15" fmla="*/ 2366963 w 3757539"/>
              <a:gd name="connsiteY7-16" fmla="*/ 0 h 1362076"/>
              <a:gd name="connsiteX8-17" fmla="*/ 3070826 w 3757539"/>
              <a:gd name="connsiteY8-18" fmla="*/ 30618 h 1362076"/>
              <a:gd name="connsiteX9-19" fmla="*/ 3321644 w 3757539"/>
              <a:gd name="connsiteY9-20" fmla="*/ 138842 h 1362076"/>
              <a:gd name="connsiteX0-21" fmla="*/ 3230204 w 3757539"/>
              <a:gd name="connsiteY0-22" fmla="*/ 47402 h 1362076"/>
              <a:gd name="connsiteX1-23" fmla="*/ 3757539 w 3757539"/>
              <a:gd name="connsiteY1-24" fmla="*/ 960774 h 1362076"/>
              <a:gd name="connsiteX2-25" fmla="*/ 3125462 w 3757539"/>
              <a:gd name="connsiteY2-26" fmla="*/ 1325704 h 1362076"/>
              <a:gd name="connsiteX3-27" fmla="*/ 3070826 w 3757539"/>
              <a:gd name="connsiteY3-28" fmla="*/ 1331458 h 1362076"/>
              <a:gd name="connsiteX4-29" fmla="*/ 2366963 w 3757539"/>
              <a:gd name="connsiteY4-30" fmla="*/ 1362076 h 1362076"/>
              <a:gd name="connsiteX5-31" fmla="*/ 0 w 3757539"/>
              <a:gd name="connsiteY5-32" fmla="*/ 681038 h 1362076"/>
              <a:gd name="connsiteX6-33" fmla="*/ 285680 w 3757539"/>
              <a:gd name="connsiteY6-34" fmla="*/ 356415 h 1362076"/>
              <a:gd name="connsiteX7-35" fmla="*/ 2366963 w 3757539"/>
              <a:gd name="connsiteY7-36" fmla="*/ 0 h 1362076"/>
              <a:gd name="connsiteX8-37" fmla="*/ 3070826 w 3757539"/>
              <a:gd name="connsiteY8-38" fmla="*/ 30618 h 1362076"/>
              <a:gd name="connsiteX0-39" fmla="*/ 3757539 w 3757539"/>
              <a:gd name="connsiteY0-40" fmla="*/ 960774 h 1362076"/>
              <a:gd name="connsiteX1-41" fmla="*/ 3125462 w 3757539"/>
              <a:gd name="connsiteY1-42" fmla="*/ 1325704 h 1362076"/>
              <a:gd name="connsiteX2-43" fmla="*/ 3070826 w 3757539"/>
              <a:gd name="connsiteY2-44" fmla="*/ 1331458 h 1362076"/>
              <a:gd name="connsiteX3-45" fmla="*/ 2366963 w 3757539"/>
              <a:gd name="connsiteY3-46" fmla="*/ 1362076 h 1362076"/>
              <a:gd name="connsiteX4-47" fmla="*/ 0 w 3757539"/>
              <a:gd name="connsiteY4-48" fmla="*/ 681038 h 1362076"/>
              <a:gd name="connsiteX5-49" fmla="*/ 285680 w 3757539"/>
              <a:gd name="connsiteY5-50" fmla="*/ 356415 h 1362076"/>
              <a:gd name="connsiteX6-51" fmla="*/ 2366963 w 3757539"/>
              <a:gd name="connsiteY6-52" fmla="*/ 0 h 1362076"/>
              <a:gd name="connsiteX7-53" fmla="*/ 3070826 w 3757539"/>
              <a:gd name="connsiteY7-54" fmla="*/ 30618 h 1362076"/>
              <a:gd name="connsiteX0-55" fmla="*/ 3757539 w 3757539"/>
              <a:gd name="connsiteY0-56" fmla="*/ 960774 h 1362076"/>
              <a:gd name="connsiteX1-57" fmla="*/ 3125462 w 3757539"/>
              <a:gd name="connsiteY1-58" fmla="*/ 1325704 h 1362076"/>
              <a:gd name="connsiteX2-59" fmla="*/ 3070826 w 3757539"/>
              <a:gd name="connsiteY2-60" fmla="*/ 1331458 h 1362076"/>
              <a:gd name="connsiteX3-61" fmla="*/ 2366963 w 3757539"/>
              <a:gd name="connsiteY3-62" fmla="*/ 1362076 h 1362076"/>
              <a:gd name="connsiteX4-63" fmla="*/ 0 w 3757539"/>
              <a:gd name="connsiteY4-64" fmla="*/ 681038 h 1362076"/>
              <a:gd name="connsiteX5-65" fmla="*/ 285680 w 3757539"/>
              <a:gd name="connsiteY5-66" fmla="*/ 356415 h 1362076"/>
              <a:gd name="connsiteX6-67" fmla="*/ 2366963 w 3757539"/>
              <a:gd name="connsiteY6-68" fmla="*/ 0 h 1362076"/>
              <a:gd name="connsiteX7-69" fmla="*/ 3070826 w 3757539"/>
              <a:gd name="connsiteY7-70" fmla="*/ 30618 h 1362076"/>
              <a:gd name="connsiteX0-71" fmla="*/ 3757539 w 3757539"/>
              <a:gd name="connsiteY0-72" fmla="*/ 960774 h 1362076"/>
              <a:gd name="connsiteX1-73" fmla="*/ 3125462 w 3757539"/>
              <a:gd name="connsiteY1-74" fmla="*/ 1325704 h 1362076"/>
              <a:gd name="connsiteX2-75" fmla="*/ 3070826 w 3757539"/>
              <a:gd name="connsiteY2-76" fmla="*/ 1331458 h 1362076"/>
              <a:gd name="connsiteX3-77" fmla="*/ 2366963 w 3757539"/>
              <a:gd name="connsiteY3-78" fmla="*/ 1362076 h 1362076"/>
              <a:gd name="connsiteX4-79" fmla="*/ 0 w 3757539"/>
              <a:gd name="connsiteY4-80" fmla="*/ 681038 h 1362076"/>
              <a:gd name="connsiteX5-81" fmla="*/ 285680 w 3757539"/>
              <a:gd name="connsiteY5-82" fmla="*/ 356415 h 1362076"/>
              <a:gd name="connsiteX6-83" fmla="*/ 2366963 w 3757539"/>
              <a:gd name="connsiteY6-84" fmla="*/ 0 h 1362076"/>
              <a:gd name="connsiteX7-85" fmla="*/ 3070826 w 3757539"/>
              <a:gd name="connsiteY7-86" fmla="*/ 30618 h 1362076"/>
              <a:gd name="connsiteX0-87" fmla="*/ 3757539 w 3757539"/>
              <a:gd name="connsiteY0-88" fmla="*/ 960774 h 1362076"/>
              <a:gd name="connsiteX1-89" fmla="*/ 3070826 w 3757539"/>
              <a:gd name="connsiteY1-90" fmla="*/ 1331458 h 1362076"/>
              <a:gd name="connsiteX2-91" fmla="*/ 2366963 w 3757539"/>
              <a:gd name="connsiteY2-92" fmla="*/ 1362076 h 1362076"/>
              <a:gd name="connsiteX3-93" fmla="*/ 0 w 3757539"/>
              <a:gd name="connsiteY3-94" fmla="*/ 681038 h 1362076"/>
              <a:gd name="connsiteX4-95" fmla="*/ 285680 w 3757539"/>
              <a:gd name="connsiteY4-96" fmla="*/ 356415 h 1362076"/>
              <a:gd name="connsiteX5-97" fmla="*/ 2366963 w 3757539"/>
              <a:gd name="connsiteY5-98" fmla="*/ 0 h 1362076"/>
              <a:gd name="connsiteX6-99" fmla="*/ 3070826 w 3757539"/>
              <a:gd name="connsiteY6-100" fmla="*/ 30618 h 1362076"/>
              <a:gd name="connsiteX0-101" fmla="*/ 3757539 w 3757539"/>
              <a:gd name="connsiteY0-102" fmla="*/ 960774 h 1362076"/>
              <a:gd name="connsiteX1-103" fmla="*/ 3070826 w 3757539"/>
              <a:gd name="connsiteY1-104" fmla="*/ 1331458 h 1362076"/>
              <a:gd name="connsiteX2-105" fmla="*/ 2366963 w 3757539"/>
              <a:gd name="connsiteY2-106" fmla="*/ 1362076 h 1362076"/>
              <a:gd name="connsiteX3-107" fmla="*/ 0 w 3757539"/>
              <a:gd name="connsiteY3-108" fmla="*/ 681038 h 1362076"/>
              <a:gd name="connsiteX4-109" fmla="*/ 285680 w 3757539"/>
              <a:gd name="connsiteY4-110" fmla="*/ 356415 h 1362076"/>
              <a:gd name="connsiteX5-111" fmla="*/ 2366963 w 3757539"/>
              <a:gd name="connsiteY5-112" fmla="*/ 0 h 1362076"/>
              <a:gd name="connsiteX6-113" fmla="*/ 3070826 w 3757539"/>
              <a:gd name="connsiteY6-114" fmla="*/ 30618 h 1362076"/>
              <a:gd name="connsiteX0-115" fmla="*/ 3733924 w 3733924"/>
              <a:gd name="connsiteY0-116" fmla="*/ 1000160 h 1362076"/>
              <a:gd name="connsiteX1-117" fmla="*/ 3070826 w 3733924"/>
              <a:gd name="connsiteY1-118" fmla="*/ 1331458 h 1362076"/>
              <a:gd name="connsiteX2-119" fmla="*/ 2366963 w 3733924"/>
              <a:gd name="connsiteY2-120" fmla="*/ 1362076 h 1362076"/>
              <a:gd name="connsiteX3-121" fmla="*/ 0 w 3733924"/>
              <a:gd name="connsiteY3-122" fmla="*/ 681038 h 1362076"/>
              <a:gd name="connsiteX4-123" fmla="*/ 285680 w 3733924"/>
              <a:gd name="connsiteY4-124" fmla="*/ 356415 h 1362076"/>
              <a:gd name="connsiteX5-125" fmla="*/ 2366963 w 3733924"/>
              <a:gd name="connsiteY5-126" fmla="*/ 0 h 1362076"/>
              <a:gd name="connsiteX6-127" fmla="*/ 3070826 w 3733924"/>
              <a:gd name="connsiteY6-128" fmla="*/ 30618 h 1362076"/>
              <a:gd name="connsiteX0-129" fmla="*/ 3739420 w 3739420"/>
              <a:gd name="connsiteY0-130" fmla="*/ 991837 h 1362076"/>
              <a:gd name="connsiteX1-131" fmla="*/ 3070826 w 3739420"/>
              <a:gd name="connsiteY1-132" fmla="*/ 1331458 h 1362076"/>
              <a:gd name="connsiteX2-133" fmla="*/ 2366963 w 3739420"/>
              <a:gd name="connsiteY2-134" fmla="*/ 1362076 h 1362076"/>
              <a:gd name="connsiteX3-135" fmla="*/ 0 w 3739420"/>
              <a:gd name="connsiteY3-136" fmla="*/ 681038 h 1362076"/>
              <a:gd name="connsiteX4-137" fmla="*/ 285680 w 3739420"/>
              <a:gd name="connsiteY4-138" fmla="*/ 356415 h 1362076"/>
              <a:gd name="connsiteX5-139" fmla="*/ 2366963 w 3739420"/>
              <a:gd name="connsiteY5-140" fmla="*/ 0 h 1362076"/>
              <a:gd name="connsiteX6-141" fmla="*/ 3070826 w 3739420"/>
              <a:gd name="connsiteY6-142" fmla="*/ 30618 h 1362076"/>
              <a:gd name="connsiteX0-143" fmla="*/ 3739420 w 3739420"/>
              <a:gd name="connsiteY0-144" fmla="*/ 991837 h 1362076"/>
              <a:gd name="connsiteX1-145" fmla="*/ 3070826 w 3739420"/>
              <a:gd name="connsiteY1-146" fmla="*/ 1331458 h 1362076"/>
              <a:gd name="connsiteX2-147" fmla="*/ 2366963 w 3739420"/>
              <a:gd name="connsiteY2-148" fmla="*/ 1362076 h 1362076"/>
              <a:gd name="connsiteX3-149" fmla="*/ 0 w 3739420"/>
              <a:gd name="connsiteY3-150" fmla="*/ 681038 h 1362076"/>
              <a:gd name="connsiteX4-151" fmla="*/ 285680 w 3739420"/>
              <a:gd name="connsiteY4-152" fmla="*/ 356415 h 1362076"/>
              <a:gd name="connsiteX5-153" fmla="*/ 2366963 w 3739420"/>
              <a:gd name="connsiteY5-154" fmla="*/ 0 h 1362076"/>
              <a:gd name="connsiteX6-155" fmla="*/ 3070826 w 3739420"/>
              <a:gd name="connsiteY6-156" fmla="*/ 30618 h 1362076"/>
              <a:gd name="connsiteX0-157" fmla="*/ 3739420 w 3739420"/>
              <a:gd name="connsiteY0-158" fmla="*/ 991837 h 1362076"/>
              <a:gd name="connsiteX1-159" fmla="*/ 3070826 w 3739420"/>
              <a:gd name="connsiteY1-160" fmla="*/ 1331458 h 1362076"/>
              <a:gd name="connsiteX2-161" fmla="*/ 2366963 w 3739420"/>
              <a:gd name="connsiteY2-162" fmla="*/ 1362076 h 1362076"/>
              <a:gd name="connsiteX3-163" fmla="*/ 0 w 3739420"/>
              <a:gd name="connsiteY3-164" fmla="*/ 681038 h 1362076"/>
              <a:gd name="connsiteX4-165" fmla="*/ 285680 w 3739420"/>
              <a:gd name="connsiteY4-166" fmla="*/ 356415 h 1362076"/>
              <a:gd name="connsiteX5-167" fmla="*/ 2366963 w 3739420"/>
              <a:gd name="connsiteY5-168" fmla="*/ 0 h 1362076"/>
              <a:gd name="connsiteX6-169" fmla="*/ 3070826 w 3739420"/>
              <a:gd name="connsiteY6-170" fmla="*/ 30618 h 1362076"/>
              <a:gd name="connsiteX0-171" fmla="*/ 3739420 w 3739420"/>
              <a:gd name="connsiteY0-172" fmla="*/ 991837 h 1367350"/>
              <a:gd name="connsiteX1-173" fmla="*/ 2366963 w 3739420"/>
              <a:gd name="connsiteY1-174" fmla="*/ 1362076 h 1367350"/>
              <a:gd name="connsiteX2-175" fmla="*/ 0 w 3739420"/>
              <a:gd name="connsiteY2-176" fmla="*/ 681038 h 1367350"/>
              <a:gd name="connsiteX3-177" fmla="*/ 285680 w 3739420"/>
              <a:gd name="connsiteY3-178" fmla="*/ 356415 h 1367350"/>
              <a:gd name="connsiteX4-179" fmla="*/ 2366963 w 3739420"/>
              <a:gd name="connsiteY4-180" fmla="*/ 0 h 1367350"/>
              <a:gd name="connsiteX5-181" fmla="*/ 3070826 w 3739420"/>
              <a:gd name="connsiteY5-182" fmla="*/ 30618 h 1367350"/>
              <a:gd name="connsiteX0-183" fmla="*/ 3739420 w 3739420"/>
              <a:gd name="connsiteY0-184" fmla="*/ 991837 h 1368283"/>
              <a:gd name="connsiteX1-185" fmla="*/ 2366963 w 3739420"/>
              <a:gd name="connsiteY1-186" fmla="*/ 1362076 h 1368283"/>
              <a:gd name="connsiteX2-187" fmla="*/ 0 w 3739420"/>
              <a:gd name="connsiteY2-188" fmla="*/ 681038 h 1368283"/>
              <a:gd name="connsiteX3-189" fmla="*/ 285680 w 3739420"/>
              <a:gd name="connsiteY3-190" fmla="*/ 356415 h 1368283"/>
              <a:gd name="connsiteX4-191" fmla="*/ 2366963 w 3739420"/>
              <a:gd name="connsiteY4-192" fmla="*/ 0 h 1368283"/>
              <a:gd name="connsiteX5-193" fmla="*/ 3070826 w 3739420"/>
              <a:gd name="connsiteY5-194" fmla="*/ 30618 h 1368283"/>
              <a:gd name="connsiteX0-195" fmla="*/ 3739420 w 3739420"/>
              <a:gd name="connsiteY0-196" fmla="*/ 991837 h 1362076"/>
              <a:gd name="connsiteX1-197" fmla="*/ 2366963 w 3739420"/>
              <a:gd name="connsiteY1-198" fmla="*/ 1362076 h 1362076"/>
              <a:gd name="connsiteX2-199" fmla="*/ 0 w 3739420"/>
              <a:gd name="connsiteY2-200" fmla="*/ 681038 h 1362076"/>
              <a:gd name="connsiteX3-201" fmla="*/ 285680 w 3739420"/>
              <a:gd name="connsiteY3-202" fmla="*/ 356415 h 1362076"/>
              <a:gd name="connsiteX4-203" fmla="*/ 2366963 w 3739420"/>
              <a:gd name="connsiteY4-204" fmla="*/ 0 h 1362076"/>
              <a:gd name="connsiteX5-205" fmla="*/ 3070826 w 3739420"/>
              <a:gd name="connsiteY5-206" fmla="*/ 30618 h 1362076"/>
              <a:gd name="connsiteX0-207" fmla="*/ 3739420 w 3739420"/>
              <a:gd name="connsiteY0-208" fmla="*/ 1005832 h 1376071"/>
              <a:gd name="connsiteX1-209" fmla="*/ 2366963 w 3739420"/>
              <a:gd name="connsiteY1-210" fmla="*/ 1376071 h 1376071"/>
              <a:gd name="connsiteX2-211" fmla="*/ 0 w 3739420"/>
              <a:gd name="connsiteY2-212" fmla="*/ 695033 h 1376071"/>
              <a:gd name="connsiteX3-213" fmla="*/ 285680 w 3739420"/>
              <a:gd name="connsiteY3-214" fmla="*/ 370410 h 1376071"/>
              <a:gd name="connsiteX4-215" fmla="*/ 2366963 w 3739420"/>
              <a:gd name="connsiteY4-216" fmla="*/ 13995 h 1376071"/>
              <a:gd name="connsiteX5-217" fmla="*/ 3182733 w 3739420"/>
              <a:gd name="connsiteY5-218" fmla="*/ 77863 h 1376071"/>
              <a:gd name="connsiteX0-219" fmla="*/ 3739420 w 3739420"/>
              <a:gd name="connsiteY0-220" fmla="*/ 1005655 h 1375894"/>
              <a:gd name="connsiteX1-221" fmla="*/ 2366963 w 3739420"/>
              <a:gd name="connsiteY1-222" fmla="*/ 1375894 h 1375894"/>
              <a:gd name="connsiteX2-223" fmla="*/ 0 w 3739420"/>
              <a:gd name="connsiteY2-224" fmla="*/ 694856 h 1375894"/>
              <a:gd name="connsiteX3-225" fmla="*/ 285680 w 3739420"/>
              <a:gd name="connsiteY3-226" fmla="*/ 370233 h 1375894"/>
              <a:gd name="connsiteX4-227" fmla="*/ 2366963 w 3739420"/>
              <a:gd name="connsiteY4-228" fmla="*/ 13818 h 1375894"/>
              <a:gd name="connsiteX5-229" fmla="*/ 3198782 w 3739420"/>
              <a:gd name="connsiteY5-230" fmla="*/ 78721 h 1375894"/>
              <a:gd name="connsiteX0-231" fmla="*/ 3739420 w 3739420"/>
              <a:gd name="connsiteY0-232" fmla="*/ 1012782 h 1383021"/>
              <a:gd name="connsiteX1-233" fmla="*/ 2366963 w 3739420"/>
              <a:gd name="connsiteY1-234" fmla="*/ 1383021 h 1383021"/>
              <a:gd name="connsiteX2-235" fmla="*/ 0 w 3739420"/>
              <a:gd name="connsiteY2-236" fmla="*/ 701983 h 1383021"/>
              <a:gd name="connsiteX3-237" fmla="*/ 285680 w 3739420"/>
              <a:gd name="connsiteY3-238" fmla="*/ 377360 h 1383021"/>
              <a:gd name="connsiteX4-239" fmla="*/ 2366963 w 3739420"/>
              <a:gd name="connsiteY4-240" fmla="*/ 20945 h 1383021"/>
              <a:gd name="connsiteX5-241" fmla="*/ 3198782 w 3739420"/>
              <a:gd name="connsiteY5-242" fmla="*/ 85848 h 1383021"/>
              <a:gd name="connsiteX0-243" fmla="*/ 3739420 w 3739420"/>
              <a:gd name="connsiteY0-244" fmla="*/ 1026672 h 1396911"/>
              <a:gd name="connsiteX1-245" fmla="*/ 2366963 w 3739420"/>
              <a:gd name="connsiteY1-246" fmla="*/ 1396911 h 1396911"/>
              <a:gd name="connsiteX2-247" fmla="*/ 0 w 3739420"/>
              <a:gd name="connsiteY2-248" fmla="*/ 715873 h 1396911"/>
              <a:gd name="connsiteX3-249" fmla="*/ 285680 w 3739420"/>
              <a:gd name="connsiteY3-250" fmla="*/ 391250 h 1396911"/>
              <a:gd name="connsiteX4-251" fmla="*/ 2366963 w 3739420"/>
              <a:gd name="connsiteY4-252" fmla="*/ 34835 h 1396911"/>
              <a:gd name="connsiteX5-253" fmla="*/ 3192528 w 3739420"/>
              <a:gd name="connsiteY5-254" fmla="*/ 62145 h 1396911"/>
              <a:gd name="connsiteX0-255" fmla="*/ 3739420 w 3739420"/>
              <a:gd name="connsiteY0-256" fmla="*/ 1011996 h 1382235"/>
              <a:gd name="connsiteX1-257" fmla="*/ 2366963 w 3739420"/>
              <a:gd name="connsiteY1-258" fmla="*/ 1382235 h 1382235"/>
              <a:gd name="connsiteX2-259" fmla="*/ 0 w 3739420"/>
              <a:gd name="connsiteY2-260" fmla="*/ 701197 h 1382235"/>
              <a:gd name="connsiteX3-261" fmla="*/ 285680 w 3739420"/>
              <a:gd name="connsiteY3-262" fmla="*/ 376574 h 1382235"/>
              <a:gd name="connsiteX4-263" fmla="*/ 2366963 w 3739420"/>
              <a:gd name="connsiteY4-264" fmla="*/ 20159 h 1382235"/>
              <a:gd name="connsiteX5-265" fmla="*/ 3192528 w 3739420"/>
              <a:gd name="connsiteY5-266" fmla="*/ 47469 h 1382235"/>
              <a:gd name="connsiteX0-267" fmla="*/ 3739420 w 3739420"/>
              <a:gd name="connsiteY0-268" fmla="*/ 1025520 h 1395759"/>
              <a:gd name="connsiteX1-269" fmla="*/ 2366963 w 3739420"/>
              <a:gd name="connsiteY1-270" fmla="*/ 1395759 h 1395759"/>
              <a:gd name="connsiteX2-271" fmla="*/ 0 w 3739420"/>
              <a:gd name="connsiteY2-272" fmla="*/ 714721 h 1395759"/>
              <a:gd name="connsiteX3-273" fmla="*/ 285680 w 3739420"/>
              <a:gd name="connsiteY3-274" fmla="*/ 390098 h 1395759"/>
              <a:gd name="connsiteX4-275" fmla="*/ 2366963 w 3739420"/>
              <a:gd name="connsiteY4-276" fmla="*/ 33683 h 1395759"/>
              <a:gd name="connsiteX5-277" fmla="*/ 3192528 w 3739420"/>
              <a:gd name="connsiteY5-278" fmla="*/ 60993 h 1395759"/>
              <a:gd name="connsiteX0-279" fmla="*/ 3739420 w 3739420"/>
              <a:gd name="connsiteY0-280" fmla="*/ 1013293 h 1383532"/>
              <a:gd name="connsiteX1-281" fmla="*/ 2366963 w 3739420"/>
              <a:gd name="connsiteY1-282" fmla="*/ 1383532 h 1383532"/>
              <a:gd name="connsiteX2-283" fmla="*/ 0 w 3739420"/>
              <a:gd name="connsiteY2-284" fmla="*/ 702494 h 1383532"/>
              <a:gd name="connsiteX3-285" fmla="*/ 285680 w 3739420"/>
              <a:gd name="connsiteY3-286" fmla="*/ 377871 h 1383532"/>
              <a:gd name="connsiteX4-287" fmla="*/ 2366963 w 3739420"/>
              <a:gd name="connsiteY4-288" fmla="*/ 21456 h 1383532"/>
              <a:gd name="connsiteX5-289" fmla="*/ 3192528 w 3739420"/>
              <a:gd name="connsiteY5-290" fmla="*/ 48766 h 1383532"/>
              <a:gd name="connsiteX0-291" fmla="*/ 3739420 w 3739420"/>
              <a:gd name="connsiteY0-292" fmla="*/ 1009045 h 1379284"/>
              <a:gd name="connsiteX1-293" fmla="*/ 2366963 w 3739420"/>
              <a:gd name="connsiteY1-294" fmla="*/ 1379284 h 1379284"/>
              <a:gd name="connsiteX2-295" fmla="*/ 0 w 3739420"/>
              <a:gd name="connsiteY2-296" fmla="*/ 698246 h 1379284"/>
              <a:gd name="connsiteX3-297" fmla="*/ 285680 w 3739420"/>
              <a:gd name="connsiteY3-298" fmla="*/ 373623 h 1379284"/>
              <a:gd name="connsiteX4-299" fmla="*/ 2366963 w 3739420"/>
              <a:gd name="connsiteY4-300" fmla="*/ 17208 h 1379284"/>
              <a:gd name="connsiteX5-301" fmla="*/ 3192528 w 3739420"/>
              <a:gd name="connsiteY5-302" fmla="*/ 44518 h 1379284"/>
              <a:gd name="connsiteX0-303" fmla="*/ 3739420 w 3739420"/>
              <a:gd name="connsiteY0-304" fmla="*/ 1004450 h 1374689"/>
              <a:gd name="connsiteX1-305" fmla="*/ 2366963 w 3739420"/>
              <a:gd name="connsiteY1-306" fmla="*/ 1374689 h 1374689"/>
              <a:gd name="connsiteX2-307" fmla="*/ 0 w 3739420"/>
              <a:gd name="connsiteY2-308" fmla="*/ 693651 h 1374689"/>
              <a:gd name="connsiteX3-309" fmla="*/ 285680 w 3739420"/>
              <a:gd name="connsiteY3-310" fmla="*/ 369028 h 1374689"/>
              <a:gd name="connsiteX4-311" fmla="*/ 2366963 w 3739420"/>
              <a:gd name="connsiteY4-312" fmla="*/ 12613 h 1374689"/>
              <a:gd name="connsiteX5-313" fmla="*/ 3208139 w 3739420"/>
              <a:gd name="connsiteY5-314" fmla="*/ 66963 h 1374689"/>
              <a:gd name="connsiteX0-315" fmla="*/ 3739420 w 3739420"/>
              <a:gd name="connsiteY0-316" fmla="*/ 1012655 h 1382894"/>
              <a:gd name="connsiteX1-317" fmla="*/ 2366963 w 3739420"/>
              <a:gd name="connsiteY1-318" fmla="*/ 1382894 h 1382894"/>
              <a:gd name="connsiteX2-319" fmla="*/ 0 w 3739420"/>
              <a:gd name="connsiteY2-320" fmla="*/ 701856 h 1382894"/>
              <a:gd name="connsiteX3-321" fmla="*/ 285680 w 3739420"/>
              <a:gd name="connsiteY3-322" fmla="*/ 377233 h 1382894"/>
              <a:gd name="connsiteX4-323" fmla="*/ 2366963 w 3739420"/>
              <a:gd name="connsiteY4-324" fmla="*/ 20818 h 1382894"/>
              <a:gd name="connsiteX5-325" fmla="*/ 3208139 w 3739420"/>
              <a:gd name="connsiteY5-326" fmla="*/ 75168 h 13828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3739420" h="1382894">
                <a:moveTo>
                  <a:pt x="3739420" y="1012655"/>
                </a:moveTo>
                <a:cubicBezTo>
                  <a:pt x="3529000" y="1149204"/>
                  <a:pt x="3054514" y="1340907"/>
                  <a:pt x="2366963" y="1382894"/>
                </a:cubicBezTo>
                <a:cubicBezTo>
                  <a:pt x="1059725" y="1382894"/>
                  <a:pt x="0" y="1077983"/>
                  <a:pt x="0" y="701856"/>
                </a:cubicBezTo>
                <a:cubicBezTo>
                  <a:pt x="0" y="584316"/>
                  <a:pt x="103489" y="473731"/>
                  <a:pt x="285680" y="377233"/>
                </a:cubicBezTo>
                <a:cubicBezTo>
                  <a:pt x="686499" y="164936"/>
                  <a:pt x="1879886" y="71162"/>
                  <a:pt x="2366963" y="20818"/>
                </a:cubicBezTo>
                <a:cubicBezTo>
                  <a:pt x="2854040" y="-29526"/>
                  <a:pt x="3099604" y="20460"/>
                  <a:pt x="3208139" y="75168"/>
                </a:cubicBezTo>
              </a:path>
            </a:pathLst>
          </a:custGeom>
          <a:noFill/>
          <a:ln>
            <a:solidFill>
              <a:schemeClr val="l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5" name="任意多边形: 形状 14"/>
          <p:cNvSpPr/>
          <p:nvPr>
            <p:custDataLst>
              <p:tags r:id="rId14"/>
            </p:custDataLst>
          </p:nvPr>
        </p:nvSpPr>
        <p:spPr>
          <a:xfrm rot="1800000">
            <a:off x="9340283" y="788056"/>
            <a:ext cx="3395432" cy="1362076"/>
          </a:xfrm>
          <a:custGeom>
            <a:avLst/>
            <a:gdLst>
              <a:gd name="connsiteX0" fmla="*/ 285680 w 3395432"/>
              <a:gd name="connsiteY0" fmla="*/ 356415 h 1362076"/>
              <a:gd name="connsiteX1" fmla="*/ 2366963 w 3395432"/>
              <a:gd name="connsiteY1" fmla="*/ 0 h 1362076"/>
              <a:gd name="connsiteX2" fmla="*/ 2653306 w 3395432"/>
              <a:gd name="connsiteY2" fmla="*/ 8305 h 1362076"/>
              <a:gd name="connsiteX3" fmla="*/ 3395432 w 3395432"/>
              <a:gd name="connsiteY3" fmla="*/ 1293707 h 1362076"/>
              <a:gd name="connsiteX4" fmla="*/ 3288292 w 3395432"/>
              <a:gd name="connsiteY4" fmla="*/ 1308557 h 1362076"/>
              <a:gd name="connsiteX5" fmla="*/ 2366963 w 3395432"/>
              <a:gd name="connsiteY5" fmla="*/ 1362076 h 1362076"/>
              <a:gd name="connsiteX6" fmla="*/ 0 w 3395432"/>
              <a:gd name="connsiteY6" fmla="*/ 681038 h 1362076"/>
              <a:gd name="connsiteX7" fmla="*/ 285680 w 3395432"/>
              <a:gd name="connsiteY7" fmla="*/ 356415 h 1362076"/>
              <a:gd name="connsiteX0-1" fmla="*/ 285680 w 3395432"/>
              <a:gd name="connsiteY0-2" fmla="*/ 356415 h 1362076"/>
              <a:gd name="connsiteX1-3" fmla="*/ 2366963 w 3395432"/>
              <a:gd name="connsiteY1-4" fmla="*/ 0 h 1362076"/>
              <a:gd name="connsiteX2-5" fmla="*/ 2653306 w 3395432"/>
              <a:gd name="connsiteY2-6" fmla="*/ 8305 h 1362076"/>
              <a:gd name="connsiteX3-7" fmla="*/ 3395432 w 3395432"/>
              <a:gd name="connsiteY3-8" fmla="*/ 1293707 h 1362076"/>
              <a:gd name="connsiteX4-9" fmla="*/ 3288292 w 3395432"/>
              <a:gd name="connsiteY4-10" fmla="*/ 1308557 h 1362076"/>
              <a:gd name="connsiteX5-11" fmla="*/ 2366963 w 3395432"/>
              <a:gd name="connsiteY5-12" fmla="*/ 1362076 h 1362076"/>
              <a:gd name="connsiteX6-13" fmla="*/ 0 w 3395432"/>
              <a:gd name="connsiteY6-14" fmla="*/ 681038 h 1362076"/>
              <a:gd name="connsiteX7-15" fmla="*/ 285680 w 3395432"/>
              <a:gd name="connsiteY7-16" fmla="*/ 356415 h 1362076"/>
              <a:gd name="connsiteX0-17" fmla="*/ 2653306 w 3395432"/>
              <a:gd name="connsiteY0-18" fmla="*/ 8305 h 1362076"/>
              <a:gd name="connsiteX1-19" fmla="*/ 3395432 w 3395432"/>
              <a:gd name="connsiteY1-20" fmla="*/ 1293707 h 1362076"/>
              <a:gd name="connsiteX2-21" fmla="*/ 3288292 w 3395432"/>
              <a:gd name="connsiteY2-22" fmla="*/ 1308557 h 1362076"/>
              <a:gd name="connsiteX3-23" fmla="*/ 2366963 w 3395432"/>
              <a:gd name="connsiteY3-24" fmla="*/ 1362076 h 1362076"/>
              <a:gd name="connsiteX4-25" fmla="*/ 0 w 3395432"/>
              <a:gd name="connsiteY4-26" fmla="*/ 681038 h 1362076"/>
              <a:gd name="connsiteX5-27" fmla="*/ 285680 w 3395432"/>
              <a:gd name="connsiteY5-28" fmla="*/ 356415 h 1362076"/>
              <a:gd name="connsiteX6-29" fmla="*/ 2366963 w 3395432"/>
              <a:gd name="connsiteY6-30" fmla="*/ 0 h 1362076"/>
              <a:gd name="connsiteX7-31" fmla="*/ 2744746 w 3395432"/>
              <a:gd name="connsiteY7-32" fmla="*/ 99745 h 1362076"/>
              <a:gd name="connsiteX0-33" fmla="*/ 2653306 w 3395432"/>
              <a:gd name="connsiteY0-34" fmla="*/ 8305 h 1362076"/>
              <a:gd name="connsiteX1-35" fmla="*/ 3395432 w 3395432"/>
              <a:gd name="connsiteY1-36" fmla="*/ 1293707 h 1362076"/>
              <a:gd name="connsiteX2-37" fmla="*/ 3288292 w 3395432"/>
              <a:gd name="connsiteY2-38" fmla="*/ 1308557 h 1362076"/>
              <a:gd name="connsiteX3-39" fmla="*/ 2366963 w 3395432"/>
              <a:gd name="connsiteY3-40" fmla="*/ 1362076 h 1362076"/>
              <a:gd name="connsiteX4-41" fmla="*/ 0 w 3395432"/>
              <a:gd name="connsiteY4-42" fmla="*/ 681038 h 1362076"/>
              <a:gd name="connsiteX5-43" fmla="*/ 285680 w 3395432"/>
              <a:gd name="connsiteY5-44" fmla="*/ 356415 h 1362076"/>
              <a:gd name="connsiteX6-45" fmla="*/ 2366963 w 3395432"/>
              <a:gd name="connsiteY6-46" fmla="*/ 0 h 1362076"/>
              <a:gd name="connsiteX7-47" fmla="*/ 2744746 w 3395432"/>
              <a:gd name="connsiteY7-48" fmla="*/ 99745 h 1362076"/>
              <a:gd name="connsiteX0-49" fmla="*/ 3395432 w 3395432"/>
              <a:gd name="connsiteY0-50" fmla="*/ 1293707 h 1362076"/>
              <a:gd name="connsiteX1-51" fmla="*/ 3288292 w 3395432"/>
              <a:gd name="connsiteY1-52" fmla="*/ 1308557 h 1362076"/>
              <a:gd name="connsiteX2-53" fmla="*/ 2366963 w 3395432"/>
              <a:gd name="connsiteY2-54" fmla="*/ 1362076 h 1362076"/>
              <a:gd name="connsiteX3-55" fmla="*/ 0 w 3395432"/>
              <a:gd name="connsiteY3-56" fmla="*/ 681038 h 1362076"/>
              <a:gd name="connsiteX4-57" fmla="*/ 285680 w 3395432"/>
              <a:gd name="connsiteY4-58" fmla="*/ 356415 h 1362076"/>
              <a:gd name="connsiteX5-59" fmla="*/ 2366963 w 3395432"/>
              <a:gd name="connsiteY5-60" fmla="*/ 0 h 1362076"/>
              <a:gd name="connsiteX6-61" fmla="*/ 2744746 w 3395432"/>
              <a:gd name="connsiteY6-62" fmla="*/ 99745 h 1362076"/>
              <a:gd name="connsiteX0-63" fmla="*/ 3395432 w 3395432"/>
              <a:gd name="connsiteY0-64" fmla="*/ 1293707 h 1362076"/>
              <a:gd name="connsiteX1-65" fmla="*/ 3288292 w 3395432"/>
              <a:gd name="connsiteY1-66" fmla="*/ 1308557 h 1362076"/>
              <a:gd name="connsiteX2-67" fmla="*/ 2366963 w 3395432"/>
              <a:gd name="connsiteY2-68" fmla="*/ 1362076 h 1362076"/>
              <a:gd name="connsiteX3-69" fmla="*/ 0 w 3395432"/>
              <a:gd name="connsiteY3-70" fmla="*/ 681038 h 1362076"/>
              <a:gd name="connsiteX4-71" fmla="*/ 285680 w 3395432"/>
              <a:gd name="connsiteY4-72" fmla="*/ 356415 h 1362076"/>
              <a:gd name="connsiteX5-73" fmla="*/ 2366963 w 3395432"/>
              <a:gd name="connsiteY5-74" fmla="*/ 0 h 1362076"/>
              <a:gd name="connsiteX6-75" fmla="*/ 2744746 w 3395432"/>
              <a:gd name="connsiteY6-76" fmla="*/ 99745 h 1362076"/>
              <a:gd name="connsiteX0-77" fmla="*/ 3395432 w 3395432"/>
              <a:gd name="connsiteY0-78" fmla="*/ 1293707 h 1362076"/>
              <a:gd name="connsiteX1-79" fmla="*/ 3288292 w 3395432"/>
              <a:gd name="connsiteY1-80" fmla="*/ 1308557 h 1362076"/>
              <a:gd name="connsiteX2-81" fmla="*/ 2366963 w 3395432"/>
              <a:gd name="connsiteY2-82" fmla="*/ 1362076 h 1362076"/>
              <a:gd name="connsiteX3-83" fmla="*/ 0 w 3395432"/>
              <a:gd name="connsiteY3-84" fmla="*/ 681038 h 1362076"/>
              <a:gd name="connsiteX4-85" fmla="*/ 285680 w 3395432"/>
              <a:gd name="connsiteY4-86" fmla="*/ 356415 h 1362076"/>
              <a:gd name="connsiteX5-87" fmla="*/ 2366963 w 3395432"/>
              <a:gd name="connsiteY5-88" fmla="*/ 0 h 1362076"/>
              <a:gd name="connsiteX6-89" fmla="*/ 2646337 w 3395432"/>
              <a:gd name="connsiteY6-90" fmla="*/ 28147 h 136207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3395432" h="1362076">
                <a:moveTo>
                  <a:pt x="3395432" y="1293707"/>
                </a:moveTo>
                <a:lnTo>
                  <a:pt x="3288292" y="1308557"/>
                </a:lnTo>
                <a:cubicBezTo>
                  <a:pt x="3005113" y="1343019"/>
                  <a:pt x="2693773" y="1362076"/>
                  <a:pt x="2366963" y="1362076"/>
                </a:cubicBezTo>
                <a:cubicBezTo>
                  <a:pt x="1059725" y="1362076"/>
                  <a:pt x="0" y="1057165"/>
                  <a:pt x="0" y="681038"/>
                </a:cubicBezTo>
                <a:cubicBezTo>
                  <a:pt x="1" y="563498"/>
                  <a:pt x="103489" y="452913"/>
                  <a:pt x="285680" y="356415"/>
                </a:cubicBezTo>
                <a:cubicBezTo>
                  <a:pt x="686499" y="144118"/>
                  <a:pt x="1468237" y="0"/>
                  <a:pt x="2366963" y="0"/>
                </a:cubicBezTo>
                <a:cubicBezTo>
                  <a:pt x="2462411" y="2768"/>
                  <a:pt x="2646337" y="28147"/>
                  <a:pt x="2646337" y="28147"/>
                </a:cubicBezTo>
              </a:path>
            </a:pathLst>
          </a:custGeom>
          <a:noFill/>
          <a:ln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1" name="正文"/>
          <p:cNvSpPr txBox="1">
            <a:spLocks noGrp="1"/>
          </p:cNvSpPr>
          <p:nvPr>
            <p:ph idx="6"/>
            <p:custDataLst>
              <p:tags r:id="rId15"/>
            </p:custDataLst>
          </p:nvPr>
        </p:nvSpPr>
        <p:spPr>
          <a:xfrm>
            <a:off x="6400805" y="1490357"/>
            <a:ext cx="5176800" cy="4759236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35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" panose="00000500000000000000" charset="-122"/>
                <a:sym typeface="+mn-ea"/>
              </a:defRPr>
            </a:lvl1pPr>
            <a:lvl2pPr marL="514350" marR="0" lvl="1" indent="-17145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2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857250" marR="0" lvl="2" indent="-17145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2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200150" marR="0" lvl="3" indent="-17145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05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1543050" marR="0" lvl="4" indent="-17145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05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</a:lvl6pPr>
            <a:lvl7pPr marL="22288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7pPr>
            <a:lvl8pPr marL="25717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8pPr>
            <a:lvl9pPr marL="29146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0" name="正文"/>
          <p:cNvSpPr txBox="1">
            <a:spLocks noGrp="1"/>
          </p:cNvSpPr>
          <p:nvPr>
            <p:ph idx="5"/>
            <p:custDataLst>
              <p:tags r:id="rId16"/>
            </p:custDataLst>
          </p:nvPr>
        </p:nvSpPr>
        <p:spPr>
          <a:xfrm>
            <a:off x="608400" y="1490357"/>
            <a:ext cx="5176800" cy="4759236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35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" panose="00000500000000000000" charset="-122"/>
                <a:sym typeface="+mn-ea"/>
              </a:defRPr>
            </a:lvl1pPr>
            <a:lvl2pPr marL="514350" marR="0" lvl="1" indent="-17145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2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857250" marR="0" lvl="2" indent="-17145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2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200150" marR="0" lvl="3" indent="-17145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05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1543050" marR="0" lvl="4" indent="-17145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05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</a:lvl6pPr>
            <a:lvl7pPr marL="22288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7pPr>
            <a:lvl8pPr marL="25717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8pPr>
            <a:lvl9pPr marL="29146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9" name="十字星 58"/>
          <p:cNvSpPr/>
          <p:nvPr>
            <p:custDataLst>
              <p:tags r:id="rId17"/>
            </p:custDataLst>
          </p:nvPr>
        </p:nvSpPr>
        <p:spPr>
          <a:xfrm rot="2700000">
            <a:off x="9906000" y="304800"/>
            <a:ext cx="361951" cy="361950"/>
          </a:xfrm>
          <a:prstGeom prst="star4">
            <a:avLst>
              <a:gd name="adj" fmla="val 8433"/>
            </a:avLst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7" name="十字星 17"/>
          <p:cNvSpPr/>
          <p:nvPr>
            <p:custDataLst>
              <p:tags r:id="rId18"/>
            </p:custDataLst>
          </p:nvPr>
        </p:nvSpPr>
        <p:spPr>
          <a:xfrm>
            <a:off x="158115" y="448945"/>
            <a:ext cx="361951" cy="361950"/>
          </a:xfrm>
          <a:prstGeom prst="star4">
            <a:avLst>
              <a:gd name="adj" fmla="val 843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8" name="十字星 18"/>
          <p:cNvSpPr/>
          <p:nvPr>
            <p:custDataLst>
              <p:tags r:id="rId19"/>
            </p:custDataLst>
          </p:nvPr>
        </p:nvSpPr>
        <p:spPr>
          <a:xfrm>
            <a:off x="391160" y="666115"/>
            <a:ext cx="257175" cy="257175"/>
          </a:xfrm>
          <a:prstGeom prst="star4">
            <a:avLst>
              <a:gd name="adj" fmla="val 843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8" name="标题"/>
          <p:cNvSpPr txBox="1">
            <a:spLocks noGrp="1"/>
          </p:cNvSpPr>
          <p:nvPr>
            <p:ph type="title" idx="1"/>
            <p:custDataLst>
              <p:tags r:id="rId20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400" b="0" i="0" u="none" strike="noStrike" kern="1200" cap="none" spc="300" normalizeH="0" baseline="0" noProof="1" dirty="0">
                <a:ln>
                  <a:noFill/>
                  <a:prstDash val="sysDot"/>
                </a:ln>
                <a:solidFill>
                  <a:schemeClr val="accent1"/>
                </a:solidFill>
                <a:latin typeface="+mj-ea"/>
                <a:ea typeface="+mj-ea"/>
                <a:cs typeface="MiSans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2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2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2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标题和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>
            <a:alphaModFix amt="7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9286" b="39142"/>
          <a:stretch>
            <a:fillRect/>
          </a:stretch>
        </p:blipFill>
        <p:spPr>
          <a:xfrm>
            <a:off x="0" y="2760980"/>
            <a:ext cx="6116955" cy="410337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31073"/>
          <a:stretch>
            <a:fillRect/>
          </a:stretch>
        </p:blipFill>
        <p:spPr>
          <a:xfrm>
            <a:off x="599440" y="4057650"/>
            <a:ext cx="4072255" cy="2807335"/>
          </a:xfrm>
          <a:prstGeom prst="rect">
            <a:avLst/>
          </a:prstGeom>
        </p:spPr>
      </p:pic>
      <p:sp>
        <p:nvSpPr>
          <p:cNvPr id="24" name="椭圆 23"/>
          <p:cNvSpPr/>
          <p:nvPr>
            <p:custDataLst>
              <p:tags r:id="rId6"/>
            </p:custDataLst>
          </p:nvPr>
        </p:nvSpPr>
        <p:spPr>
          <a:xfrm rot="1800000">
            <a:off x="104140" y="4147185"/>
            <a:ext cx="4507865" cy="1297305"/>
          </a:xfrm>
          <a:prstGeom prst="ellipse">
            <a:avLst/>
          </a:prstGeom>
          <a:solidFill>
            <a:schemeClr val="l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23" name="椭圆 22"/>
          <p:cNvSpPr/>
          <p:nvPr>
            <p:custDataLst>
              <p:tags r:id="rId7"/>
            </p:custDataLst>
          </p:nvPr>
        </p:nvSpPr>
        <p:spPr>
          <a:xfrm rot="1800000">
            <a:off x="398780" y="3772535"/>
            <a:ext cx="4507865" cy="1297305"/>
          </a:xfrm>
          <a:prstGeom prst="ellipse">
            <a:avLst/>
          </a:prstGeom>
          <a:noFill/>
          <a:ln>
            <a:solidFill>
              <a:schemeClr val="l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22" name="十字星 29"/>
          <p:cNvSpPr/>
          <p:nvPr>
            <p:custDataLst>
              <p:tags r:id="rId8"/>
            </p:custDataLst>
          </p:nvPr>
        </p:nvSpPr>
        <p:spPr>
          <a:xfrm>
            <a:off x="2652395" y="5110480"/>
            <a:ext cx="296545" cy="296545"/>
          </a:xfrm>
          <a:prstGeom prst="star4">
            <a:avLst>
              <a:gd name="adj" fmla="val 84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4711" r="20852"/>
          <a:stretch>
            <a:fillRect/>
          </a:stretch>
        </p:blipFill>
        <p:spPr>
          <a:xfrm>
            <a:off x="7308823" y="0"/>
            <a:ext cx="4883177" cy="464505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12">
            <a:alphaModFix amt="7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1428"/>
          <a:stretch>
            <a:fillRect/>
          </a:stretch>
        </p:blipFill>
        <p:spPr>
          <a:xfrm>
            <a:off x="7463735" y="0"/>
            <a:ext cx="3615241" cy="2840584"/>
          </a:xfrm>
          <a:prstGeom prst="rect">
            <a:avLst/>
          </a:prstGeom>
        </p:spPr>
      </p:pic>
      <p:sp>
        <p:nvSpPr>
          <p:cNvPr id="18" name="任意多边形: 形状 15"/>
          <p:cNvSpPr/>
          <p:nvPr>
            <p:custDataLst>
              <p:tags r:id="rId13"/>
            </p:custDataLst>
          </p:nvPr>
        </p:nvSpPr>
        <p:spPr>
          <a:xfrm rot="1800000">
            <a:off x="8860224" y="1335959"/>
            <a:ext cx="3739420" cy="1382894"/>
          </a:xfrm>
          <a:custGeom>
            <a:avLst/>
            <a:gdLst>
              <a:gd name="connsiteX0" fmla="*/ 285680 w 3757539"/>
              <a:gd name="connsiteY0" fmla="*/ 356415 h 1362076"/>
              <a:gd name="connsiteX1" fmla="*/ 2366963 w 3757539"/>
              <a:gd name="connsiteY1" fmla="*/ 0 h 1362076"/>
              <a:gd name="connsiteX2" fmla="*/ 3070826 w 3757539"/>
              <a:gd name="connsiteY2" fmla="*/ 30618 h 1362076"/>
              <a:gd name="connsiteX3" fmla="*/ 3230204 w 3757539"/>
              <a:gd name="connsiteY3" fmla="*/ 47402 h 1362076"/>
              <a:gd name="connsiteX4" fmla="*/ 3757539 w 3757539"/>
              <a:gd name="connsiteY4" fmla="*/ 960774 h 1362076"/>
              <a:gd name="connsiteX5" fmla="*/ 3125462 w 3757539"/>
              <a:gd name="connsiteY5" fmla="*/ 1325704 h 1362076"/>
              <a:gd name="connsiteX6" fmla="*/ 3070826 w 3757539"/>
              <a:gd name="connsiteY6" fmla="*/ 1331458 h 1362076"/>
              <a:gd name="connsiteX7" fmla="*/ 2366963 w 3757539"/>
              <a:gd name="connsiteY7" fmla="*/ 1362076 h 1362076"/>
              <a:gd name="connsiteX8" fmla="*/ 0 w 3757539"/>
              <a:gd name="connsiteY8" fmla="*/ 681038 h 1362076"/>
              <a:gd name="connsiteX9" fmla="*/ 285680 w 3757539"/>
              <a:gd name="connsiteY9" fmla="*/ 356415 h 1362076"/>
              <a:gd name="connsiteX0-1" fmla="*/ 3230204 w 3757539"/>
              <a:gd name="connsiteY0-2" fmla="*/ 47402 h 1362076"/>
              <a:gd name="connsiteX1-3" fmla="*/ 3757539 w 3757539"/>
              <a:gd name="connsiteY1-4" fmla="*/ 960774 h 1362076"/>
              <a:gd name="connsiteX2-5" fmla="*/ 3125462 w 3757539"/>
              <a:gd name="connsiteY2-6" fmla="*/ 1325704 h 1362076"/>
              <a:gd name="connsiteX3-7" fmla="*/ 3070826 w 3757539"/>
              <a:gd name="connsiteY3-8" fmla="*/ 1331458 h 1362076"/>
              <a:gd name="connsiteX4-9" fmla="*/ 2366963 w 3757539"/>
              <a:gd name="connsiteY4-10" fmla="*/ 1362076 h 1362076"/>
              <a:gd name="connsiteX5-11" fmla="*/ 0 w 3757539"/>
              <a:gd name="connsiteY5-12" fmla="*/ 681038 h 1362076"/>
              <a:gd name="connsiteX6-13" fmla="*/ 285680 w 3757539"/>
              <a:gd name="connsiteY6-14" fmla="*/ 356415 h 1362076"/>
              <a:gd name="connsiteX7-15" fmla="*/ 2366963 w 3757539"/>
              <a:gd name="connsiteY7-16" fmla="*/ 0 h 1362076"/>
              <a:gd name="connsiteX8-17" fmla="*/ 3070826 w 3757539"/>
              <a:gd name="connsiteY8-18" fmla="*/ 30618 h 1362076"/>
              <a:gd name="connsiteX9-19" fmla="*/ 3321644 w 3757539"/>
              <a:gd name="connsiteY9-20" fmla="*/ 138842 h 1362076"/>
              <a:gd name="connsiteX0-21" fmla="*/ 3230204 w 3757539"/>
              <a:gd name="connsiteY0-22" fmla="*/ 47402 h 1362076"/>
              <a:gd name="connsiteX1-23" fmla="*/ 3757539 w 3757539"/>
              <a:gd name="connsiteY1-24" fmla="*/ 960774 h 1362076"/>
              <a:gd name="connsiteX2-25" fmla="*/ 3125462 w 3757539"/>
              <a:gd name="connsiteY2-26" fmla="*/ 1325704 h 1362076"/>
              <a:gd name="connsiteX3-27" fmla="*/ 3070826 w 3757539"/>
              <a:gd name="connsiteY3-28" fmla="*/ 1331458 h 1362076"/>
              <a:gd name="connsiteX4-29" fmla="*/ 2366963 w 3757539"/>
              <a:gd name="connsiteY4-30" fmla="*/ 1362076 h 1362076"/>
              <a:gd name="connsiteX5-31" fmla="*/ 0 w 3757539"/>
              <a:gd name="connsiteY5-32" fmla="*/ 681038 h 1362076"/>
              <a:gd name="connsiteX6-33" fmla="*/ 285680 w 3757539"/>
              <a:gd name="connsiteY6-34" fmla="*/ 356415 h 1362076"/>
              <a:gd name="connsiteX7-35" fmla="*/ 2366963 w 3757539"/>
              <a:gd name="connsiteY7-36" fmla="*/ 0 h 1362076"/>
              <a:gd name="connsiteX8-37" fmla="*/ 3070826 w 3757539"/>
              <a:gd name="connsiteY8-38" fmla="*/ 30618 h 1362076"/>
              <a:gd name="connsiteX0-39" fmla="*/ 3757539 w 3757539"/>
              <a:gd name="connsiteY0-40" fmla="*/ 960774 h 1362076"/>
              <a:gd name="connsiteX1-41" fmla="*/ 3125462 w 3757539"/>
              <a:gd name="connsiteY1-42" fmla="*/ 1325704 h 1362076"/>
              <a:gd name="connsiteX2-43" fmla="*/ 3070826 w 3757539"/>
              <a:gd name="connsiteY2-44" fmla="*/ 1331458 h 1362076"/>
              <a:gd name="connsiteX3-45" fmla="*/ 2366963 w 3757539"/>
              <a:gd name="connsiteY3-46" fmla="*/ 1362076 h 1362076"/>
              <a:gd name="connsiteX4-47" fmla="*/ 0 w 3757539"/>
              <a:gd name="connsiteY4-48" fmla="*/ 681038 h 1362076"/>
              <a:gd name="connsiteX5-49" fmla="*/ 285680 w 3757539"/>
              <a:gd name="connsiteY5-50" fmla="*/ 356415 h 1362076"/>
              <a:gd name="connsiteX6-51" fmla="*/ 2366963 w 3757539"/>
              <a:gd name="connsiteY6-52" fmla="*/ 0 h 1362076"/>
              <a:gd name="connsiteX7-53" fmla="*/ 3070826 w 3757539"/>
              <a:gd name="connsiteY7-54" fmla="*/ 30618 h 1362076"/>
              <a:gd name="connsiteX0-55" fmla="*/ 3757539 w 3757539"/>
              <a:gd name="connsiteY0-56" fmla="*/ 960774 h 1362076"/>
              <a:gd name="connsiteX1-57" fmla="*/ 3125462 w 3757539"/>
              <a:gd name="connsiteY1-58" fmla="*/ 1325704 h 1362076"/>
              <a:gd name="connsiteX2-59" fmla="*/ 3070826 w 3757539"/>
              <a:gd name="connsiteY2-60" fmla="*/ 1331458 h 1362076"/>
              <a:gd name="connsiteX3-61" fmla="*/ 2366963 w 3757539"/>
              <a:gd name="connsiteY3-62" fmla="*/ 1362076 h 1362076"/>
              <a:gd name="connsiteX4-63" fmla="*/ 0 w 3757539"/>
              <a:gd name="connsiteY4-64" fmla="*/ 681038 h 1362076"/>
              <a:gd name="connsiteX5-65" fmla="*/ 285680 w 3757539"/>
              <a:gd name="connsiteY5-66" fmla="*/ 356415 h 1362076"/>
              <a:gd name="connsiteX6-67" fmla="*/ 2366963 w 3757539"/>
              <a:gd name="connsiteY6-68" fmla="*/ 0 h 1362076"/>
              <a:gd name="connsiteX7-69" fmla="*/ 3070826 w 3757539"/>
              <a:gd name="connsiteY7-70" fmla="*/ 30618 h 1362076"/>
              <a:gd name="connsiteX0-71" fmla="*/ 3757539 w 3757539"/>
              <a:gd name="connsiteY0-72" fmla="*/ 960774 h 1362076"/>
              <a:gd name="connsiteX1-73" fmla="*/ 3125462 w 3757539"/>
              <a:gd name="connsiteY1-74" fmla="*/ 1325704 h 1362076"/>
              <a:gd name="connsiteX2-75" fmla="*/ 3070826 w 3757539"/>
              <a:gd name="connsiteY2-76" fmla="*/ 1331458 h 1362076"/>
              <a:gd name="connsiteX3-77" fmla="*/ 2366963 w 3757539"/>
              <a:gd name="connsiteY3-78" fmla="*/ 1362076 h 1362076"/>
              <a:gd name="connsiteX4-79" fmla="*/ 0 w 3757539"/>
              <a:gd name="connsiteY4-80" fmla="*/ 681038 h 1362076"/>
              <a:gd name="connsiteX5-81" fmla="*/ 285680 w 3757539"/>
              <a:gd name="connsiteY5-82" fmla="*/ 356415 h 1362076"/>
              <a:gd name="connsiteX6-83" fmla="*/ 2366963 w 3757539"/>
              <a:gd name="connsiteY6-84" fmla="*/ 0 h 1362076"/>
              <a:gd name="connsiteX7-85" fmla="*/ 3070826 w 3757539"/>
              <a:gd name="connsiteY7-86" fmla="*/ 30618 h 1362076"/>
              <a:gd name="connsiteX0-87" fmla="*/ 3757539 w 3757539"/>
              <a:gd name="connsiteY0-88" fmla="*/ 960774 h 1362076"/>
              <a:gd name="connsiteX1-89" fmla="*/ 3070826 w 3757539"/>
              <a:gd name="connsiteY1-90" fmla="*/ 1331458 h 1362076"/>
              <a:gd name="connsiteX2-91" fmla="*/ 2366963 w 3757539"/>
              <a:gd name="connsiteY2-92" fmla="*/ 1362076 h 1362076"/>
              <a:gd name="connsiteX3-93" fmla="*/ 0 w 3757539"/>
              <a:gd name="connsiteY3-94" fmla="*/ 681038 h 1362076"/>
              <a:gd name="connsiteX4-95" fmla="*/ 285680 w 3757539"/>
              <a:gd name="connsiteY4-96" fmla="*/ 356415 h 1362076"/>
              <a:gd name="connsiteX5-97" fmla="*/ 2366963 w 3757539"/>
              <a:gd name="connsiteY5-98" fmla="*/ 0 h 1362076"/>
              <a:gd name="connsiteX6-99" fmla="*/ 3070826 w 3757539"/>
              <a:gd name="connsiteY6-100" fmla="*/ 30618 h 1362076"/>
              <a:gd name="connsiteX0-101" fmla="*/ 3757539 w 3757539"/>
              <a:gd name="connsiteY0-102" fmla="*/ 960774 h 1362076"/>
              <a:gd name="connsiteX1-103" fmla="*/ 3070826 w 3757539"/>
              <a:gd name="connsiteY1-104" fmla="*/ 1331458 h 1362076"/>
              <a:gd name="connsiteX2-105" fmla="*/ 2366963 w 3757539"/>
              <a:gd name="connsiteY2-106" fmla="*/ 1362076 h 1362076"/>
              <a:gd name="connsiteX3-107" fmla="*/ 0 w 3757539"/>
              <a:gd name="connsiteY3-108" fmla="*/ 681038 h 1362076"/>
              <a:gd name="connsiteX4-109" fmla="*/ 285680 w 3757539"/>
              <a:gd name="connsiteY4-110" fmla="*/ 356415 h 1362076"/>
              <a:gd name="connsiteX5-111" fmla="*/ 2366963 w 3757539"/>
              <a:gd name="connsiteY5-112" fmla="*/ 0 h 1362076"/>
              <a:gd name="connsiteX6-113" fmla="*/ 3070826 w 3757539"/>
              <a:gd name="connsiteY6-114" fmla="*/ 30618 h 1362076"/>
              <a:gd name="connsiteX0-115" fmla="*/ 3733924 w 3733924"/>
              <a:gd name="connsiteY0-116" fmla="*/ 1000160 h 1362076"/>
              <a:gd name="connsiteX1-117" fmla="*/ 3070826 w 3733924"/>
              <a:gd name="connsiteY1-118" fmla="*/ 1331458 h 1362076"/>
              <a:gd name="connsiteX2-119" fmla="*/ 2366963 w 3733924"/>
              <a:gd name="connsiteY2-120" fmla="*/ 1362076 h 1362076"/>
              <a:gd name="connsiteX3-121" fmla="*/ 0 w 3733924"/>
              <a:gd name="connsiteY3-122" fmla="*/ 681038 h 1362076"/>
              <a:gd name="connsiteX4-123" fmla="*/ 285680 w 3733924"/>
              <a:gd name="connsiteY4-124" fmla="*/ 356415 h 1362076"/>
              <a:gd name="connsiteX5-125" fmla="*/ 2366963 w 3733924"/>
              <a:gd name="connsiteY5-126" fmla="*/ 0 h 1362076"/>
              <a:gd name="connsiteX6-127" fmla="*/ 3070826 w 3733924"/>
              <a:gd name="connsiteY6-128" fmla="*/ 30618 h 1362076"/>
              <a:gd name="connsiteX0-129" fmla="*/ 3739420 w 3739420"/>
              <a:gd name="connsiteY0-130" fmla="*/ 991837 h 1362076"/>
              <a:gd name="connsiteX1-131" fmla="*/ 3070826 w 3739420"/>
              <a:gd name="connsiteY1-132" fmla="*/ 1331458 h 1362076"/>
              <a:gd name="connsiteX2-133" fmla="*/ 2366963 w 3739420"/>
              <a:gd name="connsiteY2-134" fmla="*/ 1362076 h 1362076"/>
              <a:gd name="connsiteX3-135" fmla="*/ 0 w 3739420"/>
              <a:gd name="connsiteY3-136" fmla="*/ 681038 h 1362076"/>
              <a:gd name="connsiteX4-137" fmla="*/ 285680 w 3739420"/>
              <a:gd name="connsiteY4-138" fmla="*/ 356415 h 1362076"/>
              <a:gd name="connsiteX5-139" fmla="*/ 2366963 w 3739420"/>
              <a:gd name="connsiteY5-140" fmla="*/ 0 h 1362076"/>
              <a:gd name="connsiteX6-141" fmla="*/ 3070826 w 3739420"/>
              <a:gd name="connsiteY6-142" fmla="*/ 30618 h 1362076"/>
              <a:gd name="connsiteX0-143" fmla="*/ 3739420 w 3739420"/>
              <a:gd name="connsiteY0-144" fmla="*/ 991837 h 1362076"/>
              <a:gd name="connsiteX1-145" fmla="*/ 3070826 w 3739420"/>
              <a:gd name="connsiteY1-146" fmla="*/ 1331458 h 1362076"/>
              <a:gd name="connsiteX2-147" fmla="*/ 2366963 w 3739420"/>
              <a:gd name="connsiteY2-148" fmla="*/ 1362076 h 1362076"/>
              <a:gd name="connsiteX3-149" fmla="*/ 0 w 3739420"/>
              <a:gd name="connsiteY3-150" fmla="*/ 681038 h 1362076"/>
              <a:gd name="connsiteX4-151" fmla="*/ 285680 w 3739420"/>
              <a:gd name="connsiteY4-152" fmla="*/ 356415 h 1362076"/>
              <a:gd name="connsiteX5-153" fmla="*/ 2366963 w 3739420"/>
              <a:gd name="connsiteY5-154" fmla="*/ 0 h 1362076"/>
              <a:gd name="connsiteX6-155" fmla="*/ 3070826 w 3739420"/>
              <a:gd name="connsiteY6-156" fmla="*/ 30618 h 1362076"/>
              <a:gd name="connsiteX0-157" fmla="*/ 3739420 w 3739420"/>
              <a:gd name="connsiteY0-158" fmla="*/ 991837 h 1362076"/>
              <a:gd name="connsiteX1-159" fmla="*/ 3070826 w 3739420"/>
              <a:gd name="connsiteY1-160" fmla="*/ 1331458 h 1362076"/>
              <a:gd name="connsiteX2-161" fmla="*/ 2366963 w 3739420"/>
              <a:gd name="connsiteY2-162" fmla="*/ 1362076 h 1362076"/>
              <a:gd name="connsiteX3-163" fmla="*/ 0 w 3739420"/>
              <a:gd name="connsiteY3-164" fmla="*/ 681038 h 1362076"/>
              <a:gd name="connsiteX4-165" fmla="*/ 285680 w 3739420"/>
              <a:gd name="connsiteY4-166" fmla="*/ 356415 h 1362076"/>
              <a:gd name="connsiteX5-167" fmla="*/ 2366963 w 3739420"/>
              <a:gd name="connsiteY5-168" fmla="*/ 0 h 1362076"/>
              <a:gd name="connsiteX6-169" fmla="*/ 3070826 w 3739420"/>
              <a:gd name="connsiteY6-170" fmla="*/ 30618 h 1362076"/>
              <a:gd name="connsiteX0-171" fmla="*/ 3739420 w 3739420"/>
              <a:gd name="connsiteY0-172" fmla="*/ 991837 h 1367350"/>
              <a:gd name="connsiteX1-173" fmla="*/ 2366963 w 3739420"/>
              <a:gd name="connsiteY1-174" fmla="*/ 1362076 h 1367350"/>
              <a:gd name="connsiteX2-175" fmla="*/ 0 w 3739420"/>
              <a:gd name="connsiteY2-176" fmla="*/ 681038 h 1367350"/>
              <a:gd name="connsiteX3-177" fmla="*/ 285680 w 3739420"/>
              <a:gd name="connsiteY3-178" fmla="*/ 356415 h 1367350"/>
              <a:gd name="connsiteX4-179" fmla="*/ 2366963 w 3739420"/>
              <a:gd name="connsiteY4-180" fmla="*/ 0 h 1367350"/>
              <a:gd name="connsiteX5-181" fmla="*/ 3070826 w 3739420"/>
              <a:gd name="connsiteY5-182" fmla="*/ 30618 h 1367350"/>
              <a:gd name="connsiteX0-183" fmla="*/ 3739420 w 3739420"/>
              <a:gd name="connsiteY0-184" fmla="*/ 991837 h 1368283"/>
              <a:gd name="connsiteX1-185" fmla="*/ 2366963 w 3739420"/>
              <a:gd name="connsiteY1-186" fmla="*/ 1362076 h 1368283"/>
              <a:gd name="connsiteX2-187" fmla="*/ 0 w 3739420"/>
              <a:gd name="connsiteY2-188" fmla="*/ 681038 h 1368283"/>
              <a:gd name="connsiteX3-189" fmla="*/ 285680 w 3739420"/>
              <a:gd name="connsiteY3-190" fmla="*/ 356415 h 1368283"/>
              <a:gd name="connsiteX4-191" fmla="*/ 2366963 w 3739420"/>
              <a:gd name="connsiteY4-192" fmla="*/ 0 h 1368283"/>
              <a:gd name="connsiteX5-193" fmla="*/ 3070826 w 3739420"/>
              <a:gd name="connsiteY5-194" fmla="*/ 30618 h 1368283"/>
              <a:gd name="connsiteX0-195" fmla="*/ 3739420 w 3739420"/>
              <a:gd name="connsiteY0-196" fmla="*/ 991837 h 1362076"/>
              <a:gd name="connsiteX1-197" fmla="*/ 2366963 w 3739420"/>
              <a:gd name="connsiteY1-198" fmla="*/ 1362076 h 1362076"/>
              <a:gd name="connsiteX2-199" fmla="*/ 0 w 3739420"/>
              <a:gd name="connsiteY2-200" fmla="*/ 681038 h 1362076"/>
              <a:gd name="connsiteX3-201" fmla="*/ 285680 w 3739420"/>
              <a:gd name="connsiteY3-202" fmla="*/ 356415 h 1362076"/>
              <a:gd name="connsiteX4-203" fmla="*/ 2366963 w 3739420"/>
              <a:gd name="connsiteY4-204" fmla="*/ 0 h 1362076"/>
              <a:gd name="connsiteX5-205" fmla="*/ 3070826 w 3739420"/>
              <a:gd name="connsiteY5-206" fmla="*/ 30618 h 1362076"/>
              <a:gd name="connsiteX0-207" fmla="*/ 3739420 w 3739420"/>
              <a:gd name="connsiteY0-208" fmla="*/ 1005832 h 1376071"/>
              <a:gd name="connsiteX1-209" fmla="*/ 2366963 w 3739420"/>
              <a:gd name="connsiteY1-210" fmla="*/ 1376071 h 1376071"/>
              <a:gd name="connsiteX2-211" fmla="*/ 0 w 3739420"/>
              <a:gd name="connsiteY2-212" fmla="*/ 695033 h 1376071"/>
              <a:gd name="connsiteX3-213" fmla="*/ 285680 w 3739420"/>
              <a:gd name="connsiteY3-214" fmla="*/ 370410 h 1376071"/>
              <a:gd name="connsiteX4-215" fmla="*/ 2366963 w 3739420"/>
              <a:gd name="connsiteY4-216" fmla="*/ 13995 h 1376071"/>
              <a:gd name="connsiteX5-217" fmla="*/ 3182733 w 3739420"/>
              <a:gd name="connsiteY5-218" fmla="*/ 77863 h 1376071"/>
              <a:gd name="connsiteX0-219" fmla="*/ 3739420 w 3739420"/>
              <a:gd name="connsiteY0-220" fmla="*/ 1005655 h 1375894"/>
              <a:gd name="connsiteX1-221" fmla="*/ 2366963 w 3739420"/>
              <a:gd name="connsiteY1-222" fmla="*/ 1375894 h 1375894"/>
              <a:gd name="connsiteX2-223" fmla="*/ 0 w 3739420"/>
              <a:gd name="connsiteY2-224" fmla="*/ 694856 h 1375894"/>
              <a:gd name="connsiteX3-225" fmla="*/ 285680 w 3739420"/>
              <a:gd name="connsiteY3-226" fmla="*/ 370233 h 1375894"/>
              <a:gd name="connsiteX4-227" fmla="*/ 2366963 w 3739420"/>
              <a:gd name="connsiteY4-228" fmla="*/ 13818 h 1375894"/>
              <a:gd name="connsiteX5-229" fmla="*/ 3198782 w 3739420"/>
              <a:gd name="connsiteY5-230" fmla="*/ 78721 h 1375894"/>
              <a:gd name="connsiteX0-231" fmla="*/ 3739420 w 3739420"/>
              <a:gd name="connsiteY0-232" fmla="*/ 1012782 h 1383021"/>
              <a:gd name="connsiteX1-233" fmla="*/ 2366963 w 3739420"/>
              <a:gd name="connsiteY1-234" fmla="*/ 1383021 h 1383021"/>
              <a:gd name="connsiteX2-235" fmla="*/ 0 w 3739420"/>
              <a:gd name="connsiteY2-236" fmla="*/ 701983 h 1383021"/>
              <a:gd name="connsiteX3-237" fmla="*/ 285680 w 3739420"/>
              <a:gd name="connsiteY3-238" fmla="*/ 377360 h 1383021"/>
              <a:gd name="connsiteX4-239" fmla="*/ 2366963 w 3739420"/>
              <a:gd name="connsiteY4-240" fmla="*/ 20945 h 1383021"/>
              <a:gd name="connsiteX5-241" fmla="*/ 3198782 w 3739420"/>
              <a:gd name="connsiteY5-242" fmla="*/ 85848 h 1383021"/>
              <a:gd name="connsiteX0-243" fmla="*/ 3739420 w 3739420"/>
              <a:gd name="connsiteY0-244" fmla="*/ 1026672 h 1396911"/>
              <a:gd name="connsiteX1-245" fmla="*/ 2366963 w 3739420"/>
              <a:gd name="connsiteY1-246" fmla="*/ 1396911 h 1396911"/>
              <a:gd name="connsiteX2-247" fmla="*/ 0 w 3739420"/>
              <a:gd name="connsiteY2-248" fmla="*/ 715873 h 1396911"/>
              <a:gd name="connsiteX3-249" fmla="*/ 285680 w 3739420"/>
              <a:gd name="connsiteY3-250" fmla="*/ 391250 h 1396911"/>
              <a:gd name="connsiteX4-251" fmla="*/ 2366963 w 3739420"/>
              <a:gd name="connsiteY4-252" fmla="*/ 34835 h 1396911"/>
              <a:gd name="connsiteX5-253" fmla="*/ 3192528 w 3739420"/>
              <a:gd name="connsiteY5-254" fmla="*/ 62145 h 1396911"/>
              <a:gd name="connsiteX0-255" fmla="*/ 3739420 w 3739420"/>
              <a:gd name="connsiteY0-256" fmla="*/ 1011996 h 1382235"/>
              <a:gd name="connsiteX1-257" fmla="*/ 2366963 w 3739420"/>
              <a:gd name="connsiteY1-258" fmla="*/ 1382235 h 1382235"/>
              <a:gd name="connsiteX2-259" fmla="*/ 0 w 3739420"/>
              <a:gd name="connsiteY2-260" fmla="*/ 701197 h 1382235"/>
              <a:gd name="connsiteX3-261" fmla="*/ 285680 w 3739420"/>
              <a:gd name="connsiteY3-262" fmla="*/ 376574 h 1382235"/>
              <a:gd name="connsiteX4-263" fmla="*/ 2366963 w 3739420"/>
              <a:gd name="connsiteY4-264" fmla="*/ 20159 h 1382235"/>
              <a:gd name="connsiteX5-265" fmla="*/ 3192528 w 3739420"/>
              <a:gd name="connsiteY5-266" fmla="*/ 47469 h 1382235"/>
              <a:gd name="connsiteX0-267" fmla="*/ 3739420 w 3739420"/>
              <a:gd name="connsiteY0-268" fmla="*/ 1025520 h 1395759"/>
              <a:gd name="connsiteX1-269" fmla="*/ 2366963 w 3739420"/>
              <a:gd name="connsiteY1-270" fmla="*/ 1395759 h 1395759"/>
              <a:gd name="connsiteX2-271" fmla="*/ 0 w 3739420"/>
              <a:gd name="connsiteY2-272" fmla="*/ 714721 h 1395759"/>
              <a:gd name="connsiteX3-273" fmla="*/ 285680 w 3739420"/>
              <a:gd name="connsiteY3-274" fmla="*/ 390098 h 1395759"/>
              <a:gd name="connsiteX4-275" fmla="*/ 2366963 w 3739420"/>
              <a:gd name="connsiteY4-276" fmla="*/ 33683 h 1395759"/>
              <a:gd name="connsiteX5-277" fmla="*/ 3192528 w 3739420"/>
              <a:gd name="connsiteY5-278" fmla="*/ 60993 h 1395759"/>
              <a:gd name="connsiteX0-279" fmla="*/ 3739420 w 3739420"/>
              <a:gd name="connsiteY0-280" fmla="*/ 1013293 h 1383532"/>
              <a:gd name="connsiteX1-281" fmla="*/ 2366963 w 3739420"/>
              <a:gd name="connsiteY1-282" fmla="*/ 1383532 h 1383532"/>
              <a:gd name="connsiteX2-283" fmla="*/ 0 w 3739420"/>
              <a:gd name="connsiteY2-284" fmla="*/ 702494 h 1383532"/>
              <a:gd name="connsiteX3-285" fmla="*/ 285680 w 3739420"/>
              <a:gd name="connsiteY3-286" fmla="*/ 377871 h 1383532"/>
              <a:gd name="connsiteX4-287" fmla="*/ 2366963 w 3739420"/>
              <a:gd name="connsiteY4-288" fmla="*/ 21456 h 1383532"/>
              <a:gd name="connsiteX5-289" fmla="*/ 3192528 w 3739420"/>
              <a:gd name="connsiteY5-290" fmla="*/ 48766 h 1383532"/>
              <a:gd name="connsiteX0-291" fmla="*/ 3739420 w 3739420"/>
              <a:gd name="connsiteY0-292" fmla="*/ 1009045 h 1379284"/>
              <a:gd name="connsiteX1-293" fmla="*/ 2366963 w 3739420"/>
              <a:gd name="connsiteY1-294" fmla="*/ 1379284 h 1379284"/>
              <a:gd name="connsiteX2-295" fmla="*/ 0 w 3739420"/>
              <a:gd name="connsiteY2-296" fmla="*/ 698246 h 1379284"/>
              <a:gd name="connsiteX3-297" fmla="*/ 285680 w 3739420"/>
              <a:gd name="connsiteY3-298" fmla="*/ 373623 h 1379284"/>
              <a:gd name="connsiteX4-299" fmla="*/ 2366963 w 3739420"/>
              <a:gd name="connsiteY4-300" fmla="*/ 17208 h 1379284"/>
              <a:gd name="connsiteX5-301" fmla="*/ 3192528 w 3739420"/>
              <a:gd name="connsiteY5-302" fmla="*/ 44518 h 1379284"/>
              <a:gd name="connsiteX0-303" fmla="*/ 3739420 w 3739420"/>
              <a:gd name="connsiteY0-304" fmla="*/ 1004450 h 1374689"/>
              <a:gd name="connsiteX1-305" fmla="*/ 2366963 w 3739420"/>
              <a:gd name="connsiteY1-306" fmla="*/ 1374689 h 1374689"/>
              <a:gd name="connsiteX2-307" fmla="*/ 0 w 3739420"/>
              <a:gd name="connsiteY2-308" fmla="*/ 693651 h 1374689"/>
              <a:gd name="connsiteX3-309" fmla="*/ 285680 w 3739420"/>
              <a:gd name="connsiteY3-310" fmla="*/ 369028 h 1374689"/>
              <a:gd name="connsiteX4-311" fmla="*/ 2366963 w 3739420"/>
              <a:gd name="connsiteY4-312" fmla="*/ 12613 h 1374689"/>
              <a:gd name="connsiteX5-313" fmla="*/ 3208139 w 3739420"/>
              <a:gd name="connsiteY5-314" fmla="*/ 66963 h 1374689"/>
              <a:gd name="connsiteX0-315" fmla="*/ 3739420 w 3739420"/>
              <a:gd name="connsiteY0-316" fmla="*/ 1012655 h 1382894"/>
              <a:gd name="connsiteX1-317" fmla="*/ 2366963 w 3739420"/>
              <a:gd name="connsiteY1-318" fmla="*/ 1382894 h 1382894"/>
              <a:gd name="connsiteX2-319" fmla="*/ 0 w 3739420"/>
              <a:gd name="connsiteY2-320" fmla="*/ 701856 h 1382894"/>
              <a:gd name="connsiteX3-321" fmla="*/ 285680 w 3739420"/>
              <a:gd name="connsiteY3-322" fmla="*/ 377233 h 1382894"/>
              <a:gd name="connsiteX4-323" fmla="*/ 2366963 w 3739420"/>
              <a:gd name="connsiteY4-324" fmla="*/ 20818 h 1382894"/>
              <a:gd name="connsiteX5-325" fmla="*/ 3208139 w 3739420"/>
              <a:gd name="connsiteY5-326" fmla="*/ 75168 h 13828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3739420" h="1382894">
                <a:moveTo>
                  <a:pt x="3739420" y="1012655"/>
                </a:moveTo>
                <a:cubicBezTo>
                  <a:pt x="3529000" y="1149204"/>
                  <a:pt x="3054514" y="1340907"/>
                  <a:pt x="2366963" y="1382894"/>
                </a:cubicBezTo>
                <a:cubicBezTo>
                  <a:pt x="1059725" y="1382894"/>
                  <a:pt x="0" y="1077983"/>
                  <a:pt x="0" y="701856"/>
                </a:cubicBezTo>
                <a:cubicBezTo>
                  <a:pt x="0" y="584316"/>
                  <a:pt x="103489" y="473731"/>
                  <a:pt x="285680" y="377233"/>
                </a:cubicBezTo>
                <a:cubicBezTo>
                  <a:pt x="686499" y="164936"/>
                  <a:pt x="1879886" y="71162"/>
                  <a:pt x="2366963" y="20818"/>
                </a:cubicBezTo>
                <a:cubicBezTo>
                  <a:pt x="2854040" y="-29526"/>
                  <a:pt x="3099604" y="20460"/>
                  <a:pt x="3208139" y="75168"/>
                </a:cubicBezTo>
              </a:path>
            </a:pathLst>
          </a:custGeom>
          <a:noFill/>
          <a:ln>
            <a:solidFill>
              <a:schemeClr val="l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7" name="任意多边形: 形状 16"/>
          <p:cNvSpPr/>
          <p:nvPr>
            <p:custDataLst>
              <p:tags r:id="rId14"/>
            </p:custDataLst>
          </p:nvPr>
        </p:nvSpPr>
        <p:spPr>
          <a:xfrm rot="1800000">
            <a:off x="9340283" y="788056"/>
            <a:ext cx="3395432" cy="1362076"/>
          </a:xfrm>
          <a:custGeom>
            <a:avLst/>
            <a:gdLst>
              <a:gd name="connsiteX0" fmla="*/ 285680 w 3395432"/>
              <a:gd name="connsiteY0" fmla="*/ 356415 h 1362076"/>
              <a:gd name="connsiteX1" fmla="*/ 2366963 w 3395432"/>
              <a:gd name="connsiteY1" fmla="*/ 0 h 1362076"/>
              <a:gd name="connsiteX2" fmla="*/ 2653306 w 3395432"/>
              <a:gd name="connsiteY2" fmla="*/ 8305 h 1362076"/>
              <a:gd name="connsiteX3" fmla="*/ 3395432 w 3395432"/>
              <a:gd name="connsiteY3" fmla="*/ 1293707 h 1362076"/>
              <a:gd name="connsiteX4" fmla="*/ 3288292 w 3395432"/>
              <a:gd name="connsiteY4" fmla="*/ 1308557 h 1362076"/>
              <a:gd name="connsiteX5" fmla="*/ 2366963 w 3395432"/>
              <a:gd name="connsiteY5" fmla="*/ 1362076 h 1362076"/>
              <a:gd name="connsiteX6" fmla="*/ 0 w 3395432"/>
              <a:gd name="connsiteY6" fmla="*/ 681038 h 1362076"/>
              <a:gd name="connsiteX7" fmla="*/ 285680 w 3395432"/>
              <a:gd name="connsiteY7" fmla="*/ 356415 h 1362076"/>
              <a:gd name="connsiteX0-1" fmla="*/ 285680 w 3395432"/>
              <a:gd name="connsiteY0-2" fmla="*/ 356415 h 1362076"/>
              <a:gd name="connsiteX1-3" fmla="*/ 2366963 w 3395432"/>
              <a:gd name="connsiteY1-4" fmla="*/ 0 h 1362076"/>
              <a:gd name="connsiteX2-5" fmla="*/ 2653306 w 3395432"/>
              <a:gd name="connsiteY2-6" fmla="*/ 8305 h 1362076"/>
              <a:gd name="connsiteX3-7" fmla="*/ 3395432 w 3395432"/>
              <a:gd name="connsiteY3-8" fmla="*/ 1293707 h 1362076"/>
              <a:gd name="connsiteX4-9" fmla="*/ 3288292 w 3395432"/>
              <a:gd name="connsiteY4-10" fmla="*/ 1308557 h 1362076"/>
              <a:gd name="connsiteX5-11" fmla="*/ 2366963 w 3395432"/>
              <a:gd name="connsiteY5-12" fmla="*/ 1362076 h 1362076"/>
              <a:gd name="connsiteX6-13" fmla="*/ 0 w 3395432"/>
              <a:gd name="connsiteY6-14" fmla="*/ 681038 h 1362076"/>
              <a:gd name="connsiteX7-15" fmla="*/ 285680 w 3395432"/>
              <a:gd name="connsiteY7-16" fmla="*/ 356415 h 1362076"/>
              <a:gd name="connsiteX0-17" fmla="*/ 2653306 w 3395432"/>
              <a:gd name="connsiteY0-18" fmla="*/ 8305 h 1362076"/>
              <a:gd name="connsiteX1-19" fmla="*/ 3395432 w 3395432"/>
              <a:gd name="connsiteY1-20" fmla="*/ 1293707 h 1362076"/>
              <a:gd name="connsiteX2-21" fmla="*/ 3288292 w 3395432"/>
              <a:gd name="connsiteY2-22" fmla="*/ 1308557 h 1362076"/>
              <a:gd name="connsiteX3-23" fmla="*/ 2366963 w 3395432"/>
              <a:gd name="connsiteY3-24" fmla="*/ 1362076 h 1362076"/>
              <a:gd name="connsiteX4-25" fmla="*/ 0 w 3395432"/>
              <a:gd name="connsiteY4-26" fmla="*/ 681038 h 1362076"/>
              <a:gd name="connsiteX5-27" fmla="*/ 285680 w 3395432"/>
              <a:gd name="connsiteY5-28" fmla="*/ 356415 h 1362076"/>
              <a:gd name="connsiteX6-29" fmla="*/ 2366963 w 3395432"/>
              <a:gd name="connsiteY6-30" fmla="*/ 0 h 1362076"/>
              <a:gd name="connsiteX7-31" fmla="*/ 2744746 w 3395432"/>
              <a:gd name="connsiteY7-32" fmla="*/ 99745 h 1362076"/>
              <a:gd name="connsiteX0-33" fmla="*/ 2653306 w 3395432"/>
              <a:gd name="connsiteY0-34" fmla="*/ 8305 h 1362076"/>
              <a:gd name="connsiteX1-35" fmla="*/ 3395432 w 3395432"/>
              <a:gd name="connsiteY1-36" fmla="*/ 1293707 h 1362076"/>
              <a:gd name="connsiteX2-37" fmla="*/ 3288292 w 3395432"/>
              <a:gd name="connsiteY2-38" fmla="*/ 1308557 h 1362076"/>
              <a:gd name="connsiteX3-39" fmla="*/ 2366963 w 3395432"/>
              <a:gd name="connsiteY3-40" fmla="*/ 1362076 h 1362076"/>
              <a:gd name="connsiteX4-41" fmla="*/ 0 w 3395432"/>
              <a:gd name="connsiteY4-42" fmla="*/ 681038 h 1362076"/>
              <a:gd name="connsiteX5-43" fmla="*/ 285680 w 3395432"/>
              <a:gd name="connsiteY5-44" fmla="*/ 356415 h 1362076"/>
              <a:gd name="connsiteX6-45" fmla="*/ 2366963 w 3395432"/>
              <a:gd name="connsiteY6-46" fmla="*/ 0 h 1362076"/>
              <a:gd name="connsiteX7-47" fmla="*/ 2744746 w 3395432"/>
              <a:gd name="connsiteY7-48" fmla="*/ 99745 h 1362076"/>
              <a:gd name="connsiteX0-49" fmla="*/ 3395432 w 3395432"/>
              <a:gd name="connsiteY0-50" fmla="*/ 1293707 h 1362076"/>
              <a:gd name="connsiteX1-51" fmla="*/ 3288292 w 3395432"/>
              <a:gd name="connsiteY1-52" fmla="*/ 1308557 h 1362076"/>
              <a:gd name="connsiteX2-53" fmla="*/ 2366963 w 3395432"/>
              <a:gd name="connsiteY2-54" fmla="*/ 1362076 h 1362076"/>
              <a:gd name="connsiteX3-55" fmla="*/ 0 w 3395432"/>
              <a:gd name="connsiteY3-56" fmla="*/ 681038 h 1362076"/>
              <a:gd name="connsiteX4-57" fmla="*/ 285680 w 3395432"/>
              <a:gd name="connsiteY4-58" fmla="*/ 356415 h 1362076"/>
              <a:gd name="connsiteX5-59" fmla="*/ 2366963 w 3395432"/>
              <a:gd name="connsiteY5-60" fmla="*/ 0 h 1362076"/>
              <a:gd name="connsiteX6-61" fmla="*/ 2744746 w 3395432"/>
              <a:gd name="connsiteY6-62" fmla="*/ 99745 h 1362076"/>
              <a:gd name="connsiteX0-63" fmla="*/ 3395432 w 3395432"/>
              <a:gd name="connsiteY0-64" fmla="*/ 1293707 h 1362076"/>
              <a:gd name="connsiteX1-65" fmla="*/ 3288292 w 3395432"/>
              <a:gd name="connsiteY1-66" fmla="*/ 1308557 h 1362076"/>
              <a:gd name="connsiteX2-67" fmla="*/ 2366963 w 3395432"/>
              <a:gd name="connsiteY2-68" fmla="*/ 1362076 h 1362076"/>
              <a:gd name="connsiteX3-69" fmla="*/ 0 w 3395432"/>
              <a:gd name="connsiteY3-70" fmla="*/ 681038 h 1362076"/>
              <a:gd name="connsiteX4-71" fmla="*/ 285680 w 3395432"/>
              <a:gd name="connsiteY4-72" fmla="*/ 356415 h 1362076"/>
              <a:gd name="connsiteX5-73" fmla="*/ 2366963 w 3395432"/>
              <a:gd name="connsiteY5-74" fmla="*/ 0 h 1362076"/>
              <a:gd name="connsiteX6-75" fmla="*/ 2744746 w 3395432"/>
              <a:gd name="connsiteY6-76" fmla="*/ 99745 h 1362076"/>
              <a:gd name="connsiteX0-77" fmla="*/ 3395432 w 3395432"/>
              <a:gd name="connsiteY0-78" fmla="*/ 1293707 h 1362076"/>
              <a:gd name="connsiteX1-79" fmla="*/ 3288292 w 3395432"/>
              <a:gd name="connsiteY1-80" fmla="*/ 1308557 h 1362076"/>
              <a:gd name="connsiteX2-81" fmla="*/ 2366963 w 3395432"/>
              <a:gd name="connsiteY2-82" fmla="*/ 1362076 h 1362076"/>
              <a:gd name="connsiteX3-83" fmla="*/ 0 w 3395432"/>
              <a:gd name="connsiteY3-84" fmla="*/ 681038 h 1362076"/>
              <a:gd name="connsiteX4-85" fmla="*/ 285680 w 3395432"/>
              <a:gd name="connsiteY4-86" fmla="*/ 356415 h 1362076"/>
              <a:gd name="connsiteX5-87" fmla="*/ 2366963 w 3395432"/>
              <a:gd name="connsiteY5-88" fmla="*/ 0 h 1362076"/>
              <a:gd name="connsiteX6-89" fmla="*/ 2646337 w 3395432"/>
              <a:gd name="connsiteY6-90" fmla="*/ 28147 h 136207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3395432" h="1362076">
                <a:moveTo>
                  <a:pt x="3395432" y="1293707"/>
                </a:moveTo>
                <a:lnTo>
                  <a:pt x="3288292" y="1308557"/>
                </a:lnTo>
                <a:cubicBezTo>
                  <a:pt x="3005113" y="1343019"/>
                  <a:pt x="2693773" y="1362076"/>
                  <a:pt x="2366963" y="1362076"/>
                </a:cubicBezTo>
                <a:cubicBezTo>
                  <a:pt x="1059725" y="1362076"/>
                  <a:pt x="0" y="1057165"/>
                  <a:pt x="0" y="681038"/>
                </a:cubicBezTo>
                <a:cubicBezTo>
                  <a:pt x="1" y="563498"/>
                  <a:pt x="103489" y="452913"/>
                  <a:pt x="285680" y="356415"/>
                </a:cubicBezTo>
                <a:cubicBezTo>
                  <a:pt x="686499" y="144118"/>
                  <a:pt x="1468237" y="0"/>
                  <a:pt x="2366963" y="0"/>
                </a:cubicBezTo>
                <a:cubicBezTo>
                  <a:pt x="2462411" y="2768"/>
                  <a:pt x="2646337" y="28147"/>
                  <a:pt x="2646337" y="28147"/>
                </a:cubicBezTo>
              </a:path>
            </a:pathLst>
          </a:custGeom>
          <a:noFill/>
          <a:ln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6" name="正文"/>
          <p:cNvSpPr txBox="1">
            <a:spLocks noGrp="1"/>
          </p:cNvSpPr>
          <p:nvPr>
            <p:ph idx="8"/>
            <p:custDataLst>
              <p:tags r:id="rId15"/>
            </p:custDataLst>
          </p:nvPr>
        </p:nvSpPr>
        <p:spPr>
          <a:xfrm>
            <a:off x="6235200" y="1854000"/>
            <a:ext cx="5342400" cy="43956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35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" panose="00000500000000000000" charset="-122"/>
                <a:sym typeface="+mn-ea"/>
              </a:defRPr>
            </a:lvl1pPr>
            <a:lvl2pPr marL="514350" marR="0" lvl="1" indent="-17145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2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857250" marR="0" lvl="2" indent="-17145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2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200150" marR="0" lvl="3" indent="-17145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05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1543050" marR="0" lvl="4" indent="-17145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05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</a:lvl6pPr>
            <a:lvl7pPr marL="22288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7pPr>
            <a:lvl8pPr marL="25717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8pPr>
            <a:lvl9pPr marL="29146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5" name="标题"/>
          <p:cNvSpPr txBox="1">
            <a:spLocks noGrp="1"/>
          </p:cNvSpPr>
          <p:nvPr>
            <p:ph type="title" idx="7"/>
            <p:custDataLst>
              <p:tags r:id="rId16"/>
            </p:custDataLst>
          </p:nvPr>
        </p:nvSpPr>
        <p:spPr>
          <a:xfrm>
            <a:off x="6235200" y="1428660"/>
            <a:ext cx="5342400" cy="40065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1500" b="1" i="0" u="none" strike="noStrike" kern="1200" cap="none" spc="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MiSans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14" name="正文"/>
          <p:cNvSpPr txBox="1">
            <a:spLocks noGrp="1"/>
          </p:cNvSpPr>
          <p:nvPr>
            <p:ph idx="6"/>
            <p:custDataLst>
              <p:tags r:id="rId17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35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" panose="00000500000000000000" charset="-122"/>
                <a:sym typeface="+mn-ea"/>
              </a:defRPr>
            </a:lvl1pPr>
            <a:lvl2pPr marL="514350" marR="0" lvl="1" indent="-17145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2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857250" marR="0" lvl="2" indent="-17145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2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200150" marR="0" lvl="3" indent="-17145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05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1543050" marR="0" lvl="4" indent="-17145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05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</a:lvl6pPr>
            <a:lvl7pPr marL="22288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7pPr>
            <a:lvl8pPr marL="25717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8pPr>
            <a:lvl9pPr marL="29146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3" name="标题"/>
          <p:cNvSpPr txBox="1">
            <a:spLocks noGrp="1"/>
          </p:cNvSpPr>
          <p:nvPr>
            <p:ph type="title" idx="5"/>
            <p:custDataLst>
              <p:tags r:id="rId18"/>
            </p:custDataLst>
          </p:nvPr>
        </p:nvSpPr>
        <p:spPr>
          <a:xfrm>
            <a:off x="608400" y="1428660"/>
            <a:ext cx="5342400" cy="40065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1500" b="1" i="0" u="none" strike="noStrike" kern="1200" cap="none" spc="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MiSans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12" name="十字星 58"/>
          <p:cNvSpPr/>
          <p:nvPr>
            <p:custDataLst>
              <p:tags r:id="rId19"/>
            </p:custDataLst>
          </p:nvPr>
        </p:nvSpPr>
        <p:spPr>
          <a:xfrm rot="2700000">
            <a:off x="9906000" y="304800"/>
            <a:ext cx="361951" cy="361950"/>
          </a:xfrm>
          <a:prstGeom prst="star4">
            <a:avLst>
              <a:gd name="adj" fmla="val 8433"/>
            </a:avLst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1" name="十字星 17"/>
          <p:cNvSpPr/>
          <p:nvPr>
            <p:custDataLst>
              <p:tags r:id="rId20"/>
            </p:custDataLst>
          </p:nvPr>
        </p:nvSpPr>
        <p:spPr>
          <a:xfrm>
            <a:off x="158115" y="448945"/>
            <a:ext cx="361951" cy="361950"/>
          </a:xfrm>
          <a:prstGeom prst="star4">
            <a:avLst>
              <a:gd name="adj" fmla="val 843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9" name="十字星 18"/>
          <p:cNvSpPr/>
          <p:nvPr>
            <p:custDataLst>
              <p:tags r:id="rId21"/>
            </p:custDataLst>
          </p:nvPr>
        </p:nvSpPr>
        <p:spPr>
          <a:xfrm>
            <a:off x="391160" y="666115"/>
            <a:ext cx="257175" cy="257175"/>
          </a:xfrm>
          <a:prstGeom prst="star4">
            <a:avLst>
              <a:gd name="adj" fmla="val 843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0" name="标题"/>
          <p:cNvSpPr txBox="1">
            <a:spLocks noGrp="1"/>
          </p:cNvSpPr>
          <p:nvPr>
            <p:ph type="title" idx="1"/>
            <p:custDataLst>
              <p:tags r:id="rId2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400" b="0" i="0" u="none" strike="noStrike" kern="1200" cap="none" spc="300" normalizeH="0" baseline="0" noProof="1" dirty="0">
                <a:ln>
                  <a:noFill/>
                  <a:prstDash val="sysDot"/>
                </a:ln>
                <a:solidFill>
                  <a:schemeClr val="accent1"/>
                </a:solidFill>
                <a:latin typeface="+mj-ea"/>
                <a:ea typeface="+mj-ea"/>
                <a:cs typeface="MiSans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2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2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>
            <a:alphaModFix amt="7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9286" b="39142"/>
          <a:stretch>
            <a:fillRect/>
          </a:stretch>
        </p:blipFill>
        <p:spPr>
          <a:xfrm>
            <a:off x="0" y="2760980"/>
            <a:ext cx="6116955" cy="410337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31073"/>
          <a:stretch>
            <a:fillRect/>
          </a:stretch>
        </p:blipFill>
        <p:spPr>
          <a:xfrm>
            <a:off x="599440" y="4057650"/>
            <a:ext cx="4072255" cy="2807335"/>
          </a:xfrm>
          <a:prstGeom prst="rect">
            <a:avLst/>
          </a:prstGeom>
        </p:spPr>
      </p:pic>
      <p:sp>
        <p:nvSpPr>
          <p:cNvPr id="16" name="椭圆 15"/>
          <p:cNvSpPr/>
          <p:nvPr>
            <p:custDataLst>
              <p:tags r:id="rId6"/>
            </p:custDataLst>
          </p:nvPr>
        </p:nvSpPr>
        <p:spPr>
          <a:xfrm rot="1800000">
            <a:off x="104140" y="4147185"/>
            <a:ext cx="4507865" cy="1297305"/>
          </a:xfrm>
          <a:prstGeom prst="ellipse">
            <a:avLst/>
          </a:prstGeom>
          <a:solidFill>
            <a:schemeClr val="l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4" name="椭圆 13"/>
          <p:cNvSpPr/>
          <p:nvPr>
            <p:custDataLst>
              <p:tags r:id="rId7"/>
            </p:custDataLst>
          </p:nvPr>
        </p:nvSpPr>
        <p:spPr>
          <a:xfrm rot="1800000">
            <a:off x="398780" y="3772535"/>
            <a:ext cx="4507865" cy="1297305"/>
          </a:xfrm>
          <a:prstGeom prst="ellipse">
            <a:avLst/>
          </a:prstGeom>
          <a:noFill/>
          <a:ln>
            <a:solidFill>
              <a:schemeClr val="l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9" name="十字星 29"/>
          <p:cNvSpPr/>
          <p:nvPr>
            <p:custDataLst>
              <p:tags r:id="rId8"/>
            </p:custDataLst>
          </p:nvPr>
        </p:nvSpPr>
        <p:spPr>
          <a:xfrm>
            <a:off x="2652395" y="5110480"/>
            <a:ext cx="296545" cy="296545"/>
          </a:xfrm>
          <a:prstGeom prst="star4">
            <a:avLst>
              <a:gd name="adj" fmla="val 84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4711" r="20852"/>
          <a:stretch>
            <a:fillRect/>
          </a:stretch>
        </p:blipFill>
        <p:spPr>
          <a:xfrm>
            <a:off x="7308823" y="0"/>
            <a:ext cx="4883177" cy="464505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12">
            <a:alphaModFix amt="7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1428"/>
          <a:stretch>
            <a:fillRect/>
          </a:stretch>
        </p:blipFill>
        <p:spPr>
          <a:xfrm>
            <a:off x="7463735" y="0"/>
            <a:ext cx="3615241" cy="2840584"/>
          </a:xfrm>
          <a:prstGeom prst="rect">
            <a:avLst/>
          </a:prstGeom>
        </p:spPr>
      </p:pic>
      <p:sp>
        <p:nvSpPr>
          <p:cNvPr id="12" name="任意多边形: 形状 11"/>
          <p:cNvSpPr/>
          <p:nvPr>
            <p:custDataLst>
              <p:tags r:id="rId13"/>
            </p:custDataLst>
          </p:nvPr>
        </p:nvSpPr>
        <p:spPr>
          <a:xfrm rot="1800000">
            <a:off x="8860224" y="1335959"/>
            <a:ext cx="3739420" cy="1382894"/>
          </a:xfrm>
          <a:custGeom>
            <a:avLst/>
            <a:gdLst>
              <a:gd name="connsiteX0" fmla="*/ 285680 w 3757539"/>
              <a:gd name="connsiteY0" fmla="*/ 356415 h 1362076"/>
              <a:gd name="connsiteX1" fmla="*/ 2366963 w 3757539"/>
              <a:gd name="connsiteY1" fmla="*/ 0 h 1362076"/>
              <a:gd name="connsiteX2" fmla="*/ 3070826 w 3757539"/>
              <a:gd name="connsiteY2" fmla="*/ 30618 h 1362076"/>
              <a:gd name="connsiteX3" fmla="*/ 3230204 w 3757539"/>
              <a:gd name="connsiteY3" fmla="*/ 47402 h 1362076"/>
              <a:gd name="connsiteX4" fmla="*/ 3757539 w 3757539"/>
              <a:gd name="connsiteY4" fmla="*/ 960774 h 1362076"/>
              <a:gd name="connsiteX5" fmla="*/ 3125462 w 3757539"/>
              <a:gd name="connsiteY5" fmla="*/ 1325704 h 1362076"/>
              <a:gd name="connsiteX6" fmla="*/ 3070826 w 3757539"/>
              <a:gd name="connsiteY6" fmla="*/ 1331458 h 1362076"/>
              <a:gd name="connsiteX7" fmla="*/ 2366963 w 3757539"/>
              <a:gd name="connsiteY7" fmla="*/ 1362076 h 1362076"/>
              <a:gd name="connsiteX8" fmla="*/ 0 w 3757539"/>
              <a:gd name="connsiteY8" fmla="*/ 681038 h 1362076"/>
              <a:gd name="connsiteX9" fmla="*/ 285680 w 3757539"/>
              <a:gd name="connsiteY9" fmla="*/ 356415 h 1362076"/>
              <a:gd name="connsiteX0-1" fmla="*/ 3230204 w 3757539"/>
              <a:gd name="connsiteY0-2" fmla="*/ 47402 h 1362076"/>
              <a:gd name="connsiteX1-3" fmla="*/ 3757539 w 3757539"/>
              <a:gd name="connsiteY1-4" fmla="*/ 960774 h 1362076"/>
              <a:gd name="connsiteX2-5" fmla="*/ 3125462 w 3757539"/>
              <a:gd name="connsiteY2-6" fmla="*/ 1325704 h 1362076"/>
              <a:gd name="connsiteX3-7" fmla="*/ 3070826 w 3757539"/>
              <a:gd name="connsiteY3-8" fmla="*/ 1331458 h 1362076"/>
              <a:gd name="connsiteX4-9" fmla="*/ 2366963 w 3757539"/>
              <a:gd name="connsiteY4-10" fmla="*/ 1362076 h 1362076"/>
              <a:gd name="connsiteX5-11" fmla="*/ 0 w 3757539"/>
              <a:gd name="connsiteY5-12" fmla="*/ 681038 h 1362076"/>
              <a:gd name="connsiteX6-13" fmla="*/ 285680 w 3757539"/>
              <a:gd name="connsiteY6-14" fmla="*/ 356415 h 1362076"/>
              <a:gd name="connsiteX7-15" fmla="*/ 2366963 w 3757539"/>
              <a:gd name="connsiteY7-16" fmla="*/ 0 h 1362076"/>
              <a:gd name="connsiteX8-17" fmla="*/ 3070826 w 3757539"/>
              <a:gd name="connsiteY8-18" fmla="*/ 30618 h 1362076"/>
              <a:gd name="connsiteX9-19" fmla="*/ 3321644 w 3757539"/>
              <a:gd name="connsiteY9-20" fmla="*/ 138842 h 1362076"/>
              <a:gd name="connsiteX0-21" fmla="*/ 3230204 w 3757539"/>
              <a:gd name="connsiteY0-22" fmla="*/ 47402 h 1362076"/>
              <a:gd name="connsiteX1-23" fmla="*/ 3757539 w 3757539"/>
              <a:gd name="connsiteY1-24" fmla="*/ 960774 h 1362076"/>
              <a:gd name="connsiteX2-25" fmla="*/ 3125462 w 3757539"/>
              <a:gd name="connsiteY2-26" fmla="*/ 1325704 h 1362076"/>
              <a:gd name="connsiteX3-27" fmla="*/ 3070826 w 3757539"/>
              <a:gd name="connsiteY3-28" fmla="*/ 1331458 h 1362076"/>
              <a:gd name="connsiteX4-29" fmla="*/ 2366963 w 3757539"/>
              <a:gd name="connsiteY4-30" fmla="*/ 1362076 h 1362076"/>
              <a:gd name="connsiteX5-31" fmla="*/ 0 w 3757539"/>
              <a:gd name="connsiteY5-32" fmla="*/ 681038 h 1362076"/>
              <a:gd name="connsiteX6-33" fmla="*/ 285680 w 3757539"/>
              <a:gd name="connsiteY6-34" fmla="*/ 356415 h 1362076"/>
              <a:gd name="connsiteX7-35" fmla="*/ 2366963 w 3757539"/>
              <a:gd name="connsiteY7-36" fmla="*/ 0 h 1362076"/>
              <a:gd name="connsiteX8-37" fmla="*/ 3070826 w 3757539"/>
              <a:gd name="connsiteY8-38" fmla="*/ 30618 h 1362076"/>
              <a:gd name="connsiteX0-39" fmla="*/ 3757539 w 3757539"/>
              <a:gd name="connsiteY0-40" fmla="*/ 960774 h 1362076"/>
              <a:gd name="connsiteX1-41" fmla="*/ 3125462 w 3757539"/>
              <a:gd name="connsiteY1-42" fmla="*/ 1325704 h 1362076"/>
              <a:gd name="connsiteX2-43" fmla="*/ 3070826 w 3757539"/>
              <a:gd name="connsiteY2-44" fmla="*/ 1331458 h 1362076"/>
              <a:gd name="connsiteX3-45" fmla="*/ 2366963 w 3757539"/>
              <a:gd name="connsiteY3-46" fmla="*/ 1362076 h 1362076"/>
              <a:gd name="connsiteX4-47" fmla="*/ 0 w 3757539"/>
              <a:gd name="connsiteY4-48" fmla="*/ 681038 h 1362076"/>
              <a:gd name="connsiteX5-49" fmla="*/ 285680 w 3757539"/>
              <a:gd name="connsiteY5-50" fmla="*/ 356415 h 1362076"/>
              <a:gd name="connsiteX6-51" fmla="*/ 2366963 w 3757539"/>
              <a:gd name="connsiteY6-52" fmla="*/ 0 h 1362076"/>
              <a:gd name="connsiteX7-53" fmla="*/ 3070826 w 3757539"/>
              <a:gd name="connsiteY7-54" fmla="*/ 30618 h 1362076"/>
              <a:gd name="connsiteX0-55" fmla="*/ 3757539 w 3757539"/>
              <a:gd name="connsiteY0-56" fmla="*/ 960774 h 1362076"/>
              <a:gd name="connsiteX1-57" fmla="*/ 3125462 w 3757539"/>
              <a:gd name="connsiteY1-58" fmla="*/ 1325704 h 1362076"/>
              <a:gd name="connsiteX2-59" fmla="*/ 3070826 w 3757539"/>
              <a:gd name="connsiteY2-60" fmla="*/ 1331458 h 1362076"/>
              <a:gd name="connsiteX3-61" fmla="*/ 2366963 w 3757539"/>
              <a:gd name="connsiteY3-62" fmla="*/ 1362076 h 1362076"/>
              <a:gd name="connsiteX4-63" fmla="*/ 0 w 3757539"/>
              <a:gd name="connsiteY4-64" fmla="*/ 681038 h 1362076"/>
              <a:gd name="connsiteX5-65" fmla="*/ 285680 w 3757539"/>
              <a:gd name="connsiteY5-66" fmla="*/ 356415 h 1362076"/>
              <a:gd name="connsiteX6-67" fmla="*/ 2366963 w 3757539"/>
              <a:gd name="connsiteY6-68" fmla="*/ 0 h 1362076"/>
              <a:gd name="connsiteX7-69" fmla="*/ 3070826 w 3757539"/>
              <a:gd name="connsiteY7-70" fmla="*/ 30618 h 1362076"/>
              <a:gd name="connsiteX0-71" fmla="*/ 3757539 w 3757539"/>
              <a:gd name="connsiteY0-72" fmla="*/ 960774 h 1362076"/>
              <a:gd name="connsiteX1-73" fmla="*/ 3125462 w 3757539"/>
              <a:gd name="connsiteY1-74" fmla="*/ 1325704 h 1362076"/>
              <a:gd name="connsiteX2-75" fmla="*/ 3070826 w 3757539"/>
              <a:gd name="connsiteY2-76" fmla="*/ 1331458 h 1362076"/>
              <a:gd name="connsiteX3-77" fmla="*/ 2366963 w 3757539"/>
              <a:gd name="connsiteY3-78" fmla="*/ 1362076 h 1362076"/>
              <a:gd name="connsiteX4-79" fmla="*/ 0 w 3757539"/>
              <a:gd name="connsiteY4-80" fmla="*/ 681038 h 1362076"/>
              <a:gd name="connsiteX5-81" fmla="*/ 285680 w 3757539"/>
              <a:gd name="connsiteY5-82" fmla="*/ 356415 h 1362076"/>
              <a:gd name="connsiteX6-83" fmla="*/ 2366963 w 3757539"/>
              <a:gd name="connsiteY6-84" fmla="*/ 0 h 1362076"/>
              <a:gd name="connsiteX7-85" fmla="*/ 3070826 w 3757539"/>
              <a:gd name="connsiteY7-86" fmla="*/ 30618 h 1362076"/>
              <a:gd name="connsiteX0-87" fmla="*/ 3757539 w 3757539"/>
              <a:gd name="connsiteY0-88" fmla="*/ 960774 h 1362076"/>
              <a:gd name="connsiteX1-89" fmla="*/ 3070826 w 3757539"/>
              <a:gd name="connsiteY1-90" fmla="*/ 1331458 h 1362076"/>
              <a:gd name="connsiteX2-91" fmla="*/ 2366963 w 3757539"/>
              <a:gd name="connsiteY2-92" fmla="*/ 1362076 h 1362076"/>
              <a:gd name="connsiteX3-93" fmla="*/ 0 w 3757539"/>
              <a:gd name="connsiteY3-94" fmla="*/ 681038 h 1362076"/>
              <a:gd name="connsiteX4-95" fmla="*/ 285680 w 3757539"/>
              <a:gd name="connsiteY4-96" fmla="*/ 356415 h 1362076"/>
              <a:gd name="connsiteX5-97" fmla="*/ 2366963 w 3757539"/>
              <a:gd name="connsiteY5-98" fmla="*/ 0 h 1362076"/>
              <a:gd name="connsiteX6-99" fmla="*/ 3070826 w 3757539"/>
              <a:gd name="connsiteY6-100" fmla="*/ 30618 h 1362076"/>
              <a:gd name="connsiteX0-101" fmla="*/ 3757539 w 3757539"/>
              <a:gd name="connsiteY0-102" fmla="*/ 960774 h 1362076"/>
              <a:gd name="connsiteX1-103" fmla="*/ 3070826 w 3757539"/>
              <a:gd name="connsiteY1-104" fmla="*/ 1331458 h 1362076"/>
              <a:gd name="connsiteX2-105" fmla="*/ 2366963 w 3757539"/>
              <a:gd name="connsiteY2-106" fmla="*/ 1362076 h 1362076"/>
              <a:gd name="connsiteX3-107" fmla="*/ 0 w 3757539"/>
              <a:gd name="connsiteY3-108" fmla="*/ 681038 h 1362076"/>
              <a:gd name="connsiteX4-109" fmla="*/ 285680 w 3757539"/>
              <a:gd name="connsiteY4-110" fmla="*/ 356415 h 1362076"/>
              <a:gd name="connsiteX5-111" fmla="*/ 2366963 w 3757539"/>
              <a:gd name="connsiteY5-112" fmla="*/ 0 h 1362076"/>
              <a:gd name="connsiteX6-113" fmla="*/ 3070826 w 3757539"/>
              <a:gd name="connsiteY6-114" fmla="*/ 30618 h 1362076"/>
              <a:gd name="connsiteX0-115" fmla="*/ 3733924 w 3733924"/>
              <a:gd name="connsiteY0-116" fmla="*/ 1000160 h 1362076"/>
              <a:gd name="connsiteX1-117" fmla="*/ 3070826 w 3733924"/>
              <a:gd name="connsiteY1-118" fmla="*/ 1331458 h 1362076"/>
              <a:gd name="connsiteX2-119" fmla="*/ 2366963 w 3733924"/>
              <a:gd name="connsiteY2-120" fmla="*/ 1362076 h 1362076"/>
              <a:gd name="connsiteX3-121" fmla="*/ 0 w 3733924"/>
              <a:gd name="connsiteY3-122" fmla="*/ 681038 h 1362076"/>
              <a:gd name="connsiteX4-123" fmla="*/ 285680 w 3733924"/>
              <a:gd name="connsiteY4-124" fmla="*/ 356415 h 1362076"/>
              <a:gd name="connsiteX5-125" fmla="*/ 2366963 w 3733924"/>
              <a:gd name="connsiteY5-126" fmla="*/ 0 h 1362076"/>
              <a:gd name="connsiteX6-127" fmla="*/ 3070826 w 3733924"/>
              <a:gd name="connsiteY6-128" fmla="*/ 30618 h 1362076"/>
              <a:gd name="connsiteX0-129" fmla="*/ 3739420 w 3739420"/>
              <a:gd name="connsiteY0-130" fmla="*/ 991837 h 1362076"/>
              <a:gd name="connsiteX1-131" fmla="*/ 3070826 w 3739420"/>
              <a:gd name="connsiteY1-132" fmla="*/ 1331458 h 1362076"/>
              <a:gd name="connsiteX2-133" fmla="*/ 2366963 w 3739420"/>
              <a:gd name="connsiteY2-134" fmla="*/ 1362076 h 1362076"/>
              <a:gd name="connsiteX3-135" fmla="*/ 0 w 3739420"/>
              <a:gd name="connsiteY3-136" fmla="*/ 681038 h 1362076"/>
              <a:gd name="connsiteX4-137" fmla="*/ 285680 w 3739420"/>
              <a:gd name="connsiteY4-138" fmla="*/ 356415 h 1362076"/>
              <a:gd name="connsiteX5-139" fmla="*/ 2366963 w 3739420"/>
              <a:gd name="connsiteY5-140" fmla="*/ 0 h 1362076"/>
              <a:gd name="connsiteX6-141" fmla="*/ 3070826 w 3739420"/>
              <a:gd name="connsiteY6-142" fmla="*/ 30618 h 1362076"/>
              <a:gd name="connsiteX0-143" fmla="*/ 3739420 w 3739420"/>
              <a:gd name="connsiteY0-144" fmla="*/ 991837 h 1362076"/>
              <a:gd name="connsiteX1-145" fmla="*/ 3070826 w 3739420"/>
              <a:gd name="connsiteY1-146" fmla="*/ 1331458 h 1362076"/>
              <a:gd name="connsiteX2-147" fmla="*/ 2366963 w 3739420"/>
              <a:gd name="connsiteY2-148" fmla="*/ 1362076 h 1362076"/>
              <a:gd name="connsiteX3-149" fmla="*/ 0 w 3739420"/>
              <a:gd name="connsiteY3-150" fmla="*/ 681038 h 1362076"/>
              <a:gd name="connsiteX4-151" fmla="*/ 285680 w 3739420"/>
              <a:gd name="connsiteY4-152" fmla="*/ 356415 h 1362076"/>
              <a:gd name="connsiteX5-153" fmla="*/ 2366963 w 3739420"/>
              <a:gd name="connsiteY5-154" fmla="*/ 0 h 1362076"/>
              <a:gd name="connsiteX6-155" fmla="*/ 3070826 w 3739420"/>
              <a:gd name="connsiteY6-156" fmla="*/ 30618 h 1362076"/>
              <a:gd name="connsiteX0-157" fmla="*/ 3739420 w 3739420"/>
              <a:gd name="connsiteY0-158" fmla="*/ 991837 h 1362076"/>
              <a:gd name="connsiteX1-159" fmla="*/ 3070826 w 3739420"/>
              <a:gd name="connsiteY1-160" fmla="*/ 1331458 h 1362076"/>
              <a:gd name="connsiteX2-161" fmla="*/ 2366963 w 3739420"/>
              <a:gd name="connsiteY2-162" fmla="*/ 1362076 h 1362076"/>
              <a:gd name="connsiteX3-163" fmla="*/ 0 w 3739420"/>
              <a:gd name="connsiteY3-164" fmla="*/ 681038 h 1362076"/>
              <a:gd name="connsiteX4-165" fmla="*/ 285680 w 3739420"/>
              <a:gd name="connsiteY4-166" fmla="*/ 356415 h 1362076"/>
              <a:gd name="connsiteX5-167" fmla="*/ 2366963 w 3739420"/>
              <a:gd name="connsiteY5-168" fmla="*/ 0 h 1362076"/>
              <a:gd name="connsiteX6-169" fmla="*/ 3070826 w 3739420"/>
              <a:gd name="connsiteY6-170" fmla="*/ 30618 h 1362076"/>
              <a:gd name="connsiteX0-171" fmla="*/ 3739420 w 3739420"/>
              <a:gd name="connsiteY0-172" fmla="*/ 991837 h 1367350"/>
              <a:gd name="connsiteX1-173" fmla="*/ 2366963 w 3739420"/>
              <a:gd name="connsiteY1-174" fmla="*/ 1362076 h 1367350"/>
              <a:gd name="connsiteX2-175" fmla="*/ 0 w 3739420"/>
              <a:gd name="connsiteY2-176" fmla="*/ 681038 h 1367350"/>
              <a:gd name="connsiteX3-177" fmla="*/ 285680 w 3739420"/>
              <a:gd name="connsiteY3-178" fmla="*/ 356415 h 1367350"/>
              <a:gd name="connsiteX4-179" fmla="*/ 2366963 w 3739420"/>
              <a:gd name="connsiteY4-180" fmla="*/ 0 h 1367350"/>
              <a:gd name="connsiteX5-181" fmla="*/ 3070826 w 3739420"/>
              <a:gd name="connsiteY5-182" fmla="*/ 30618 h 1367350"/>
              <a:gd name="connsiteX0-183" fmla="*/ 3739420 w 3739420"/>
              <a:gd name="connsiteY0-184" fmla="*/ 991837 h 1368283"/>
              <a:gd name="connsiteX1-185" fmla="*/ 2366963 w 3739420"/>
              <a:gd name="connsiteY1-186" fmla="*/ 1362076 h 1368283"/>
              <a:gd name="connsiteX2-187" fmla="*/ 0 w 3739420"/>
              <a:gd name="connsiteY2-188" fmla="*/ 681038 h 1368283"/>
              <a:gd name="connsiteX3-189" fmla="*/ 285680 w 3739420"/>
              <a:gd name="connsiteY3-190" fmla="*/ 356415 h 1368283"/>
              <a:gd name="connsiteX4-191" fmla="*/ 2366963 w 3739420"/>
              <a:gd name="connsiteY4-192" fmla="*/ 0 h 1368283"/>
              <a:gd name="connsiteX5-193" fmla="*/ 3070826 w 3739420"/>
              <a:gd name="connsiteY5-194" fmla="*/ 30618 h 1368283"/>
              <a:gd name="connsiteX0-195" fmla="*/ 3739420 w 3739420"/>
              <a:gd name="connsiteY0-196" fmla="*/ 991837 h 1362076"/>
              <a:gd name="connsiteX1-197" fmla="*/ 2366963 w 3739420"/>
              <a:gd name="connsiteY1-198" fmla="*/ 1362076 h 1362076"/>
              <a:gd name="connsiteX2-199" fmla="*/ 0 w 3739420"/>
              <a:gd name="connsiteY2-200" fmla="*/ 681038 h 1362076"/>
              <a:gd name="connsiteX3-201" fmla="*/ 285680 w 3739420"/>
              <a:gd name="connsiteY3-202" fmla="*/ 356415 h 1362076"/>
              <a:gd name="connsiteX4-203" fmla="*/ 2366963 w 3739420"/>
              <a:gd name="connsiteY4-204" fmla="*/ 0 h 1362076"/>
              <a:gd name="connsiteX5-205" fmla="*/ 3070826 w 3739420"/>
              <a:gd name="connsiteY5-206" fmla="*/ 30618 h 1362076"/>
              <a:gd name="connsiteX0-207" fmla="*/ 3739420 w 3739420"/>
              <a:gd name="connsiteY0-208" fmla="*/ 1005832 h 1376071"/>
              <a:gd name="connsiteX1-209" fmla="*/ 2366963 w 3739420"/>
              <a:gd name="connsiteY1-210" fmla="*/ 1376071 h 1376071"/>
              <a:gd name="connsiteX2-211" fmla="*/ 0 w 3739420"/>
              <a:gd name="connsiteY2-212" fmla="*/ 695033 h 1376071"/>
              <a:gd name="connsiteX3-213" fmla="*/ 285680 w 3739420"/>
              <a:gd name="connsiteY3-214" fmla="*/ 370410 h 1376071"/>
              <a:gd name="connsiteX4-215" fmla="*/ 2366963 w 3739420"/>
              <a:gd name="connsiteY4-216" fmla="*/ 13995 h 1376071"/>
              <a:gd name="connsiteX5-217" fmla="*/ 3182733 w 3739420"/>
              <a:gd name="connsiteY5-218" fmla="*/ 77863 h 1376071"/>
              <a:gd name="connsiteX0-219" fmla="*/ 3739420 w 3739420"/>
              <a:gd name="connsiteY0-220" fmla="*/ 1005655 h 1375894"/>
              <a:gd name="connsiteX1-221" fmla="*/ 2366963 w 3739420"/>
              <a:gd name="connsiteY1-222" fmla="*/ 1375894 h 1375894"/>
              <a:gd name="connsiteX2-223" fmla="*/ 0 w 3739420"/>
              <a:gd name="connsiteY2-224" fmla="*/ 694856 h 1375894"/>
              <a:gd name="connsiteX3-225" fmla="*/ 285680 w 3739420"/>
              <a:gd name="connsiteY3-226" fmla="*/ 370233 h 1375894"/>
              <a:gd name="connsiteX4-227" fmla="*/ 2366963 w 3739420"/>
              <a:gd name="connsiteY4-228" fmla="*/ 13818 h 1375894"/>
              <a:gd name="connsiteX5-229" fmla="*/ 3198782 w 3739420"/>
              <a:gd name="connsiteY5-230" fmla="*/ 78721 h 1375894"/>
              <a:gd name="connsiteX0-231" fmla="*/ 3739420 w 3739420"/>
              <a:gd name="connsiteY0-232" fmla="*/ 1012782 h 1383021"/>
              <a:gd name="connsiteX1-233" fmla="*/ 2366963 w 3739420"/>
              <a:gd name="connsiteY1-234" fmla="*/ 1383021 h 1383021"/>
              <a:gd name="connsiteX2-235" fmla="*/ 0 w 3739420"/>
              <a:gd name="connsiteY2-236" fmla="*/ 701983 h 1383021"/>
              <a:gd name="connsiteX3-237" fmla="*/ 285680 w 3739420"/>
              <a:gd name="connsiteY3-238" fmla="*/ 377360 h 1383021"/>
              <a:gd name="connsiteX4-239" fmla="*/ 2366963 w 3739420"/>
              <a:gd name="connsiteY4-240" fmla="*/ 20945 h 1383021"/>
              <a:gd name="connsiteX5-241" fmla="*/ 3198782 w 3739420"/>
              <a:gd name="connsiteY5-242" fmla="*/ 85848 h 1383021"/>
              <a:gd name="connsiteX0-243" fmla="*/ 3739420 w 3739420"/>
              <a:gd name="connsiteY0-244" fmla="*/ 1026672 h 1396911"/>
              <a:gd name="connsiteX1-245" fmla="*/ 2366963 w 3739420"/>
              <a:gd name="connsiteY1-246" fmla="*/ 1396911 h 1396911"/>
              <a:gd name="connsiteX2-247" fmla="*/ 0 w 3739420"/>
              <a:gd name="connsiteY2-248" fmla="*/ 715873 h 1396911"/>
              <a:gd name="connsiteX3-249" fmla="*/ 285680 w 3739420"/>
              <a:gd name="connsiteY3-250" fmla="*/ 391250 h 1396911"/>
              <a:gd name="connsiteX4-251" fmla="*/ 2366963 w 3739420"/>
              <a:gd name="connsiteY4-252" fmla="*/ 34835 h 1396911"/>
              <a:gd name="connsiteX5-253" fmla="*/ 3192528 w 3739420"/>
              <a:gd name="connsiteY5-254" fmla="*/ 62145 h 1396911"/>
              <a:gd name="connsiteX0-255" fmla="*/ 3739420 w 3739420"/>
              <a:gd name="connsiteY0-256" fmla="*/ 1011996 h 1382235"/>
              <a:gd name="connsiteX1-257" fmla="*/ 2366963 w 3739420"/>
              <a:gd name="connsiteY1-258" fmla="*/ 1382235 h 1382235"/>
              <a:gd name="connsiteX2-259" fmla="*/ 0 w 3739420"/>
              <a:gd name="connsiteY2-260" fmla="*/ 701197 h 1382235"/>
              <a:gd name="connsiteX3-261" fmla="*/ 285680 w 3739420"/>
              <a:gd name="connsiteY3-262" fmla="*/ 376574 h 1382235"/>
              <a:gd name="connsiteX4-263" fmla="*/ 2366963 w 3739420"/>
              <a:gd name="connsiteY4-264" fmla="*/ 20159 h 1382235"/>
              <a:gd name="connsiteX5-265" fmla="*/ 3192528 w 3739420"/>
              <a:gd name="connsiteY5-266" fmla="*/ 47469 h 1382235"/>
              <a:gd name="connsiteX0-267" fmla="*/ 3739420 w 3739420"/>
              <a:gd name="connsiteY0-268" fmla="*/ 1025520 h 1395759"/>
              <a:gd name="connsiteX1-269" fmla="*/ 2366963 w 3739420"/>
              <a:gd name="connsiteY1-270" fmla="*/ 1395759 h 1395759"/>
              <a:gd name="connsiteX2-271" fmla="*/ 0 w 3739420"/>
              <a:gd name="connsiteY2-272" fmla="*/ 714721 h 1395759"/>
              <a:gd name="connsiteX3-273" fmla="*/ 285680 w 3739420"/>
              <a:gd name="connsiteY3-274" fmla="*/ 390098 h 1395759"/>
              <a:gd name="connsiteX4-275" fmla="*/ 2366963 w 3739420"/>
              <a:gd name="connsiteY4-276" fmla="*/ 33683 h 1395759"/>
              <a:gd name="connsiteX5-277" fmla="*/ 3192528 w 3739420"/>
              <a:gd name="connsiteY5-278" fmla="*/ 60993 h 1395759"/>
              <a:gd name="connsiteX0-279" fmla="*/ 3739420 w 3739420"/>
              <a:gd name="connsiteY0-280" fmla="*/ 1013293 h 1383532"/>
              <a:gd name="connsiteX1-281" fmla="*/ 2366963 w 3739420"/>
              <a:gd name="connsiteY1-282" fmla="*/ 1383532 h 1383532"/>
              <a:gd name="connsiteX2-283" fmla="*/ 0 w 3739420"/>
              <a:gd name="connsiteY2-284" fmla="*/ 702494 h 1383532"/>
              <a:gd name="connsiteX3-285" fmla="*/ 285680 w 3739420"/>
              <a:gd name="connsiteY3-286" fmla="*/ 377871 h 1383532"/>
              <a:gd name="connsiteX4-287" fmla="*/ 2366963 w 3739420"/>
              <a:gd name="connsiteY4-288" fmla="*/ 21456 h 1383532"/>
              <a:gd name="connsiteX5-289" fmla="*/ 3192528 w 3739420"/>
              <a:gd name="connsiteY5-290" fmla="*/ 48766 h 1383532"/>
              <a:gd name="connsiteX0-291" fmla="*/ 3739420 w 3739420"/>
              <a:gd name="connsiteY0-292" fmla="*/ 1009045 h 1379284"/>
              <a:gd name="connsiteX1-293" fmla="*/ 2366963 w 3739420"/>
              <a:gd name="connsiteY1-294" fmla="*/ 1379284 h 1379284"/>
              <a:gd name="connsiteX2-295" fmla="*/ 0 w 3739420"/>
              <a:gd name="connsiteY2-296" fmla="*/ 698246 h 1379284"/>
              <a:gd name="connsiteX3-297" fmla="*/ 285680 w 3739420"/>
              <a:gd name="connsiteY3-298" fmla="*/ 373623 h 1379284"/>
              <a:gd name="connsiteX4-299" fmla="*/ 2366963 w 3739420"/>
              <a:gd name="connsiteY4-300" fmla="*/ 17208 h 1379284"/>
              <a:gd name="connsiteX5-301" fmla="*/ 3192528 w 3739420"/>
              <a:gd name="connsiteY5-302" fmla="*/ 44518 h 1379284"/>
              <a:gd name="connsiteX0-303" fmla="*/ 3739420 w 3739420"/>
              <a:gd name="connsiteY0-304" fmla="*/ 1004450 h 1374689"/>
              <a:gd name="connsiteX1-305" fmla="*/ 2366963 w 3739420"/>
              <a:gd name="connsiteY1-306" fmla="*/ 1374689 h 1374689"/>
              <a:gd name="connsiteX2-307" fmla="*/ 0 w 3739420"/>
              <a:gd name="connsiteY2-308" fmla="*/ 693651 h 1374689"/>
              <a:gd name="connsiteX3-309" fmla="*/ 285680 w 3739420"/>
              <a:gd name="connsiteY3-310" fmla="*/ 369028 h 1374689"/>
              <a:gd name="connsiteX4-311" fmla="*/ 2366963 w 3739420"/>
              <a:gd name="connsiteY4-312" fmla="*/ 12613 h 1374689"/>
              <a:gd name="connsiteX5-313" fmla="*/ 3208139 w 3739420"/>
              <a:gd name="connsiteY5-314" fmla="*/ 66963 h 1374689"/>
              <a:gd name="connsiteX0-315" fmla="*/ 3739420 w 3739420"/>
              <a:gd name="connsiteY0-316" fmla="*/ 1012655 h 1382894"/>
              <a:gd name="connsiteX1-317" fmla="*/ 2366963 w 3739420"/>
              <a:gd name="connsiteY1-318" fmla="*/ 1382894 h 1382894"/>
              <a:gd name="connsiteX2-319" fmla="*/ 0 w 3739420"/>
              <a:gd name="connsiteY2-320" fmla="*/ 701856 h 1382894"/>
              <a:gd name="connsiteX3-321" fmla="*/ 285680 w 3739420"/>
              <a:gd name="connsiteY3-322" fmla="*/ 377233 h 1382894"/>
              <a:gd name="connsiteX4-323" fmla="*/ 2366963 w 3739420"/>
              <a:gd name="connsiteY4-324" fmla="*/ 20818 h 1382894"/>
              <a:gd name="connsiteX5-325" fmla="*/ 3208139 w 3739420"/>
              <a:gd name="connsiteY5-326" fmla="*/ 75168 h 13828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3739420" h="1382894">
                <a:moveTo>
                  <a:pt x="3739420" y="1012655"/>
                </a:moveTo>
                <a:cubicBezTo>
                  <a:pt x="3529000" y="1149204"/>
                  <a:pt x="3054514" y="1340907"/>
                  <a:pt x="2366963" y="1382894"/>
                </a:cubicBezTo>
                <a:cubicBezTo>
                  <a:pt x="1059725" y="1382894"/>
                  <a:pt x="0" y="1077983"/>
                  <a:pt x="0" y="701856"/>
                </a:cubicBezTo>
                <a:cubicBezTo>
                  <a:pt x="0" y="584316"/>
                  <a:pt x="103489" y="473731"/>
                  <a:pt x="285680" y="377233"/>
                </a:cubicBezTo>
                <a:cubicBezTo>
                  <a:pt x="686499" y="164936"/>
                  <a:pt x="1879886" y="71162"/>
                  <a:pt x="2366963" y="20818"/>
                </a:cubicBezTo>
                <a:cubicBezTo>
                  <a:pt x="2854040" y="-29526"/>
                  <a:pt x="3099604" y="20460"/>
                  <a:pt x="3208139" y="75168"/>
                </a:cubicBezTo>
              </a:path>
            </a:pathLst>
          </a:custGeom>
          <a:noFill/>
          <a:ln>
            <a:solidFill>
              <a:schemeClr val="l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3" name="任意多边形: 形状 12"/>
          <p:cNvSpPr/>
          <p:nvPr>
            <p:custDataLst>
              <p:tags r:id="rId14"/>
            </p:custDataLst>
          </p:nvPr>
        </p:nvSpPr>
        <p:spPr>
          <a:xfrm rot="1800000">
            <a:off x="9340283" y="788056"/>
            <a:ext cx="3395432" cy="1362076"/>
          </a:xfrm>
          <a:custGeom>
            <a:avLst/>
            <a:gdLst>
              <a:gd name="connsiteX0" fmla="*/ 285680 w 3395432"/>
              <a:gd name="connsiteY0" fmla="*/ 356415 h 1362076"/>
              <a:gd name="connsiteX1" fmla="*/ 2366963 w 3395432"/>
              <a:gd name="connsiteY1" fmla="*/ 0 h 1362076"/>
              <a:gd name="connsiteX2" fmla="*/ 2653306 w 3395432"/>
              <a:gd name="connsiteY2" fmla="*/ 8305 h 1362076"/>
              <a:gd name="connsiteX3" fmla="*/ 3395432 w 3395432"/>
              <a:gd name="connsiteY3" fmla="*/ 1293707 h 1362076"/>
              <a:gd name="connsiteX4" fmla="*/ 3288292 w 3395432"/>
              <a:gd name="connsiteY4" fmla="*/ 1308557 h 1362076"/>
              <a:gd name="connsiteX5" fmla="*/ 2366963 w 3395432"/>
              <a:gd name="connsiteY5" fmla="*/ 1362076 h 1362076"/>
              <a:gd name="connsiteX6" fmla="*/ 0 w 3395432"/>
              <a:gd name="connsiteY6" fmla="*/ 681038 h 1362076"/>
              <a:gd name="connsiteX7" fmla="*/ 285680 w 3395432"/>
              <a:gd name="connsiteY7" fmla="*/ 356415 h 1362076"/>
              <a:gd name="connsiteX0-1" fmla="*/ 285680 w 3395432"/>
              <a:gd name="connsiteY0-2" fmla="*/ 356415 h 1362076"/>
              <a:gd name="connsiteX1-3" fmla="*/ 2366963 w 3395432"/>
              <a:gd name="connsiteY1-4" fmla="*/ 0 h 1362076"/>
              <a:gd name="connsiteX2-5" fmla="*/ 2653306 w 3395432"/>
              <a:gd name="connsiteY2-6" fmla="*/ 8305 h 1362076"/>
              <a:gd name="connsiteX3-7" fmla="*/ 3395432 w 3395432"/>
              <a:gd name="connsiteY3-8" fmla="*/ 1293707 h 1362076"/>
              <a:gd name="connsiteX4-9" fmla="*/ 3288292 w 3395432"/>
              <a:gd name="connsiteY4-10" fmla="*/ 1308557 h 1362076"/>
              <a:gd name="connsiteX5-11" fmla="*/ 2366963 w 3395432"/>
              <a:gd name="connsiteY5-12" fmla="*/ 1362076 h 1362076"/>
              <a:gd name="connsiteX6-13" fmla="*/ 0 w 3395432"/>
              <a:gd name="connsiteY6-14" fmla="*/ 681038 h 1362076"/>
              <a:gd name="connsiteX7-15" fmla="*/ 285680 w 3395432"/>
              <a:gd name="connsiteY7-16" fmla="*/ 356415 h 1362076"/>
              <a:gd name="connsiteX0-17" fmla="*/ 2653306 w 3395432"/>
              <a:gd name="connsiteY0-18" fmla="*/ 8305 h 1362076"/>
              <a:gd name="connsiteX1-19" fmla="*/ 3395432 w 3395432"/>
              <a:gd name="connsiteY1-20" fmla="*/ 1293707 h 1362076"/>
              <a:gd name="connsiteX2-21" fmla="*/ 3288292 w 3395432"/>
              <a:gd name="connsiteY2-22" fmla="*/ 1308557 h 1362076"/>
              <a:gd name="connsiteX3-23" fmla="*/ 2366963 w 3395432"/>
              <a:gd name="connsiteY3-24" fmla="*/ 1362076 h 1362076"/>
              <a:gd name="connsiteX4-25" fmla="*/ 0 w 3395432"/>
              <a:gd name="connsiteY4-26" fmla="*/ 681038 h 1362076"/>
              <a:gd name="connsiteX5-27" fmla="*/ 285680 w 3395432"/>
              <a:gd name="connsiteY5-28" fmla="*/ 356415 h 1362076"/>
              <a:gd name="connsiteX6-29" fmla="*/ 2366963 w 3395432"/>
              <a:gd name="connsiteY6-30" fmla="*/ 0 h 1362076"/>
              <a:gd name="connsiteX7-31" fmla="*/ 2744746 w 3395432"/>
              <a:gd name="connsiteY7-32" fmla="*/ 99745 h 1362076"/>
              <a:gd name="connsiteX0-33" fmla="*/ 2653306 w 3395432"/>
              <a:gd name="connsiteY0-34" fmla="*/ 8305 h 1362076"/>
              <a:gd name="connsiteX1-35" fmla="*/ 3395432 w 3395432"/>
              <a:gd name="connsiteY1-36" fmla="*/ 1293707 h 1362076"/>
              <a:gd name="connsiteX2-37" fmla="*/ 3288292 w 3395432"/>
              <a:gd name="connsiteY2-38" fmla="*/ 1308557 h 1362076"/>
              <a:gd name="connsiteX3-39" fmla="*/ 2366963 w 3395432"/>
              <a:gd name="connsiteY3-40" fmla="*/ 1362076 h 1362076"/>
              <a:gd name="connsiteX4-41" fmla="*/ 0 w 3395432"/>
              <a:gd name="connsiteY4-42" fmla="*/ 681038 h 1362076"/>
              <a:gd name="connsiteX5-43" fmla="*/ 285680 w 3395432"/>
              <a:gd name="connsiteY5-44" fmla="*/ 356415 h 1362076"/>
              <a:gd name="connsiteX6-45" fmla="*/ 2366963 w 3395432"/>
              <a:gd name="connsiteY6-46" fmla="*/ 0 h 1362076"/>
              <a:gd name="connsiteX7-47" fmla="*/ 2744746 w 3395432"/>
              <a:gd name="connsiteY7-48" fmla="*/ 99745 h 1362076"/>
              <a:gd name="connsiteX0-49" fmla="*/ 3395432 w 3395432"/>
              <a:gd name="connsiteY0-50" fmla="*/ 1293707 h 1362076"/>
              <a:gd name="connsiteX1-51" fmla="*/ 3288292 w 3395432"/>
              <a:gd name="connsiteY1-52" fmla="*/ 1308557 h 1362076"/>
              <a:gd name="connsiteX2-53" fmla="*/ 2366963 w 3395432"/>
              <a:gd name="connsiteY2-54" fmla="*/ 1362076 h 1362076"/>
              <a:gd name="connsiteX3-55" fmla="*/ 0 w 3395432"/>
              <a:gd name="connsiteY3-56" fmla="*/ 681038 h 1362076"/>
              <a:gd name="connsiteX4-57" fmla="*/ 285680 w 3395432"/>
              <a:gd name="connsiteY4-58" fmla="*/ 356415 h 1362076"/>
              <a:gd name="connsiteX5-59" fmla="*/ 2366963 w 3395432"/>
              <a:gd name="connsiteY5-60" fmla="*/ 0 h 1362076"/>
              <a:gd name="connsiteX6-61" fmla="*/ 2744746 w 3395432"/>
              <a:gd name="connsiteY6-62" fmla="*/ 99745 h 1362076"/>
              <a:gd name="connsiteX0-63" fmla="*/ 3395432 w 3395432"/>
              <a:gd name="connsiteY0-64" fmla="*/ 1293707 h 1362076"/>
              <a:gd name="connsiteX1-65" fmla="*/ 3288292 w 3395432"/>
              <a:gd name="connsiteY1-66" fmla="*/ 1308557 h 1362076"/>
              <a:gd name="connsiteX2-67" fmla="*/ 2366963 w 3395432"/>
              <a:gd name="connsiteY2-68" fmla="*/ 1362076 h 1362076"/>
              <a:gd name="connsiteX3-69" fmla="*/ 0 w 3395432"/>
              <a:gd name="connsiteY3-70" fmla="*/ 681038 h 1362076"/>
              <a:gd name="connsiteX4-71" fmla="*/ 285680 w 3395432"/>
              <a:gd name="connsiteY4-72" fmla="*/ 356415 h 1362076"/>
              <a:gd name="connsiteX5-73" fmla="*/ 2366963 w 3395432"/>
              <a:gd name="connsiteY5-74" fmla="*/ 0 h 1362076"/>
              <a:gd name="connsiteX6-75" fmla="*/ 2744746 w 3395432"/>
              <a:gd name="connsiteY6-76" fmla="*/ 99745 h 1362076"/>
              <a:gd name="connsiteX0-77" fmla="*/ 3395432 w 3395432"/>
              <a:gd name="connsiteY0-78" fmla="*/ 1293707 h 1362076"/>
              <a:gd name="connsiteX1-79" fmla="*/ 3288292 w 3395432"/>
              <a:gd name="connsiteY1-80" fmla="*/ 1308557 h 1362076"/>
              <a:gd name="connsiteX2-81" fmla="*/ 2366963 w 3395432"/>
              <a:gd name="connsiteY2-82" fmla="*/ 1362076 h 1362076"/>
              <a:gd name="connsiteX3-83" fmla="*/ 0 w 3395432"/>
              <a:gd name="connsiteY3-84" fmla="*/ 681038 h 1362076"/>
              <a:gd name="connsiteX4-85" fmla="*/ 285680 w 3395432"/>
              <a:gd name="connsiteY4-86" fmla="*/ 356415 h 1362076"/>
              <a:gd name="connsiteX5-87" fmla="*/ 2366963 w 3395432"/>
              <a:gd name="connsiteY5-88" fmla="*/ 0 h 1362076"/>
              <a:gd name="connsiteX6-89" fmla="*/ 2646337 w 3395432"/>
              <a:gd name="connsiteY6-90" fmla="*/ 28147 h 136207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3395432" h="1362076">
                <a:moveTo>
                  <a:pt x="3395432" y="1293707"/>
                </a:moveTo>
                <a:lnTo>
                  <a:pt x="3288292" y="1308557"/>
                </a:lnTo>
                <a:cubicBezTo>
                  <a:pt x="3005113" y="1343019"/>
                  <a:pt x="2693773" y="1362076"/>
                  <a:pt x="2366963" y="1362076"/>
                </a:cubicBezTo>
                <a:cubicBezTo>
                  <a:pt x="1059725" y="1362076"/>
                  <a:pt x="0" y="1057165"/>
                  <a:pt x="0" y="681038"/>
                </a:cubicBezTo>
                <a:cubicBezTo>
                  <a:pt x="1" y="563498"/>
                  <a:pt x="103489" y="452913"/>
                  <a:pt x="285680" y="356415"/>
                </a:cubicBezTo>
                <a:cubicBezTo>
                  <a:pt x="686499" y="144118"/>
                  <a:pt x="1468237" y="0"/>
                  <a:pt x="2366963" y="0"/>
                </a:cubicBezTo>
                <a:cubicBezTo>
                  <a:pt x="2462411" y="2768"/>
                  <a:pt x="2646337" y="28147"/>
                  <a:pt x="2646337" y="28147"/>
                </a:cubicBezTo>
              </a:path>
            </a:pathLst>
          </a:custGeom>
          <a:noFill/>
          <a:ln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8" name="十字星 58"/>
          <p:cNvSpPr/>
          <p:nvPr>
            <p:custDataLst>
              <p:tags r:id="rId15"/>
            </p:custDataLst>
          </p:nvPr>
        </p:nvSpPr>
        <p:spPr>
          <a:xfrm rot="2700000">
            <a:off x="9906000" y="304800"/>
            <a:ext cx="361951" cy="361950"/>
          </a:xfrm>
          <a:prstGeom prst="star4">
            <a:avLst>
              <a:gd name="adj" fmla="val 8433"/>
            </a:avLst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7" name="十字星 17"/>
          <p:cNvSpPr/>
          <p:nvPr>
            <p:custDataLst>
              <p:tags r:id="rId16"/>
            </p:custDataLst>
          </p:nvPr>
        </p:nvSpPr>
        <p:spPr>
          <a:xfrm>
            <a:off x="158115" y="448945"/>
            <a:ext cx="361951" cy="361950"/>
          </a:xfrm>
          <a:prstGeom prst="star4">
            <a:avLst>
              <a:gd name="adj" fmla="val 843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5" name="十字星 18"/>
          <p:cNvSpPr/>
          <p:nvPr>
            <p:custDataLst>
              <p:tags r:id="rId17"/>
            </p:custDataLst>
          </p:nvPr>
        </p:nvSpPr>
        <p:spPr>
          <a:xfrm>
            <a:off x="391160" y="666115"/>
            <a:ext cx="257175" cy="257175"/>
          </a:xfrm>
          <a:prstGeom prst="star4">
            <a:avLst>
              <a:gd name="adj" fmla="val 843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" name="标题"/>
          <p:cNvSpPr txBox="1">
            <a:spLocks noGrp="1"/>
          </p:cNvSpPr>
          <p:nvPr>
            <p:ph type="title" idx="1"/>
            <p:custDataLst>
              <p:tags r:id="rId18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400" b="0" i="0" u="none" strike="noStrike" kern="1200" cap="none" spc="300" normalizeH="0" baseline="0" noProof="1" dirty="0">
                <a:ln>
                  <a:noFill/>
                  <a:prstDash val="sysDot"/>
                </a:ln>
                <a:solidFill>
                  <a:schemeClr val="accent1"/>
                </a:solidFill>
                <a:latin typeface="+mj-ea"/>
                <a:ea typeface="+mj-ea"/>
                <a:cs typeface="MiSans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9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0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21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十字星 18"/>
          <p:cNvSpPr/>
          <p:nvPr>
            <p:custDataLst>
              <p:tags r:id="rId2"/>
            </p:custDataLst>
          </p:nvPr>
        </p:nvSpPr>
        <p:spPr>
          <a:xfrm>
            <a:off x="391160" y="666115"/>
            <a:ext cx="257175" cy="257175"/>
          </a:xfrm>
          <a:prstGeom prst="star4">
            <a:avLst>
              <a:gd name="adj" fmla="val 843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6" name="十字星 17"/>
          <p:cNvSpPr/>
          <p:nvPr>
            <p:custDataLst>
              <p:tags r:id="rId3"/>
            </p:custDataLst>
          </p:nvPr>
        </p:nvSpPr>
        <p:spPr>
          <a:xfrm>
            <a:off x="158115" y="448945"/>
            <a:ext cx="361951" cy="361950"/>
          </a:xfrm>
          <a:prstGeom prst="star4">
            <a:avLst>
              <a:gd name="adj" fmla="val 843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4" name="十字星 58"/>
          <p:cNvSpPr/>
          <p:nvPr>
            <p:custDataLst>
              <p:tags r:id="rId4"/>
            </p:custDataLst>
          </p:nvPr>
        </p:nvSpPr>
        <p:spPr>
          <a:xfrm rot="2700000">
            <a:off x="9906000" y="304800"/>
            <a:ext cx="361951" cy="361950"/>
          </a:xfrm>
          <a:prstGeom prst="star4">
            <a:avLst>
              <a:gd name="adj" fmla="val 8433"/>
            </a:avLst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3" name="任意多边形: 形状 12"/>
          <p:cNvSpPr/>
          <p:nvPr>
            <p:custDataLst>
              <p:tags r:id="rId5"/>
            </p:custDataLst>
          </p:nvPr>
        </p:nvSpPr>
        <p:spPr>
          <a:xfrm rot="1800000">
            <a:off x="9340283" y="788056"/>
            <a:ext cx="3395432" cy="1362076"/>
          </a:xfrm>
          <a:custGeom>
            <a:avLst/>
            <a:gdLst>
              <a:gd name="connsiteX0" fmla="*/ 285680 w 3395432"/>
              <a:gd name="connsiteY0" fmla="*/ 356415 h 1362076"/>
              <a:gd name="connsiteX1" fmla="*/ 2366963 w 3395432"/>
              <a:gd name="connsiteY1" fmla="*/ 0 h 1362076"/>
              <a:gd name="connsiteX2" fmla="*/ 2653306 w 3395432"/>
              <a:gd name="connsiteY2" fmla="*/ 8305 h 1362076"/>
              <a:gd name="connsiteX3" fmla="*/ 3395432 w 3395432"/>
              <a:gd name="connsiteY3" fmla="*/ 1293707 h 1362076"/>
              <a:gd name="connsiteX4" fmla="*/ 3288292 w 3395432"/>
              <a:gd name="connsiteY4" fmla="*/ 1308557 h 1362076"/>
              <a:gd name="connsiteX5" fmla="*/ 2366963 w 3395432"/>
              <a:gd name="connsiteY5" fmla="*/ 1362076 h 1362076"/>
              <a:gd name="connsiteX6" fmla="*/ 0 w 3395432"/>
              <a:gd name="connsiteY6" fmla="*/ 681038 h 1362076"/>
              <a:gd name="connsiteX7" fmla="*/ 285680 w 3395432"/>
              <a:gd name="connsiteY7" fmla="*/ 356415 h 1362076"/>
              <a:gd name="connsiteX0-1" fmla="*/ 285680 w 3395432"/>
              <a:gd name="connsiteY0-2" fmla="*/ 356415 h 1362076"/>
              <a:gd name="connsiteX1-3" fmla="*/ 2366963 w 3395432"/>
              <a:gd name="connsiteY1-4" fmla="*/ 0 h 1362076"/>
              <a:gd name="connsiteX2-5" fmla="*/ 2653306 w 3395432"/>
              <a:gd name="connsiteY2-6" fmla="*/ 8305 h 1362076"/>
              <a:gd name="connsiteX3-7" fmla="*/ 3395432 w 3395432"/>
              <a:gd name="connsiteY3-8" fmla="*/ 1293707 h 1362076"/>
              <a:gd name="connsiteX4-9" fmla="*/ 3288292 w 3395432"/>
              <a:gd name="connsiteY4-10" fmla="*/ 1308557 h 1362076"/>
              <a:gd name="connsiteX5-11" fmla="*/ 2366963 w 3395432"/>
              <a:gd name="connsiteY5-12" fmla="*/ 1362076 h 1362076"/>
              <a:gd name="connsiteX6-13" fmla="*/ 0 w 3395432"/>
              <a:gd name="connsiteY6-14" fmla="*/ 681038 h 1362076"/>
              <a:gd name="connsiteX7-15" fmla="*/ 285680 w 3395432"/>
              <a:gd name="connsiteY7-16" fmla="*/ 356415 h 1362076"/>
              <a:gd name="connsiteX0-17" fmla="*/ 2653306 w 3395432"/>
              <a:gd name="connsiteY0-18" fmla="*/ 8305 h 1362076"/>
              <a:gd name="connsiteX1-19" fmla="*/ 3395432 w 3395432"/>
              <a:gd name="connsiteY1-20" fmla="*/ 1293707 h 1362076"/>
              <a:gd name="connsiteX2-21" fmla="*/ 3288292 w 3395432"/>
              <a:gd name="connsiteY2-22" fmla="*/ 1308557 h 1362076"/>
              <a:gd name="connsiteX3-23" fmla="*/ 2366963 w 3395432"/>
              <a:gd name="connsiteY3-24" fmla="*/ 1362076 h 1362076"/>
              <a:gd name="connsiteX4-25" fmla="*/ 0 w 3395432"/>
              <a:gd name="connsiteY4-26" fmla="*/ 681038 h 1362076"/>
              <a:gd name="connsiteX5-27" fmla="*/ 285680 w 3395432"/>
              <a:gd name="connsiteY5-28" fmla="*/ 356415 h 1362076"/>
              <a:gd name="connsiteX6-29" fmla="*/ 2366963 w 3395432"/>
              <a:gd name="connsiteY6-30" fmla="*/ 0 h 1362076"/>
              <a:gd name="connsiteX7-31" fmla="*/ 2744746 w 3395432"/>
              <a:gd name="connsiteY7-32" fmla="*/ 99745 h 1362076"/>
              <a:gd name="connsiteX0-33" fmla="*/ 2653306 w 3395432"/>
              <a:gd name="connsiteY0-34" fmla="*/ 8305 h 1362076"/>
              <a:gd name="connsiteX1-35" fmla="*/ 3395432 w 3395432"/>
              <a:gd name="connsiteY1-36" fmla="*/ 1293707 h 1362076"/>
              <a:gd name="connsiteX2-37" fmla="*/ 3288292 w 3395432"/>
              <a:gd name="connsiteY2-38" fmla="*/ 1308557 h 1362076"/>
              <a:gd name="connsiteX3-39" fmla="*/ 2366963 w 3395432"/>
              <a:gd name="connsiteY3-40" fmla="*/ 1362076 h 1362076"/>
              <a:gd name="connsiteX4-41" fmla="*/ 0 w 3395432"/>
              <a:gd name="connsiteY4-42" fmla="*/ 681038 h 1362076"/>
              <a:gd name="connsiteX5-43" fmla="*/ 285680 w 3395432"/>
              <a:gd name="connsiteY5-44" fmla="*/ 356415 h 1362076"/>
              <a:gd name="connsiteX6-45" fmla="*/ 2366963 w 3395432"/>
              <a:gd name="connsiteY6-46" fmla="*/ 0 h 1362076"/>
              <a:gd name="connsiteX7-47" fmla="*/ 2744746 w 3395432"/>
              <a:gd name="connsiteY7-48" fmla="*/ 99745 h 1362076"/>
              <a:gd name="connsiteX0-49" fmla="*/ 3395432 w 3395432"/>
              <a:gd name="connsiteY0-50" fmla="*/ 1293707 h 1362076"/>
              <a:gd name="connsiteX1-51" fmla="*/ 3288292 w 3395432"/>
              <a:gd name="connsiteY1-52" fmla="*/ 1308557 h 1362076"/>
              <a:gd name="connsiteX2-53" fmla="*/ 2366963 w 3395432"/>
              <a:gd name="connsiteY2-54" fmla="*/ 1362076 h 1362076"/>
              <a:gd name="connsiteX3-55" fmla="*/ 0 w 3395432"/>
              <a:gd name="connsiteY3-56" fmla="*/ 681038 h 1362076"/>
              <a:gd name="connsiteX4-57" fmla="*/ 285680 w 3395432"/>
              <a:gd name="connsiteY4-58" fmla="*/ 356415 h 1362076"/>
              <a:gd name="connsiteX5-59" fmla="*/ 2366963 w 3395432"/>
              <a:gd name="connsiteY5-60" fmla="*/ 0 h 1362076"/>
              <a:gd name="connsiteX6-61" fmla="*/ 2744746 w 3395432"/>
              <a:gd name="connsiteY6-62" fmla="*/ 99745 h 1362076"/>
              <a:gd name="connsiteX0-63" fmla="*/ 3395432 w 3395432"/>
              <a:gd name="connsiteY0-64" fmla="*/ 1293707 h 1362076"/>
              <a:gd name="connsiteX1-65" fmla="*/ 3288292 w 3395432"/>
              <a:gd name="connsiteY1-66" fmla="*/ 1308557 h 1362076"/>
              <a:gd name="connsiteX2-67" fmla="*/ 2366963 w 3395432"/>
              <a:gd name="connsiteY2-68" fmla="*/ 1362076 h 1362076"/>
              <a:gd name="connsiteX3-69" fmla="*/ 0 w 3395432"/>
              <a:gd name="connsiteY3-70" fmla="*/ 681038 h 1362076"/>
              <a:gd name="connsiteX4-71" fmla="*/ 285680 w 3395432"/>
              <a:gd name="connsiteY4-72" fmla="*/ 356415 h 1362076"/>
              <a:gd name="connsiteX5-73" fmla="*/ 2366963 w 3395432"/>
              <a:gd name="connsiteY5-74" fmla="*/ 0 h 1362076"/>
              <a:gd name="connsiteX6-75" fmla="*/ 2744746 w 3395432"/>
              <a:gd name="connsiteY6-76" fmla="*/ 99745 h 1362076"/>
              <a:gd name="connsiteX0-77" fmla="*/ 3395432 w 3395432"/>
              <a:gd name="connsiteY0-78" fmla="*/ 1293707 h 1362076"/>
              <a:gd name="connsiteX1-79" fmla="*/ 3288292 w 3395432"/>
              <a:gd name="connsiteY1-80" fmla="*/ 1308557 h 1362076"/>
              <a:gd name="connsiteX2-81" fmla="*/ 2366963 w 3395432"/>
              <a:gd name="connsiteY2-82" fmla="*/ 1362076 h 1362076"/>
              <a:gd name="connsiteX3-83" fmla="*/ 0 w 3395432"/>
              <a:gd name="connsiteY3-84" fmla="*/ 681038 h 1362076"/>
              <a:gd name="connsiteX4-85" fmla="*/ 285680 w 3395432"/>
              <a:gd name="connsiteY4-86" fmla="*/ 356415 h 1362076"/>
              <a:gd name="connsiteX5-87" fmla="*/ 2366963 w 3395432"/>
              <a:gd name="connsiteY5-88" fmla="*/ 0 h 1362076"/>
              <a:gd name="connsiteX6-89" fmla="*/ 2646337 w 3395432"/>
              <a:gd name="connsiteY6-90" fmla="*/ 28147 h 136207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3395432" h="1362076">
                <a:moveTo>
                  <a:pt x="3395432" y="1293707"/>
                </a:moveTo>
                <a:lnTo>
                  <a:pt x="3288292" y="1308557"/>
                </a:lnTo>
                <a:cubicBezTo>
                  <a:pt x="3005113" y="1343019"/>
                  <a:pt x="2693773" y="1362076"/>
                  <a:pt x="2366963" y="1362076"/>
                </a:cubicBezTo>
                <a:cubicBezTo>
                  <a:pt x="1059725" y="1362076"/>
                  <a:pt x="0" y="1057165"/>
                  <a:pt x="0" y="681038"/>
                </a:cubicBezTo>
                <a:cubicBezTo>
                  <a:pt x="1" y="563498"/>
                  <a:pt x="103489" y="452913"/>
                  <a:pt x="285680" y="356415"/>
                </a:cubicBezTo>
                <a:cubicBezTo>
                  <a:pt x="686499" y="144118"/>
                  <a:pt x="1468237" y="0"/>
                  <a:pt x="2366963" y="0"/>
                </a:cubicBezTo>
                <a:cubicBezTo>
                  <a:pt x="2462411" y="2768"/>
                  <a:pt x="2646337" y="28147"/>
                  <a:pt x="2646337" y="28147"/>
                </a:cubicBezTo>
              </a:path>
            </a:pathLst>
          </a:custGeom>
          <a:noFill/>
          <a:ln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2" name="任意多边形: 形状 11"/>
          <p:cNvSpPr/>
          <p:nvPr>
            <p:custDataLst>
              <p:tags r:id="rId6"/>
            </p:custDataLst>
          </p:nvPr>
        </p:nvSpPr>
        <p:spPr>
          <a:xfrm rot="1800000">
            <a:off x="8860224" y="1335959"/>
            <a:ext cx="3739420" cy="1382894"/>
          </a:xfrm>
          <a:custGeom>
            <a:avLst/>
            <a:gdLst>
              <a:gd name="connsiteX0" fmla="*/ 285680 w 3757539"/>
              <a:gd name="connsiteY0" fmla="*/ 356415 h 1362076"/>
              <a:gd name="connsiteX1" fmla="*/ 2366963 w 3757539"/>
              <a:gd name="connsiteY1" fmla="*/ 0 h 1362076"/>
              <a:gd name="connsiteX2" fmla="*/ 3070826 w 3757539"/>
              <a:gd name="connsiteY2" fmla="*/ 30618 h 1362076"/>
              <a:gd name="connsiteX3" fmla="*/ 3230204 w 3757539"/>
              <a:gd name="connsiteY3" fmla="*/ 47402 h 1362076"/>
              <a:gd name="connsiteX4" fmla="*/ 3757539 w 3757539"/>
              <a:gd name="connsiteY4" fmla="*/ 960774 h 1362076"/>
              <a:gd name="connsiteX5" fmla="*/ 3125462 w 3757539"/>
              <a:gd name="connsiteY5" fmla="*/ 1325704 h 1362076"/>
              <a:gd name="connsiteX6" fmla="*/ 3070826 w 3757539"/>
              <a:gd name="connsiteY6" fmla="*/ 1331458 h 1362076"/>
              <a:gd name="connsiteX7" fmla="*/ 2366963 w 3757539"/>
              <a:gd name="connsiteY7" fmla="*/ 1362076 h 1362076"/>
              <a:gd name="connsiteX8" fmla="*/ 0 w 3757539"/>
              <a:gd name="connsiteY8" fmla="*/ 681038 h 1362076"/>
              <a:gd name="connsiteX9" fmla="*/ 285680 w 3757539"/>
              <a:gd name="connsiteY9" fmla="*/ 356415 h 1362076"/>
              <a:gd name="connsiteX0-1" fmla="*/ 3230204 w 3757539"/>
              <a:gd name="connsiteY0-2" fmla="*/ 47402 h 1362076"/>
              <a:gd name="connsiteX1-3" fmla="*/ 3757539 w 3757539"/>
              <a:gd name="connsiteY1-4" fmla="*/ 960774 h 1362076"/>
              <a:gd name="connsiteX2-5" fmla="*/ 3125462 w 3757539"/>
              <a:gd name="connsiteY2-6" fmla="*/ 1325704 h 1362076"/>
              <a:gd name="connsiteX3-7" fmla="*/ 3070826 w 3757539"/>
              <a:gd name="connsiteY3-8" fmla="*/ 1331458 h 1362076"/>
              <a:gd name="connsiteX4-9" fmla="*/ 2366963 w 3757539"/>
              <a:gd name="connsiteY4-10" fmla="*/ 1362076 h 1362076"/>
              <a:gd name="connsiteX5-11" fmla="*/ 0 w 3757539"/>
              <a:gd name="connsiteY5-12" fmla="*/ 681038 h 1362076"/>
              <a:gd name="connsiteX6-13" fmla="*/ 285680 w 3757539"/>
              <a:gd name="connsiteY6-14" fmla="*/ 356415 h 1362076"/>
              <a:gd name="connsiteX7-15" fmla="*/ 2366963 w 3757539"/>
              <a:gd name="connsiteY7-16" fmla="*/ 0 h 1362076"/>
              <a:gd name="connsiteX8-17" fmla="*/ 3070826 w 3757539"/>
              <a:gd name="connsiteY8-18" fmla="*/ 30618 h 1362076"/>
              <a:gd name="connsiteX9-19" fmla="*/ 3321644 w 3757539"/>
              <a:gd name="connsiteY9-20" fmla="*/ 138842 h 1362076"/>
              <a:gd name="connsiteX0-21" fmla="*/ 3230204 w 3757539"/>
              <a:gd name="connsiteY0-22" fmla="*/ 47402 h 1362076"/>
              <a:gd name="connsiteX1-23" fmla="*/ 3757539 w 3757539"/>
              <a:gd name="connsiteY1-24" fmla="*/ 960774 h 1362076"/>
              <a:gd name="connsiteX2-25" fmla="*/ 3125462 w 3757539"/>
              <a:gd name="connsiteY2-26" fmla="*/ 1325704 h 1362076"/>
              <a:gd name="connsiteX3-27" fmla="*/ 3070826 w 3757539"/>
              <a:gd name="connsiteY3-28" fmla="*/ 1331458 h 1362076"/>
              <a:gd name="connsiteX4-29" fmla="*/ 2366963 w 3757539"/>
              <a:gd name="connsiteY4-30" fmla="*/ 1362076 h 1362076"/>
              <a:gd name="connsiteX5-31" fmla="*/ 0 w 3757539"/>
              <a:gd name="connsiteY5-32" fmla="*/ 681038 h 1362076"/>
              <a:gd name="connsiteX6-33" fmla="*/ 285680 w 3757539"/>
              <a:gd name="connsiteY6-34" fmla="*/ 356415 h 1362076"/>
              <a:gd name="connsiteX7-35" fmla="*/ 2366963 w 3757539"/>
              <a:gd name="connsiteY7-36" fmla="*/ 0 h 1362076"/>
              <a:gd name="connsiteX8-37" fmla="*/ 3070826 w 3757539"/>
              <a:gd name="connsiteY8-38" fmla="*/ 30618 h 1362076"/>
              <a:gd name="connsiteX0-39" fmla="*/ 3757539 w 3757539"/>
              <a:gd name="connsiteY0-40" fmla="*/ 960774 h 1362076"/>
              <a:gd name="connsiteX1-41" fmla="*/ 3125462 w 3757539"/>
              <a:gd name="connsiteY1-42" fmla="*/ 1325704 h 1362076"/>
              <a:gd name="connsiteX2-43" fmla="*/ 3070826 w 3757539"/>
              <a:gd name="connsiteY2-44" fmla="*/ 1331458 h 1362076"/>
              <a:gd name="connsiteX3-45" fmla="*/ 2366963 w 3757539"/>
              <a:gd name="connsiteY3-46" fmla="*/ 1362076 h 1362076"/>
              <a:gd name="connsiteX4-47" fmla="*/ 0 w 3757539"/>
              <a:gd name="connsiteY4-48" fmla="*/ 681038 h 1362076"/>
              <a:gd name="connsiteX5-49" fmla="*/ 285680 w 3757539"/>
              <a:gd name="connsiteY5-50" fmla="*/ 356415 h 1362076"/>
              <a:gd name="connsiteX6-51" fmla="*/ 2366963 w 3757539"/>
              <a:gd name="connsiteY6-52" fmla="*/ 0 h 1362076"/>
              <a:gd name="connsiteX7-53" fmla="*/ 3070826 w 3757539"/>
              <a:gd name="connsiteY7-54" fmla="*/ 30618 h 1362076"/>
              <a:gd name="connsiteX0-55" fmla="*/ 3757539 w 3757539"/>
              <a:gd name="connsiteY0-56" fmla="*/ 960774 h 1362076"/>
              <a:gd name="connsiteX1-57" fmla="*/ 3125462 w 3757539"/>
              <a:gd name="connsiteY1-58" fmla="*/ 1325704 h 1362076"/>
              <a:gd name="connsiteX2-59" fmla="*/ 3070826 w 3757539"/>
              <a:gd name="connsiteY2-60" fmla="*/ 1331458 h 1362076"/>
              <a:gd name="connsiteX3-61" fmla="*/ 2366963 w 3757539"/>
              <a:gd name="connsiteY3-62" fmla="*/ 1362076 h 1362076"/>
              <a:gd name="connsiteX4-63" fmla="*/ 0 w 3757539"/>
              <a:gd name="connsiteY4-64" fmla="*/ 681038 h 1362076"/>
              <a:gd name="connsiteX5-65" fmla="*/ 285680 w 3757539"/>
              <a:gd name="connsiteY5-66" fmla="*/ 356415 h 1362076"/>
              <a:gd name="connsiteX6-67" fmla="*/ 2366963 w 3757539"/>
              <a:gd name="connsiteY6-68" fmla="*/ 0 h 1362076"/>
              <a:gd name="connsiteX7-69" fmla="*/ 3070826 w 3757539"/>
              <a:gd name="connsiteY7-70" fmla="*/ 30618 h 1362076"/>
              <a:gd name="connsiteX0-71" fmla="*/ 3757539 w 3757539"/>
              <a:gd name="connsiteY0-72" fmla="*/ 960774 h 1362076"/>
              <a:gd name="connsiteX1-73" fmla="*/ 3125462 w 3757539"/>
              <a:gd name="connsiteY1-74" fmla="*/ 1325704 h 1362076"/>
              <a:gd name="connsiteX2-75" fmla="*/ 3070826 w 3757539"/>
              <a:gd name="connsiteY2-76" fmla="*/ 1331458 h 1362076"/>
              <a:gd name="connsiteX3-77" fmla="*/ 2366963 w 3757539"/>
              <a:gd name="connsiteY3-78" fmla="*/ 1362076 h 1362076"/>
              <a:gd name="connsiteX4-79" fmla="*/ 0 w 3757539"/>
              <a:gd name="connsiteY4-80" fmla="*/ 681038 h 1362076"/>
              <a:gd name="connsiteX5-81" fmla="*/ 285680 w 3757539"/>
              <a:gd name="connsiteY5-82" fmla="*/ 356415 h 1362076"/>
              <a:gd name="connsiteX6-83" fmla="*/ 2366963 w 3757539"/>
              <a:gd name="connsiteY6-84" fmla="*/ 0 h 1362076"/>
              <a:gd name="connsiteX7-85" fmla="*/ 3070826 w 3757539"/>
              <a:gd name="connsiteY7-86" fmla="*/ 30618 h 1362076"/>
              <a:gd name="connsiteX0-87" fmla="*/ 3757539 w 3757539"/>
              <a:gd name="connsiteY0-88" fmla="*/ 960774 h 1362076"/>
              <a:gd name="connsiteX1-89" fmla="*/ 3070826 w 3757539"/>
              <a:gd name="connsiteY1-90" fmla="*/ 1331458 h 1362076"/>
              <a:gd name="connsiteX2-91" fmla="*/ 2366963 w 3757539"/>
              <a:gd name="connsiteY2-92" fmla="*/ 1362076 h 1362076"/>
              <a:gd name="connsiteX3-93" fmla="*/ 0 w 3757539"/>
              <a:gd name="connsiteY3-94" fmla="*/ 681038 h 1362076"/>
              <a:gd name="connsiteX4-95" fmla="*/ 285680 w 3757539"/>
              <a:gd name="connsiteY4-96" fmla="*/ 356415 h 1362076"/>
              <a:gd name="connsiteX5-97" fmla="*/ 2366963 w 3757539"/>
              <a:gd name="connsiteY5-98" fmla="*/ 0 h 1362076"/>
              <a:gd name="connsiteX6-99" fmla="*/ 3070826 w 3757539"/>
              <a:gd name="connsiteY6-100" fmla="*/ 30618 h 1362076"/>
              <a:gd name="connsiteX0-101" fmla="*/ 3757539 w 3757539"/>
              <a:gd name="connsiteY0-102" fmla="*/ 960774 h 1362076"/>
              <a:gd name="connsiteX1-103" fmla="*/ 3070826 w 3757539"/>
              <a:gd name="connsiteY1-104" fmla="*/ 1331458 h 1362076"/>
              <a:gd name="connsiteX2-105" fmla="*/ 2366963 w 3757539"/>
              <a:gd name="connsiteY2-106" fmla="*/ 1362076 h 1362076"/>
              <a:gd name="connsiteX3-107" fmla="*/ 0 w 3757539"/>
              <a:gd name="connsiteY3-108" fmla="*/ 681038 h 1362076"/>
              <a:gd name="connsiteX4-109" fmla="*/ 285680 w 3757539"/>
              <a:gd name="connsiteY4-110" fmla="*/ 356415 h 1362076"/>
              <a:gd name="connsiteX5-111" fmla="*/ 2366963 w 3757539"/>
              <a:gd name="connsiteY5-112" fmla="*/ 0 h 1362076"/>
              <a:gd name="connsiteX6-113" fmla="*/ 3070826 w 3757539"/>
              <a:gd name="connsiteY6-114" fmla="*/ 30618 h 1362076"/>
              <a:gd name="connsiteX0-115" fmla="*/ 3733924 w 3733924"/>
              <a:gd name="connsiteY0-116" fmla="*/ 1000160 h 1362076"/>
              <a:gd name="connsiteX1-117" fmla="*/ 3070826 w 3733924"/>
              <a:gd name="connsiteY1-118" fmla="*/ 1331458 h 1362076"/>
              <a:gd name="connsiteX2-119" fmla="*/ 2366963 w 3733924"/>
              <a:gd name="connsiteY2-120" fmla="*/ 1362076 h 1362076"/>
              <a:gd name="connsiteX3-121" fmla="*/ 0 w 3733924"/>
              <a:gd name="connsiteY3-122" fmla="*/ 681038 h 1362076"/>
              <a:gd name="connsiteX4-123" fmla="*/ 285680 w 3733924"/>
              <a:gd name="connsiteY4-124" fmla="*/ 356415 h 1362076"/>
              <a:gd name="connsiteX5-125" fmla="*/ 2366963 w 3733924"/>
              <a:gd name="connsiteY5-126" fmla="*/ 0 h 1362076"/>
              <a:gd name="connsiteX6-127" fmla="*/ 3070826 w 3733924"/>
              <a:gd name="connsiteY6-128" fmla="*/ 30618 h 1362076"/>
              <a:gd name="connsiteX0-129" fmla="*/ 3739420 w 3739420"/>
              <a:gd name="connsiteY0-130" fmla="*/ 991837 h 1362076"/>
              <a:gd name="connsiteX1-131" fmla="*/ 3070826 w 3739420"/>
              <a:gd name="connsiteY1-132" fmla="*/ 1331458 h 1362076"/>
              <a:gd name="connsiteX2-133" fmla="*/ 2366963 w 3739420"/>
              <a:gd name="connsiteY2-134" fmla="*/ 1362076 h 1362076"/>
              <a:gd name="connsiteX3-135" fmla="*/ 0 w 3739420"/>
              <a:gd name="connsiteY3-136" fmla="*/ 681038 h 1362076"/>
              <a:gd name="connsiteX4-137" fmla="*/ 285680 w 3739420"/>
              <a:gd name="connsiteY4-138" fmla="*/ 356415 h 1362076"/>
              <a:gd name="connsiteX5-139" fmla="*/ 2366963 w 3739420"/>
              <a:gd name="connsiteY5-140" fmla="*/ 0 h 1362076"/>
              <a:gd name="connsiteX6-141" fmla="*/ 3070826 w 3739420"/>
              <a:gd name="connsiteY6-142" fmla="*/ 30618 h 1362076"/>
              <a:gd name="connsiteX0-143" fmla="*/ 3739420 w 3739420"/>
              <a:gd name="connsiteY0-144" fmla="*/ 991837 h 1362076"/>
              <a:gd name="connsiteX1-145" fmla="*/ 3070826 w 3739420"/>
              <a:gd name="connsiteY1-146" fmla="*/ 1331458 h 1362076"/>
              <a:gd name="connsiteX2-147" fmla="*/ 2366963 w 3739420"/>
              <a:gd name="connsiteY2-148" fmla="*/ 1362076 h 1362076"/>
              <a:gd name="connsiteX3-149" fmla="*/ 0 w 3739420"/>
              <a:gd name="connsiteY3-150" fmla="*/ 681038 h 1362076"/>
              <a:gd name="connsiteX4-151" fmla="*/ 285680 w 3739420"/>
              <a:gd name="connsiteY4-152" fmla="*/ 356415 h 1362076"/>
              <a:gd name="connsiteX5-153" fmla="*/ 2366963 w 3739420"/>
              <a:gd name="connsiteY5-154" fmla="*/ 0 h 1362076"/>
              <a:gd name="connsiteX6-155" fmla="*/ 3070826 w 3739420"/>
              <a:gd name="connsiteY6-156" fmla="*/ 30618 h 1362076"/>
              <a:gd name="connsiteX0-157" fmla="*/ 3739420 w 3739420"/>
              <a:gd name="connsiteY0-158" fmla="*/ 991837 h 1362076"/>
              <a:gd name="connsiteX1-159" fmla="*/ 3070826 w 3739420"/>
              <a:gd name="connsiteY1-160" fmla="*/ 1331458 h 1362076"/>
              <a:gd name="connsiteX2-161" fmla="*/ 2366963 w 3739420"/>
              <a:gd name="connsiteY2-162" fmla="*/ 1362076 h 1362076"/>
              <a:gd name="connsiteX3-163" fmla="*/ 0 w 3739420"/>
              <a:gd name="connsiteY3-164" fmla="*/ 681038 h 1362076"/>
              <a:gd name="connsiteX4-165" fmla="*/ 285680 w 3739420"/>
              <a:gd name="connsiteY4-166" fmla="*/ 356415 h 1362076"/>
              <a:gd name="connsiteX5-167" fmla="*/ 2366963 w 3739420"/>
              <a:gd name="connsiteY5-168" fmla="*/ 0 h 1362076"/>
              <a:gd name="connsiteX6-169" fmla="*/ 3070826 w 3739420"/>
              <a:gd name="connsiteY6-170" fmla="*/ 30618 h 1362076"/>
              <a:gd name="connsiteX0-171" fmla="*/ 3739420 w 3739420"/>
              <a:gd name="connsiteY0-172" fmla="*/ 991837 h 1367350"/>
              <a:gd name="connsiteX1-173" fmla="*/ 2366963 w 3739420"/>
              <a:gd name="connsiteY1-174" fmla="*/ 1362076 h 1367350"/>
              <a:gd name="connsiteX2-175" fmla="*/ 0 w 3739420"/>
              <a:gd name="connsiteY2-176" fmla="*/ 681038 h 1367350"/>
              <a:gd name="connsiteX3-177" fmla="*/ 285680 w 3739420"/>
              <a:gd name="connsiteY3-178" fmla="*/ 356415 h 1367350"/>
              <a:gd name="connsiteX4-179" fmla="*/ 2366963 w 3739420"/>
              <a:gd name="connsiteY4-180" fmla="*/ 0 h 1367350"/>
              <a:gd name="connsiteX5-181" fmla="*/ 3070826 w 3739420"/>
              <a:gd name="connsiteY5-182" fmla="*/ 30618 h 1367350"/>
              <a:gd name="connsiteX0-183" fmla="*/ 3739420 w 3739420"/>
              <a:gd name="connsiteY0-184" fmla="*/ 991837 h 1368283"/>
              <a:gd name="connsiteX1-185" fmla="*/ 2366963 w 3739420"/>
              <a:gd name="connsiteY1-186" fmla="*/ 1362076 h 1368283"/>
              <a:gd name="connsiteX2-187" fmla="*/ 0 w 3739420"/>
              <a:gd name="connsiteY2-188" fmla="*/ 681038 h 1368283"/>
              <a:gd name="connsiteX3-189" fmla="*/ 285680 w 3739420"/>
              <a:gd name="connsiteY3-190" fmla="*/ 356415 h 1368283"/>
              <a:gd name="connsiteX4-191" fmla="*/ 2366963 w 3739420"/>
              <a:gd name="connsiteY4-192" fmla="*/ 0 h 1368283"/>
              <a:gd name="connsiteX5-193" fmla="*/ 3070826 w 3739420"/>
              <a:gd name="connsiteY5-194" fmla="*/ 30618 h 1368283"/>
              <a:gd name="connsiteX0-195" fmla="*/ 3739420 w 3739420"/>
              <a:gd name="connsiteY0-196" fmla="*/ 991837 h 1362076"/>
              <a:gd name="connsiteX1-197" fmla="*/ 2366963 w 3739420"/>
              <a:gd name="connsiteY1-198" fmla="*/ 1362076 h 1362076"/>
              <a:gd name="connsiteX2-199" fmla="*/ 0 w 3739420"/>
              <a:gd name="connsiteY2-200" fmla="*/ 681038 h 1362076"/>
              <a:gd name="connsiteX3-201" fmla="*/ 285680 w 3739420"/>
              <a:gd name="connsiteY3-202" fmla="*/ 356415 h 1362076"/>
              <a:gd name="connsiteX4-203" fmla="*/ 2366963 w 3739420"/>
              <a:gd name="connsiteY4-204" fmla="*/ 0 h 1362076"/>
              <a:gd name="connsiteX5-205" fmla="*/ 3070826 w 3739420"/>
              <a:gd name="connsiteY5-206" fmla="*/ 30618 h 1362076"/>
              <a:gd name="connsiteX0-207" fmla="*/ 3739420 w 3739420"/>
              <a:gd name="connsiteY0-208" fmla="*/ 1005832 h 1376071"/>
              <a:gd name="connsiteX1-209" fmla="*/ 2366963 w 3739420"/>
              <a:gd name="connsiteY1-210" fmla="*/ 1376071 h 1376071"/>
              <a:gd name="connsiteX2-211" fmla="*/ 0 w 3739420"/>
              <a:gd name="connsiteY2-212" fmla="*/ 695033 h 1376071"/>
              <a:gd name="connsiteX3-213" fmla="*/ 285680 w 3739420"/>
              <a:gd name="connsiteY3-214" fmla="*/ 370410 h 1376071"/>
              <a:gd name="connsiteX4-215" fmla="*/ 2366963 w 3739420"/>
              <a:gd name="connsiteY4-216" fmla="*/ 13995 h 1376071"/>
              <a:gd name="connsiteX5-217" fmla="*/ 3182733 w 3739420"/>
              <a:gd name="connsiteY5-218" fmla="*/ 77863 h 1376071"/>
              <a:gd name="connsiteX0-219" fmla="*/ 3739420 w 3739420"/>
              <a:gd name="connsiteY0-220" fmla="*/ 1005655 h 1375894"/>
              <a:gd name="connsiteX1-221" fmla="*/ 2366963 w 3739420"/>
              <a:gd name="connsiteY1-222" fmla="*/ 1375894 h 1375894"/>
              <a:gd name="connsiteX2-223" fmla="*/ 0 w 3739420"/>
              <a:gd name="connsiteY2-224" fmla="*/ 694856 h 1375894"/>
              <a:gd name="connsiteX3-225" fmla="*/ 285680 w 3739420"/>
              <a:gd name="connsiteY3-226" fmla="*/ 370233 h 1375894"/>
              <a:gd name="connsiteX4-227" fmla="*/ 2366963 w 3739420"/>
              <a:gd name="connsiteY4-228" fmla="*/ 13818 h 1375894"/>
              <a:gd name="connsiteX5-229" fmla="*/ 3198782 w 3739420"/>
              <a:gd name="connsiteY5-230" fmla="*/ 78721 h 1375894"/>
              <a:gd name="connsiteX0-231" fmla="*/ 3739420 w 3739420"/>
              <a:gd name="connsiteY0-232" fmla="*/ 1012782 h 1383021"/>
              <a:gd name="connsiteX1-233" fmla="*/ 2366963 w 3739420"/>
              <a:gd name="connsiteY1-234" fmla="*/ 1383021 h 1383021"/>
              <a:gd name="connsiteX2-235" fmla="*/ 0 w 3739420"/>
              <a:gd name="connsiteY2-236" fmla="*/ 701983 h 1383021"/>
              <a:gd name="connsiteX3-237" fmla="*/ 285680 w 3739420"/>
              <a:gd name="connsiteY3-238" fmla="*/ 377360 h 1383021"/>
              <a:gd name="connsiteX4-239" fmla="*/ 2366963 w 3739420"/>
              <a:gd name="connsiteY4-240" fmla="*/ 20945 h 1383021"/>
              <a:gd name="connsiteX5-241" fmla="*/ 3198782 w 3739420"/>
              <a:gd name="connsiteY5-242" fmla="*/ 85848 h 1383021"/>
              <a:gd name="connsiteX0-243" fmla="*/ 3739420 w 3739420"/>
              <a:gd name="connsiteY0-244" fmla="*/ 1026672 h 1396911"/>
              <a:gd name="connsiteX1-245" fmla="*/ 2366963 w 3739420"/>
              <a:gd name="connsiteY1-246" fmla="*/ 1396911 h 1396911"/>
              <a:gd name="connsiteX2-247" fmla="*/ 0 w 3739420"/>
              <a:gd name="connsiteY2-248" fmla="*/ 715873 h 1396911"/>
              <a:gd name="connsiteX3-249" fmla="*/ 285680 w 3739420"/>
              <a:gd name="connsiteY3-250" fmla="*/ 391250 h 1396911"/>
              <a:gd name="connsiteX4-251" fmla="*/ 2366963 w 3739420"/>
              <a:gd name="connsiteY4-252" fmla="*/ 34835 h 1396911"/>
              <a:gd name="connsiteX5-253" fmla="*/ 3192528 w 3739420"/>
              <a:gd name="connsiteY5-254" fmla="*/ 62145 h 1396911"/>
              <a:gd name="connsiteX0-255" fmla="*/ 3739420 w 3739420"/>
              <a:gd name="connsiteY0-256" fmla="*/ 1011996 h 1382235"/>
              <a:gd name="connsiteX1-257" fmla="*/ 2366963 w 3739420"/>
              <a:gd name="connsiteY1-258" fmla="*/ 1382235 h 1382235"/>
              <a:gd name="connsiteX2-259" fmla="*/ 0 w 3739420"/>
              <a:gd name="connsiteY2-260" fmla="*/ 701197 h 1382235"/>
              <a:gd name="connsiteX3-261" fmla="*/ 285680 w 3739420"/>
              <a:gd name="connsiteY3-262" fmla="*/ 376574 h 1382235"/>
              <a:gd name="connsiteX4-263" fmla="*/ 2366963 w 3739420"/>
              <a:gd name="connsiteY4-264" fmla="*/ 20159 h 1382235"/>
              <a:gd name="connsiteX5-265" fmla="*/ 3192528 w 3739420"/>
              <a:gd name="connsiteY5-266" fmla="*/ 47469 h 1382235"/>
              <a:gd name="connsiteX0-267" fmla="*/ 3739420 w 3739420"/>
              <a:gd name="connsiteY0-268" fmla="*/ 1025520 h 1395759"/>
              <a:gd name="connsiteX1-269" fmla="*/ 2366963 w 3739420"/>
              <a:gd name="connsiteY1-270" fmla="*/ 1395759 h 1395759"/>
              <a:gd name="connsiteX2-271" fmla="*/ 0 w 3739420"/>
              <a:gd name="connsiteY2-272" fmla="*/ 714721 h 1395759"/>
              <a:gd name="connsiteX3-273" fmla="*/ 285680 w 3739420"/>
              <a:gd name="connsiteY3-274" fmla="*/ 390098 h 1395759"/>
              <a:gd name="connsiteX4-275" fmla="*/ 2366963 w 3739420"/>
              <a:gd name="connsiteY4-276" fmla="*/ 33683 h 1395759"/>
              <a:gd name="connsiteX5-277" fmla="*/ 3192528 w 3739420"/>
              <a:gd name="connsiteY5-278" fmla="*/ 60993 h 1395759"/>
              <a:gd name="connsiteX0-279" fmla="*/ 3739420 w 3739420"/>
              <a:gd name="connsiteY0-280" fmla="*/ 1013293 h 1383532"/>
              <a:gd name="connsiteX1-281" fmla="*/ 2366963 w 3739420"/>
              <a:gd name="connsiteY1-282" fmla="*/ 1383532 h 1383532"/>
              <a:gd name="connsiteX2-283" fmla="*/ 0 w 3739420"/>
              <a:gd name="connsiteY2-284" fmla="*/ 702494 h 1383532"/>
              <a:gd name="connsiteX3-285" fmla="*/ 285680 w 3739420"/>
              <a:gd name="connsiteY3-286" fmla="*/ 377871 h 1383532"/>
              <a:gd name="connsiteX4-287" fmla="*/ 2366963 w 3739420"/>
              <a:gd name="connsiteY4-288" fmla="*/ 21456 h 1383532"/>
              <a:gd name="connsiteX5-289" fmla="*/ 3192528 w 3739420"/>
              <a:gd name="connsiteY5-290" fmla="*/ 48766 h 1383532"/>
              <a:gd name="connsiteX0-291" fmla="*/ 3739420 w 3739420"/>
              <a:gd name="connsiteY0-292" fmla="*/ 1009045 h 1379284"/>
              <a:gd name="connsiteX1-293" fmla="*/ 2366963 w 3739420"/>
              <a:gd name="connsiteY1-294" fmla="*/ 1379284 h 1379284"/>
              <a:gd name="connsiteX2-295" fmla="*/ 0 w 3739420"/>
              <a:gd name="connsiteY2-296" fmla="*/ 698246 h 1379284"/>
              <a:gd name="connsiteX3-297" fmla="*/ 285680 w 3739420"/>
              <a:gd name="connsiteY3-298" fmla="*/ 373623 h 1379284"/>
              <a:gd name="connsiteX4-299" fmla="*/ 2366963 w 3739420"/>
              <a:gd name="connsiteY4-300" fmla="*/ 17208 h 1379284"/>
              <a:gd name="connsiteX5-301" fmla="*/ 3192528 w 3739420"/>
              <a:gd name="connsiteY5-302" fmla="*/ 44518 h 1379284"/>
              <a:gd name="connsiteX0-303" fmla="*/ 3739420 w 3739420"/>
              <a:gd name="connsiteY0-304" fmla="*/ 1004450 h 1374689"/>
              <a:gd name="connsiteX1-305" fmla="*/ 2366963 w 3739420"/>
              <a:gd name="connsiteY1-306" fmla="*/ 1374689 h 1374689"/>
              <a:gd name="connsiteX2-307" fmla="*/ 0 w 3739420"/>
              <a:gd name="connsiteY2-308" fmla="*/ 693651 h 1374689"/>
              <a:gd name="connsiteX3-309" fmla="*/ 285680 w 3739420"/>
              <a:gd name="connsiteY3-310" fmla="*/ 369028 h 1374689"/>
              <a:gd name="connsiteX4-311" fmla="*/ 2366963 w 3739420"/>
              <a:gd name="connsiteY4-312" fmla="*/ 12613 h 1374689"/>
              <a:gd name="connsiteX5-313" fmla="*/ 3208139 w 3739420"/>
              <a:gd name="connsiteY5-314" fmla="*/ 66963 h 1374689"/>
              <a:gd name="connsiteX0-315" fmla="*/ 3739420 w 3739420"/>
              <a:gd name="connsiteY0-316" fmla="*/ 1012655 h 1382894"/>
              <a:gd name="connsiteX1-317" fmla="*/ 2366963 w 3739420"/>
              <a:gd name="connsiteY1-318" fmla="*/ 1382894 h 1382894"/>
              <a:gd name="connsiteX2-319" fmla="*/ 0 w 3739420"/>
              <a:gd name="connsiteY2-320" fmla="*/ 701856 h 1382894"/>
              <a:gd name="connsiteX3-321" fmla="*/ 285680 w 3739420"/>
              <a:gd name="connsiteY3-322" fmla="*/ 377233 h 1382894"/>
              <a:gd name="connsiteX4-323" fmla="*/ 2366963 w 3739420"/>
              <a:gd name="connsiteY4-324" fmla="*/ 20818 h 1382894"/>
              <a:gd name="connsiteX5-325" fmla="*/ 3208139 w 3739420"/>
              <a:gd name="connsiteY5-326" fmla="*/ 75168 h 13828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3739420" h="1382894">
                <a:moveTo>
                  <a:pt x="3739420" y="1012655"/>
                </a:moveTo>
                <a:cubicBezTo>
                  <a:pt x="3529000" y="1149204"/>
                  <a:pt x="3054514" y="1340907"/>
                  <a:pt x="2366963" y="1382894"/>
                </a:cubicBezTo>
                <a:cubicBezTo>
                  <a:pt x="1059725" y="1382894"/>
                  <a:pt x="0" y="1077983"/>
                  <a:pt x="0" y="701856"/>
                </a:cubicBezTo>
                <a:cubicBezTo>
                  <a:pt x="0" y="584316"/>
                  <a:pt x="103489" y="473731"/>
                  <a:pt x="285680" y="377233"/>
                </a:cubicBezTo>
                <a:cubicBezTo>
                  <a:pt x="686499" y="164936"/>
                  <a:pt x="1879886" y="71162"/>
                  <a:pt x="2366963" y="20818"/>
                </a:cubicBezTo>
                <a:cubicBezTo>
                  <a:pt x="2854040" y="-29526"/>
                  <a:pt x="3099604" y="20460"/>
                  <a:pt x="3208139" y="75168"/>
                </a:cubicBezTo>
              </a:path>
            </a:pathLst>
          </a:custGeom>
          <a:noFill/>
          <a:ln>
            <a:solidFill>
              <a:schemeClr val="l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>
            <a:alphaModFix amt="7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1428"/>
          <a:stretch>
            <a:fillRect/>
          </a:stretch>
        </p:blipFill>
        <p:spPr>
          <a:xfrm>
            <a:off x="7463735" y="0"/>
            <a:ext cx="3615241" cy="284058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4711" r="20852"/>
          <a:stretch>
            <a:fillRect/>
          </a:stretch>
        </p:blipFill>
        <p:spPr>
          <a:xfrm>
            <a:off x="7308823" y="0"/>
            <a:ext cx="4883177" cy="4645052"/>
          </a:xfrm>
          <a:prstGeom prst="rect">
            <a:avLst/>
          </a:prstGeom>
        </p:spPr>
      </p:pic>
      <p:sp>
        <p:nvSpPr>
          <p:cNvPr id="9" name="十字星 29"/>
          <p:cNvSpPr/>
          <p:nvPr>
            <p:custDataLst>
              <p:tags r:id="rId11"/>
            </p:custDataLst>
          </p:nvPr>
        </p:nvSpPr>
        <p:spPr>
          <a:xfrm>
            <a:off x="2652395" y="5110480"/>
            <a:ext cx="296545" cy="296545"/>
          </a:xfrm>
          <a:prstGeom prst="star4">
            <a:avLst>
              <a:gd name="adj" fmla="val 84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8" name="椭圆 7"/>
          <p:cNvSpPr/>
          <p:nvPr>
            <p:custDataLst>
              <p:tags r:id="rId12"/>
            </p:custDataLst>
          </p:nvPr>
        </p:nvSpPr>
        <p:spPr>
          <a:xfrm rot="1800000">
            <a:off x="398780" y="3772535"/>
            <a:ext cx="4507865" cy="1297305"/>
          </a:xfrm>
          <a:prstGeom prst="ellipse">
            <a:avLst/>
          </a:prstGeom>
          <a:noFill/>
          <a:ln>
            <a:solidFill>
              <a:schemeClr val="l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5" name="椭圆 14"/>
          <p:cNvSpPr/>
          <p:nvPr>
            <p:custDataLst>
              <p:tags r:id="rId13"/>
            </p:custDataLst>
          </p:nvPr>
        </p:nvSpPr>
        <p:spPr>
          <a:xfrm rot="1800000">
            <a:off x="104140" y="4147185"/>
            <a:ext cx="4507865" cy="1297305"/>
          </a:xfrm>
          <a:prstGeom prst="ellipse">
            <a:avLst/>
          </a:prstGeom>
          <a:solidFill>
            <a:schemeClr val="l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31073"/>
          <a:stretch>
            <a:fillRect/>
          </a:stretch>
        </p:blipFill>
        <p:spPr>
          <a:xfrm>
            <a:off x="599440" y="4057650"/>
            <a:ext cx="4072255" cy="280733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16"/>
            </p:custDataLst>
          </p:nvPr>
        </p:nvPicPr>
        <p:blipFill rotWithShape="1">
          <a:blip r:embed="rId17">
            <a:alphaModFix amt="7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9286" b="39142"/>
          <a:stretch>
            <a:fillRect/>
          </a:stretch>
        </p:blipFill>
        <p:spPr>
          <a:xfrm>
            <a:off x="0" y="2760980"/>
            <a:ext cx="6116955" cy="4103370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19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2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>
            <a:alphaModFix amt="7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9286" b="39142"/>
          <a:stretch>
            <a:fillRect/>
          </a:stretch>
        </p:blipFill>
        <p:spPr>
          <a:xfrm>
            <a:off x="0" y="2760980"/>
            <a:ext cx="6116955" cy="410337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31073"/>
          <a:stretch>
            <a:fillRect/>
          </a:stretch>
        </p:blipFill>
        <p:spPr>
          <a:xfrm>
            <a:off x="599440" y="4057650"/>
            <a:ext cx="4072255" cy="2807335"/>
          </a:xfrm>
          <a:prstGeom prst="rect">
            <a:avLst/>
          </a:prstGeom>
        </p:spPr>
      </p:pic>
      <p:sp>
        <p:nvSpPr>
          <p:cNvPr id="15" name="椭圆 14"/>
          <p:cNvSpPr/>
          <p:nvPr>
            <p:custDataLst>
              <p:tags r:id="rId6"/>
            </p:custDataLst>
          </p:nvPr>
        </p:nvSpPr>
        <p:spPr>
          <a:xfrm rot="1800000">
            <a:off x="104140" y="4147185"/>
            <a:ext cx="4507865" cy="1297305"/>
          </a:xfrm>
          <a:prstGeom prst="ellipse">
            <a:avLst/>
          </a:prstGeom>
          <a:solidFill>
            <a:schemeClr val="l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8" name="椭圆 7"/>
          <p:cNvSpPr/>
          <p:nvPr>
            <p:custDataLst>
              <p:tags r:id="rId7"/>
            </p:custDataLst>
          </p:nvPr>
        </p:nvSpPr>
        <p:spPr>
          <a:xfrm rot="1800000">
            <a:off x="398780" y="3772535"/>
            <a:ext cx="4507865" cy="1297305"/>
          </a:xfrm>
          <a:prstGeom prst="ellipse">
            <a:avLst/>
          </a:prstGeom>
          <a:noFill/>
          <a:ln>
            <a:solidFill>
              <a:schemeClr val="l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9" name="十字星 29"/>
          <p:cNvSpPr/>
          <p:nvPr>
            <p:custDataLst>
              <p:tags r:id="rId8"/>
            </p:custDataLst>
          </p:nvPr>
        </p:nvSpPr>
        <p:spPr>
          <a:xfrm>
            <a:off x="2652395" y="5110480"/>
            <a:ext cx="296545" cy="296545"/>
          </a:xfrm>
          <a:prstGeom prst="star4">
            <a:avLst>
              <a:gd name="adj" fmla="val 84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4711" r="20852"/>
          <a:stretch>
            <a:fillRect/>
          </a:stretch>
        </p:blipFill>
        <p:spPr>
          <a:xfrm>
            <a:off x="7308823" y="0"/>
            <a:ext cx="4883177" cy="464505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12">
            <a:alphaModFix amt="7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1428"/>
          <a:stretch>
            <a:fillRect/>
          </a:stretch>
        </p:blipFill>
        <p:spPr>
          <a:xfrm>
            <a:off x="7463735" y="0"/>
            <a:ext cx="3615241" cy="2840584"/>
          </a:xfrm>
          <a:prstGeom prst="rect">
            <a:avLst/>
          </a:prstGeom>
        </p:spPr>
      </p:pic>
      <p:sp>
        <p:nvSpPr>
          <p:cNvPr id="12" name="任意多边形: 形状 11"/>
          <p:cNvSpPr/>
          <p:nvPr>
            <p:custDataLst>
              <p:tags r:id="rId13"/>
            </p:custDataLst>
          </p:nvPr>
        </p:nvSpPr>
        <p:spPr>
          <a:xfrm rot="1800000">
            <a:off x="8860224" y="1335959"/>
            <a:ext cx="3739420" cy="1382894"/>
          </a:xfrm>
          <a:custGeom>
            <a:avLst/>
            <a:gdLst>
              <a:gd name="connsiteX0" fmla="*/ 285680 w 3757539"/>
              <a:gd name="connsiteY0" fmla="*/ 356415 h 1362076"/>
              <a:gd name="connsiteX1" fmla="*/ 2366963 w 3757539"/>
              <a:gd name="connsiteY1" fmla="*/ 0 h 1362076"/>
              <a:gd name="connsiteX2" fmla="*/ 3070826 w 3757539"/>
              <a:gd name="connsiteY2" fmla="*/ 30618 h 1362076"/>
              <a:gd name="connsiteX3" fmla="*/ 3230204 w 3757539"/>
              <a:gd name="connsiteY3" fmla="*/ 47402 h 1362076"/>
              <a:gd name="connsiteX4" fmla="*/ 3757539 w 3757539"/>
              <a:gd name="connsiteY4" fmla="*/ 960774 h 1362076"/>
              <a:gd name="connsiteX5" fmla="*/ 3125462 w 3757539"/>
              <a:gd name="connsiteY5" fmla="*/ 1325704 h 1362076"/>
              <a:gd name="connsiteX6" fmla="*/ 3070826 w 3757539"/>
              <a:gd name="connsiteY6" fmla="*/ 1331458 h 1362076"/>
              <a:gd name="connsiteX7" fmla="*/ 2366963 w 3757539"/>
              <a:gd name="connsiteY7" fmla="*/ 1362076 h 1362076"/>
              <a:gd name="connsiteX8" fmla="*/ 0 w 3757539"/>
              <a:gd name="connsiteY8" fmla="*/ 681038 h 1362076"/>
              <a:gd name="connsiteX9" fmla="*/ 285680 w 3757539"/>
              <a:gd name="connsiteY9" fmla="*/ 356415 h 1362076"/>
              <a:gd name="connsiteX0-1" fmla="*/ 3230204 w 3757539"/>
              <a:gd name="connsiteY0-2" fmla="*/ 47402 h 1362076"/>
              <a:gd name="connsiteX1-3" fmla="*/ 3757539 w 3757539"/>
              <a:gd name="connsiteY1-4" fmla="*/ 960774 h 1362076"/>
              <a:gd name="connsiteX2-5" fmla="*/ 3125462 w 3757539"/>
              <a:gd name="connsiteY2-6" fmla="*/ 1325704 h 1362076"/>
              <a:gd name="connsiteX3-7" fmla="*/ 3070826 w 3757539"/>
              <a:gd name="connsiteY3-8" fmla="*/ 1331458 h 1362076"/>
              <a:gd name="connsiteX4-9" fmla="*/ 2366963 w 3757539"/>
              <a:gd name="connsiteY4-10" fmla="*/ 1362076 h 1362076"/>
              <a:gd name="connsiteX5-11" fmla="*/ 0 w 3757539"/>
              <a:gd name="connsiteY5-12" fmla="*/ 681038 h 1362076"/>
              <a:gd name="connsiteX6-13" fmla="*/ 285680 w 3757539"/>
              <a:gd name="connsiteY6-14" fmla="*/ 356415 h 1362076"/>
              <a:gd name="connsiteX7-15" fmla="*/ 2366963 w 3757539"/>
              <a:gd name="connsiteY7-16" fmla="*/ 0 h 1362076"/>
              <a:gd name="connsiteX8-17" fmla="*/ 3070826 w 3757539"/>
              <a:gd name="connsiteY8-18" fmla="*/ 30618 h 1362076"/>
              <a:gd name="connsiteX9-19" fmla="*/ 3321644 w 3757539"/>
              <a:gd name="connsiteY9-20" fmla="*/ 138842 h 1362076"/>
              <a:gd name="connsiteX0-21" fmla="*/ 3230204 w 3757539"/>
              <a:gd name="connsiteY0-22" fmla="*/ 47402 h 1362076"/>
              <a:gd name="connsiteX1-23" fmla="*/ 3757539 w 3757539"/>
              <a:gd name="connsiteY1-24" fmla="*/ 960774 h 1362076"/>
              <a:gd name="connsiteX2-25" fmla="*/ 3125462 w 3757539"/>
              <a:gd name="connsiteY2-26" fmla="*/ 1325704 h 1362076"/>
              <a:gd name="connsiteX3-27" fmla="*/ 3070826 w 3757539"/>
              <a:gd name="connsiteY3-28" fmla="*/ 1331458 h 1362076"/>
              <a:gd name="connsiteX4-29" fmla="*/ 2366963 w 3757539"/>
              <a:gd name="connsiteY4-30" fmla="*/ 1362076 h 1362076"/>
              <a:gd name="connsiteX5-31" fmla="*/ 0 w 3757539"/>
              <a:gd name="connsiteY5-32" fmla="*/ 681038 h 1362076"/>
              <a:gd name="connsiteX6-33" fmla="*/ 285680 w 3757539"/>
              <a:gd name="connsiteY6-34" fmla="*/ 356415 h 1362076"/>
              <a:gd name="connsiteX7-35" fmla="*/ 2366963 w 3757539"/>
              <a:gd name="connsiteY7-36" fmla="*/ 0 h 1362076"/>
              <a:gd name="connsiteX8-37" fmla="*/ 3070826 w 3757539"/>
              <a:gd name="connsiteY8-38" fmla="*/ 30618 h 1362076"/>
              <a:gd name="connsiteX0-39" fmla="*/ 3757539 w 3757539"/>
              <a:gd name="connsiteY0-40" fmla="*/ 960774 h 1362076"/>
              <a:gd name="connsiteX1-41" fmla="*/ 3125462 w 3757539"/>
              <a:gd name="connsiteY1-42" fmla="*/ 1325704 h 1362076"/>
              <a:gd name="connsiteX2-43" fmla="*/ 3070826 w 3757539"/>
              <a:gd name="connsiteY2-44" fmla="*/ 1331458 h 1362076"/>
              <a:gd name="connsiteX3-45" fmla="*/ 2366963 w 3757539"/>
              <a:gd name="connsiteY3-46" fmla="*/ 1362076 h 1362076"/>
              <a:gd name="connsiteX4-47" fmla="*/ 0 w 3757539"/>
              <a:gd name="connsiteY4-48" fmla="*/ 681038 h 1362076"/>
              <a:gd name="connsiteX5-49" fmla="*/ 285680 w 3757539"/>
              <a:gd name="connsiteY5-50" fmla="*/ 356415 h 1362076"/>
              <a:gd name="connsiteX6-51" fmla="*/ 2366963 w 3757539"/>
              <a:gd name="connsiteY6-52" fmla="*/ 0 h 1362076"/>
              <a:gd name="connsiteX7-53" fmla="*/ 3070826 w 3757539"/>
              <a:gd name="connsiteY7-54" fmla="*/ 30618 h 1362076"/>
              <a:gd name="connsiteX0-55" fmla="*/ 3757539 w 3757539"/>
              <a:gd name="connsiteY0-56" fmla="*/ 960774 h 1362076"/>
              <a:gd name="connsiteX1-57" fmla="*/ 3125462 w 3757539"/>
              <a:gd name="connsiteY1-58" fmla="*/ 1325704 h 1362076"/>
              <a:gd name="connsiteX2-59" fmla="*/ 3070826 w 3757539"/>
              <a:gd name="connsiteY2-60" fmla="*/ 1331458 h 1362076"/>
              <a:gd name="connsiteX3-61" fmla="*/ 2366963 w 3757539"/>
              <a:gd name="connsiteY3-62" fmla="*/ 1362076 h 1362076"/>
              <a:gd name="connsiteX4-63" fmla="*/ 0 w 3757539"/>
              <a:gd name="connsiteY4-64" fmla="*/ 681038 h 1362076"/>
              <a:gd name="connsiteX5-65" fmla="*/ 285680 w 3757539"/>
              <a:gd name="connsiteY5-66" fmla="*/ 356415 h 1362076"/>
              <a:gd name="connsiteX6-67" fmla="*/ 2366963 w 3757539"/>
              <a:gd name="connsiteY6-68" fmla="*/ 0 h 1362076"/>
              <a:gd name="connsiteX7-69" fmla="*/ 3070826 w 3757539"/>
              <a:gd name="connsiteY7-70" fmla="*/ 30618 h 1362076"/>
              <a:gd name="connsiteX0-71" fmla="*/ 3757539 w 3757539"/>
              <a:gd name="connsiteY0-72" fmla="*/ 960774 h 1362076"/>
              <a:gd name="connsiteX1-73" fmla="*/ 3125462 w 3757539"/>
              <a:gd name="connsiteY1-74" fmla="*/ 1325704 h 1362076"/>
              <a:gd name="connsiteX2-75" fmla="*/ 3070826 w 3757539"/>
              <a:gd name="connsiteY2-76" fmla="*/ 1331458 h 1362076"/>
              <a:gd name="connsiteX3-77" fmla="*/ 2366963 w 3757539"/>
              <a:gd name="connsiteY3-78" fmla="*/ 1362076 h 1362076"/>
              <a:gd name="connsiteX4-79" fmla="*/ 0 w 3757539"/>
              <a:gd name="connsiteY4-80" fmla="*/ 681038 h 1362076"/>
              <a:gd name="connsiteX5-81" fmla="*/ 285680 w 3757539"/>
              <a:gd name="connsiteY5-82" fmla="*/ 356415 h 1362076"/>
              <a:gd name="connsiteX6-83" fmla="*/ 2366963 w 3757539"/>
              <a:gd name="connsiteY6-84" fmla="*/ 0 h 1362076"/>
              <a:gd name="connsiteX7-85" fmla="*/ 3070826 w 3757539"/>
              <a:gd name="connsiteY7-86" fmla="*/ 30618 h 1362076"/>
              <a:gd name="connsiteX0-87" fmla="*/ 3757539 w 3757539"/>
              <a:gd name="connsiteY0-88" fmla="*/ 960774 h 1362076"/>
              <a:gd name="connsiteX1-89" fmla="*/ 3070826 w 3757539"/>
              <a:gd name="connsiteY1-90" fmla="*/ 1331458 h 1362076"/>
              <a:gd name="connsiteX2-91" fmla="*/ 2366963 w 3757539"/>
              <a:gd name="connsiteY2-92" fmla="*/ 1362076 h 1362076"/>
              <a:gd name="connsiteX3-93" fmla="*/ 0 w 3757539"/>
              <a:gd name="connsiteY3-94" fmla="*/ 681038 h 1362076"/>
              <a:gd name="connsiteX4-95" fmla="*/ 285680 w 3757539"/>
              <a:gd name="connsiteY4-96" fmla="*/ 356415 h 1362076"/>
              <a:gd name="connsiteX5-97" fmla="*/ 2366963 w 3757539"/>
              <a:gd name="connsiteY5-98" fmla="*/ 0 h 1362076"/>
              <a:gd name="connsiteX6-99" fmla="*/ 3070826 w 3757539"/>
              <a:gd name="connsiteY6-100" fmla="*/ 30618 h 1362076"/>
              <a:gd name="connsiteX0-101" fmla="*/ 3757539 w 3757539"/>
              <a:gd name="connsiteY0-102" fmla="*/ 960774 h 1362076"/>
              <a:gd name="connsiteX1-103" fmla="*/ 3070826 w 3757539"/>
              <a:gd name="connsiteY1-104" fmla="*/ 1331458 h 1362076"/>
              <a:gd name="connsiteX2-105" fmla="*/ 2366963 w 3757539"/>
              <a:gd name="connsiteY2-106" fmla="*/ 1362076 h 1362076"/>
              <a:gd name="connsiteX3-107" fmla="*/ 0 w 3757539"/>
              <a:gd name="connsiteY3-108" fmla="*/ 681038 h 1362076"/>
              <a:gd name="connsiteX4-109" fmla="*/ 285680 w 3757539"/>
              <a:gd name="connsiteY4-110" fmla="*/ 356415 h 1362076"/>
              <a:gd name="connsiteX5-111" fmla="*/ 2366963 w 3757539"/>
              <a:gd name="connsiteY5-112" fmla="*/ 0 h 1362076"/>
              <a:gd name="connsiteX6-113" fmla="*/ 3070826 w 3757539"/>
              <a:gd name="connsiteY6-114" fmla="*/ 30618 h 1362076"/>
              <a:gd name="connsiteX0-115" fmla="*/ 3733924 w 3733924"/>
              <a:gd name="connsiteY0-116" fmla="*/ 1000160 h 1362076"/>
              <a:gd name="connsiteX1-117" fmla="*/ 3070826 w 3733924"/>
              <a:gd name="connsiteY1-118" fmla="*/ 1331458 h 1362076"/>
              <a:gd name="connsiteX2-119" fmla="*/ 2366963 w 3733924"/>
              <a:gd name="connsiteY2-120" fmla="*/ 1362076 h 1362076"/>
              <a:gd name="connsiteX3-121" fmla="*/ 0 w 3733924"/>
              <a:gd name="connsiteY3-122" fmla="*/ 681038 h 1362076"/>
              <a:gd name="connsiteX4-123" fmla="*/ 285680 w 3733924"/>
              <a:gd name="connsiteY4-124" fmla="*/ 356415 h 1362076"/>
              <a:gd name="connsiteX5-125" fmla="*/ 2366963 w 3733924"/>
              <a:gd name="connsiteY5-126" fmla="*/ 0 h 1362076"/>
              <a:gd name="connsiteX6-127" fmla="*/ 3070826 w 3733924"/>
              <a:gd name="connsiteY6-128" fmla="*/ 30618 h 1362076"/>
              <a:gd name="connsiteX0-129" fmla="*/ 3739420 w 3739420"/>
              <a:gd name="connsiteY0-130" fmla="*/ 991837 h 1362076"/>
              <a:gd name="connsiteX1-131" fmla="*/ 3070826 w 3739420"/>
              <a:gd name="connsiteY1-132" fmla="*/ 1331458 h 1362076"/>
              <a:gd name="connsiteX2-133" fmla="*/ 2366963 w 3739420"/>
              <a:gd name="connsiteY2-134" fmla="*/ 1362076 h 1362076"/>
              <a:gd name="connsiteX3-135" fmla="*/ 0 w 3739420"/>
              <a:gd name="connsiteY3-136" fmla="*/ 681038 h 1362076"/>
              <a:gd name="connsiteX4-137" fmla="*/ 285680 w 3739420"/>
              <a:gd name="connsiteY4-138" fmla="*/ 356415 h 1362076"/>
              <a:gd name="connsiteX5-139" fmla="*/ 2366963 w 3739420"/>
              <a:gd name="connsiteY5-140" fmla="*/ 0 h 1362076"/>
              <a:gd name="connsiteX6-141" fmla="*/ 3070826 w 3739420"/>
              <a:gd name="connsiteY6-142" fmla="*/ 30618 h 1362076"/>
              <a:gd name="connsiteX0-143" fmla="*/ 3739420 w 3739420"/>
              <a:gd name="connsiteY0-144" fmla="*/ 991837 h 1362076"/>
              <a:gd name="connsiteX1-145" fmla="*/ 3070826 w 3739420"/>
              <a:gd name="connsiteY1-146" fmla="*/ 1331458 h 1362076"/>
              <a:gd name="connsiteX2-147" fmla="*/ 2366963 w 3739420"/>
              <a:gd name="connsiteY2-148" fmla="*/ 1362076 h 1362076"/>
              <a:gd name="connsiteX3-149" fmla="*/ 0 w 3739420"/>
              <a:gd name="connsiteY3-150" fmla="*/ 681038 h 1362076"/>
              <a:gd name="connsiteX4-151" fmla="*/ 285680 w 3739420"/>
              <a:gd name="connsiteY4-152" fmla="*/ 356415 h 1362076"/>
              <a:gd name="connsiteX5-153" fmla="*/ 2366963 w 3739420"/>
              <a:gd name="connsiteY5-154" fmla="*/ 0 h 1362076"/>
              <a:gd name="connsiteX6-155" fmla="*/ 3070826 w 3739420"/>
              <a:gd name="connsiteY6-156" fmla="*/ 30618 h 1362076"/>
              <a:gd name="connsiteX0-157" fmla="*/ 3739420 w 3739420"/>
              <a:gd name="connsiteY0-158" fmla="*/ 991837 h 1362076"/>
              <a:gd name="connsiteX1-159" fmla="*/ 3070826 w 3739420"/>
              <a:gd name="connsiteY1-160" fmla="*/ 1331458 h 1362076"/>
              <a:gd name="connsiteX2-161" fmla="*/ 2366963 w 3739420"/>
              <a:gd name="connsiteY2-162" fmla="*/ 1362076 h 1362076"/>
              <a:gd name="connsiteX3-163" fmla="*/ 0 w 3739420"/>
              <a:gd name="connsiteY3-164" fmla="*/ 681038 h 1362076"/>
              <a:gd name="connsiteX4-165" fmla="*/ 285680 w 3739420"/>
              <a:gd name="connsiteY4-166" fmla="*/ 356415 h 1362076"/>
              <a:gd name="connsiteX5-167" fmla="*/ 2366963 w 3739420"/>
              <a:gd name="connsiteY5-168" fmla="*/ 0 h 1362076"/>
              <a:gd name="connsiteX6-169" fmla="*/ 3070826 w 3739420"/>
              <a:gd name="connsiteY6-170" fmla="*/ 30618 h 1362076"/>
              <a:gd name="connsiteX0-171" fmla="*/ 3739420 w 3739420"/>
              <a:gd name="connsiteY0-172" fmla="*/ 991837 h 1367350"/>
              <a:gd name="connsiteX1-173" fmla="*/ 2366963 w 3739420"/>
              <a:gd name="connsiteY1-174" fmla="*/ 1362076 h 1367350"/>
              <a:gd name="connsiteX2-175" fmla="*/ 0 w 3739420"/>
              <a:gd name="connsiteY2-176" fmla="*/ 681038 h 1367350"/>
              <a:gd name="connsiteX3-177" fmla="*/ 285680 w 3739420"/>
              <a:gd name="connsiteY3-178" fmla="*/ 356415 h 1367350"/>
              <a:gd name="connsiteX4-179" fmla="*/ 2366963 w 3739420"/>
              <a:gd name="connsiteY4-180" fmla="*/ 0 h 1367350"/>
              <a:gd name="connsiteX5-181" fmla="*/ 3070826 w 3739420"/>
              <a:gd name="connsiteY5-182" fmla="*/ 30618 h 1367350"/>
              <a:gd name="connsiteX0-183" fmla="*/ 3739420 w 3739420"/>
              <a:gd name="connsiteY0-184" fmla="*/ 991837 h 1368283"/>
              <a:gd name="connsiteX1-185" fmla="*/ 2366963 w 3739420"/>
              <a:gd name="connsiteY1-186" fmla="*/ 1362076 h 1368283"/>
              <a:gd name="connsiteX2-187" fmla="*/ 0 w 3739420"/>
              <a:gd name="connsiteY2-188" fmla="*/ 681038 h 1368283"/>
              <a:gd name="connsiteX3-189" fmla="*/ 285680 w 3739420"/>
              <a:gd name="connsiteY3-190" fmla="*/ 356415 h 1368283"/>
              <a:gd name="connsiteX4-191" fmla="*/ 2366963 w 3739420"/>
              <a:gd name="connsiteY4-192" fmla="*/ 0 h 1368283"/>
              <a:gd name="connsiteX5-193" fmla="*/ 3070826 w 3739420"/>
              <a:gd name="connsiteY5-194" fmla="*/ 30618 h 1368283"/>
              <a:gd name="connsiteX0-195" fmla="*/ 3739420 w 3739420"/>
              <a:gd name="connsiteY0-196" fmla="*/ 991837 h 1362076"/>
              <a:gd name="connsiteX1-197" fmla="*/ 2366963 w 3739420"/>
              <a:gd name="connsiteY1-198" fmla="*/ 1362076 h 1362076"/>
              <a:gd name="connsiteX2-199" fmla="*/ 0 w 3739420"/>
              <a:gd name="connsiteY2-200" fmla="*/ 681038 h 1362076"/>
              <a:gd name="connsiteX3-201" fmla="*/ 285680 w 3739420"/>
              <a:gd name="connsiteY3-202" fmla="*/ 356415 h 1362076"/>
              <a:gd name="connsiteX4-203" fmla="*/ 2366963 w 3739420"/>
              <a:gd name="connsiteY4-204" fmla="*/ 0 h 1362076"/>
              <a:gd name="connsiteX5-205" fmla="*/ 3070826 w 3739420"/>
              <a:gd name="connsiteY5-206" fmla="*/ 30618 h 1362076"/>
              <a:gd name="connsiteX0-207" fmla="*/ 3739420 w 3739420"/>
              <a:gd name="connsiteY0-208" fmla="*/ 1005832 h 1376071"/>
              <a:gd name="connsiteX1-209" fmla="*/ 2366963 w 3739420"/>
              <a:gd name="connsiteY1-210" fmla="*/ 1376071 h 1376071"/>
              <a:gd name="connsiteX2-211" fmla="*/ 0 w 3739420"/>
              <a:gd name="connsiteY2-212" fmla="*/ 695033 h 1376071"/>
              <a:gd name="connsiteX3-213" fmla="*/ 285680 w 3739420"/>
              <a:gd name="connsiteY3-214" fmla="*/ 370410 h 1376071"/>
              <a:gd name="connsiteX4-215" fmla="*/ 2366963 w 3739420"/>
              <a:gd name="connsiteY4-216" fmla="*/ 13995 h 1376071"/>
              <a:gd name="connsiteX5-217" fmla="*/ 3182733 w 3739420"/>
              <a:gd name="connsiteY5-218" fmla="*/ 77863 h 1376071"/>
              <a:gd name="connsiteX0-219" fmla="*/ 3739420 w 3739420"/>
              <a:gd name="connsiteY0-220" fmla="*/ 1005655 h 1375894"/>
              <a:gd name="connsiteX1-221" fmla="*/ 2366963 w 3739420"/>
              <a:gd name="connsiteY1-222" fmla="*/ 1375894 h 1375894"/>
              <a:gd name="connsiteX2-223" fmla="*/ 0 w 3739420"/>
              <a:gd name="connsiteY2-224" fmla="*/ 694856 h 1375894"/>
              <a:gd name="connsiteX3-225" fmla="*/ 285680 w 3739420"/>
              <a:gd name="connsiteY3-226" fmla="*/ 370233 h 1375894"/>
              <a:gd name="connsiteX4-227" fmla="*/ 2366963 w 3739420"/>
              <a:gd name="connsiteY4-228" fmla="*/ 13818 h 1375894"/>
              <a:gd name="connsiteX5-229" fmla="*/ 3198782 w 3739420"/>
              <a:gd name="connsiteY5-230" fmla="*/ 78721 h 1375894"/>
              <a:gd name="connsiteX0-231" fmla="*/ 3739420 w 3739420"/>
              <a:gd name="connsiteY0-232" fmla="*/ 1012782 h 1383021"/>
              <a:gd name="connsiteX1-233" fmla="*/ 2366963 w 3739420"/>
              <a:gd name="connsiteY1-234" fmla="*/ 1383021 h 1383021"/>
              <a:gd name="connsiteX2-235" fmla="*/ 0 w 3739420"/>
              <a:gd name="connsiteY2-236" fmla="*/ 701983 h 1383021"/>
              <a:gd name="connsiteX3-237" fmla="*/ 285680 w 3739420"/>
              <a:gd name="connsiteY3-238" fmla="*/ 377360 h 1383021"/>
              <a:gd name="connsiteX4-239" fmla="*/ 2366963 w 3739420"/>
              <a:gd name="connsiteY4-240" fmla="*/ 20945 h 1383021"/>
              <a:gd name="connsiteX5-241" fmla="*/ 3198782 w 3739420"/>
              <a:gd name="connsiteY5-242" fmla="*/ 85848 h 1383021"/>
              <a:gd name="connsiteX0-243" fmla="*/ 3739420 w 3739420"/>
              <a:gd name="connsiteY0-244" fmla="*/ 1026672 h 1396911"/>
              <a:gd name="connsiteX1-245" fmla="*/ 2366963 w 3739420"/>
              <a:gd name="connsiteY1-246" fmla="*/ 1396911 h 1396911"/>
              <a:gd name="connsiteX2-247" fmla="*/ 0 w 3739420"/>
              <a:gd name="connsiteY2-248" fmla="*/ 715873 h 1396911"/>
              <a:gd name="connsiteX3-249" fmla="*/ 285680 w 3739420"/>
              <a:gd name="connsiteY3-250" fmla="*/ 391250 h 1396911"/>
              <a:gd name="connsiteX4-251" fmla="*/ 2366963 w 3739420"/>
              <a:gd name="connsiteY4-252" fmla="*/ 34835 h 1396911"/>
              <a:gd name="connsiteX5-253" fmla="*/ 3192528 w 3739420"/>
              <a:gd name="connsiteY5-254" fmla="*/ 62145 h 1396911"/>
              <a:gd name="connsiteX0-255" fmla="*/ 3739420 w 3739420"/>
              <a:gd name="connsiteY0-256" fmla="*/ 1011996 h 1382235"/>
              <a:gd name="connsiteX1-257" fmla="*/ 2366963 w 3739420"/>
              <a:gd name="connsiteY1-258" fmla="*/ 1382235 h 1382235"/>
              <a:gd name="connsiteX2-259" fmla="*/ 0 w 3739420"/>
              <a:gd name="connsiteY2-260" fmla="*/ 701197 h 1382235"/>
              <a:gd name="connsiteX3-261" fmla="*/ 285680 w 3739420"/>
              <a:gd name="connsiteY3-262" fmla="*/ 376574 h 1382235"/>
              <a:gd name="connsiteX4-263" fmla="*/ 2366963 w 3739420"/>
              <a:gd name="connsiteY4-264" fmla="*/ 20159 h 1382235"/>
              <a:gd name="connsiteX5-265" fmla="*/ 3192528 w 3739420"/>
              <a:gd name="connsiteY5-266" fmla="*/ 47469 h 1382235"/>
              <a:gd name="connsiteX0-267" fmla="*/ 3739420 w 3739420"/>
              <a:gd name="connsiteY0-268" fmla="*/ 1025520 h 1395759"/>
              <a:gd name="connsiteX1-269" fmla="*/ 2366963 w 3739420"/>
              <a:gd name="connsiteY1-270" fmla="*/ 1395759 h 1395759"/>
              <a:gd name="connsiteX2-271" fmla="*/ 0 w 3739420"/>
              <a:gd name="connsiteY2-272" fmla="*/ 714721 h 1395759"/>
              <a:gd name="connsiteX3-273" fmla="*/ 285680 w 3739420"/>
              <a:gd name="connsiteY3-274" fmla="*/ 390098 h 1395759"/>
              <a:gd name="connsiteX4-275" fmla="*/ 2366963 w 3739420"/>
              <a:gd name="connsiteY4-276" fmla="*/ 33683 h 1395759"/>
              <a:gd name="connsiteX5-277" fmla="*/ 3192528 w 3739420"/>
              <a:gd name="connsiteY5-278" fmla="*/ 60993 h 1395759"/>
              <a:gd name="connsiteX0-279" fmla="*/ 3739420 w 3739420"/>
              <a:gd name="connsiteY0-280" fmla="*/ 1013293 h 1383532"/>
              <a:gd name="connsiteX1-281" fmla="*/ 2366963 w 3739420"/>
              <a:gd name="connsiteY1-282" fmla="*/ 1383532 h 1383532"/>
              <a:gd name="connsiteX2-283" fmla="*/ 0 w 3739420"/>
              <a:gd name="connsiteY2-284" fmla="*/ 702494 h 1383532"/>
              <a:gd name="connsiteX3-285" fmla="*/ 285680 w 3739420"/>
              <a:gd name="connsiteY3-286" fmla="*/ 377871 h 1383532"/>
              <a:gd name="connsiteX4-287" fmla="*/ 2366963 w 3739420"/>
              <a:gd name="connsiteY4-288" fmla="*/ 21456 h 1383532"/>
              <a:gd name="connsiteX5-289" fmla="*/ 3192528 w 3739420"/>
              <a:gd name="connsiteY5-290" fmla="*/ 48766 h 1383532"/>
              <a:gd name="connsiteX0-291" fmla="*/ 3739420 w 3739420"/>
              <a:gd name="connsiteY0-292" fmla="*/ 1009045 h 1379284"/>
              <a:gd name="connsiteX1-293" fmla="*/ 2366963 w 3739420"/>
              <a:gd name="connsiteY1-294" fmla="*/ 1379284 h 1379284"/>
              <a:gd name="connsiteX2-295" fmla="*/ 0 w 3739420"/>
              <a:gd name="connsiteY2-296" fmla="*/ 698246 h 1379284"/>
              <a:gd name="connsiteX3-297" fmla="*/ 285680 w 3739420"/>
              <a:gd name="connsiteY3-298" fmla="*/ 373623 h 1379284"/>
              <a:gd name="connsiteX4-299" fmla="*/ 2366963 w 3739420"/>
              <a:gd name="connsiteY4-300" fmla="*/ 17208 h 1379284"/>
              <a:gd name="connsiteX5-301" fmla="*/ 3192528 w 3739420"/>
              <a:gd name="connsiteY5-302" fmla="*/ 44518 h 1379284"/>
              <a:gd name="connsiteX0-303" fmla="*/ 3739420 w 3739420"/>
              <a:gd name="connsiteY0-304" fmla="*/ 1004450 h 1374689"/>
              <a:gd name="connsiteX1-305" fmla="*/ 2366963 w 3739420"/>
              <a:gd name="connsiteY1-306" fmla="*/ 1374689 h 1374689"/>
              <a:gd name="connsiteX2-307" fmla="*/ 0 w 3739420"/>
              <a:gd name="connsiteY2-308" fmla="*/ 693651 h 1374689"/>
              <a:gd name="connsiteX3-309" fmla="*/ 285680 w 3739420"/>
              <a:gd name="connsiteY3-310" fmla="*/ 369028 h 1374689"/>
              <a:gd name="connsiteX4-311" fmla="*/ 2366963 w 3739420"/>
              <a:gd name="connsiteY4-312" fmla="*/ 12613 h 1374689"/>
              <a:gd name="connsiteX5-313" fmla="*/ 3208139 w 3739420"/>
              <a:gd name="connsiteY5-314" fmla="*/ 66963 h 1374689"/>
              <a:gd name="connsiteX0-315" fmla="*/ 3739420 w 3739420"/>
              <a:gd name="connsiteY0-316" fmla="*/ 1012655 h 1382894"/>
              <a:gd name="connsiteX1-317" fmla="*/ 2366963 w 3739420"/>
              <a:gd name="connsiteY1-318" fmla="*/ 1382894 h 1382894"/>
              <a:gd name="connsiteX2-319" fmla="*/ 0 w 3739420"/>
              <a:gd name="connsiteY2-320" fmla="*/ 701856 h 1382894"/>
              <a:gd name="connsiteX3-321" fmla="*/ 285680 w 3739420"/>
              <a:gd name="connsiteY3-322" fmla="*/ 377233 h 1382894"/>
              <a:gd name="connsiteX4-323" fmla="*/ 2366963 w 3739420"/>
              <a:gd name="connsiteY4-324" fmla="*/ 20818 h 1382894"/>
              <a:gd name="connsiteX5-325" fmla="*/ 3208139 w 3739420"/>
              <a:gd name="connsiteY5-326" fmla="*/ 75168 h 13828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3739420" h="1382894">
                <a:moveTo>
                  <a:pt x="3739420" y="1012655"/>
                </a:moveTo>
                <a:cubicBezTo>
                  <a:pt x="3529000" y="1149204"/>
                  <a:pt x="3054514" y="1340907"/>
                  <a:pt x="2366963" y="1382894"/>
                </a:cubicBezTo>
                <a:cubicBezTo>
                  <a:pt x="1059725" y="1382894"/>
                  <a:pt x="0" y="1077983"/>
                  <a:pt x="0" y="701856"/>
                </a:cubicBezTo>
                <a:cubicBezTo>
                  <a:pt x="0" y="584316"/>
                  <a:pt x="103489" y="473731"/>
                  <a:pt x="285680" y="377233"/>
                </a:cubicBezTo>
                <a:cubicBezTo>
                  <a:pt x="686499" y="164936"/>
                  <a:pt x="1879886" y="71162"/>
                  <a:pt x="2366963" y="20818"/>
                </a:cubicBezTo>
                <a:cubicBezTo>
                  <a:pt x="2854040" y="-29526"/>
                  <a:pt x="3099604" y="20460"/>
                  <a:pt x="3208139" y="75168"/>
                </a:cubicBezTo>
              </a:path>
            </a:pathLst>
          </a:custGeom>
          <a:noFill/>
          <a:ln>
            <a:solidFill>
              <a:schemeClr val="l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3" name="任意多边形: 形状 12"/>
          <p:cNvSpPr/>
          <p:nvPr>
            <p:custDataLst>
              <p:tags r:id="rId14"/>
            </p:custDataLst>
          </p:nvPr>
        </p:nvSpPr>
        <p:spPr>
          <a:xfrm rot="1800000">
            <a:off x="9340283" y="788056"/>
            <a:ext cx="3395432" cy="1362076"/>
          </a:xfrm>
          <a:custGeom>
            <a:avLst/>
            <a:gdLst>
              <a:gd name="connsiteX0" fmla="*/ 285680 w 3395432"/>
              <a:gd name="connsiteY0" fmla="*/ 356415 h 1362076"/>
              <a:gd name="connsiteX1" fmla="*/ 2366963 w 3395432"/>
              <a:gd name="connsiteY1" fmla="*/ 0 h 1362076"/>
              <a:gd name="connsiteX2" fmla="*/ 2653306 w 3395432"/>
              <a:gd name="connsiteY2" fmla="*/ 8305 h 1362076"/>
              <a:gd name="connsiteX3" fmla="*/ 3395432 w 3395432"/>
              <a:gd name="connsiteY3" fmla="*/ 1293707 h 1362076"/>
              <a:gd name="connsiteX4" fmla="*/ 3288292 w 3395432"/>
              <a:gd name="connsiteY4" fmla="*/ 1308557 h 1362076"/>
              <a:gd name="connsiteX5" fmla="*/ 2366963 w 3395432"/>
              <a:gd name="connsiteY5" fmla="*/ 1362076 h 1362076"/>
              <a:gd name="connsiteX6" fmla="*/ 0 w 3395432"/>
              <a:gd name="connsiteY6" fmla="*/ 681038 h 1362076"/>
              <a:gd name="connsiteX7" fmla="*/ 285680 w 3395432"/>
              <a:gd name="connsiteY7" fmla="*/ 356415 h 1362076"/>
              <a:gd name="connsiteX0-1" fmla="*/ 285680 w 3395432"/>
              <a:gd name="connsiteY0-2" fmla="*/ 356415 h 1362076"/>
              <a:gd name="connsiteX1-3" fmla="*/ 2366963 w 3395432"/>
              <a:gd name="connsiteY1-4" fmla="*/ 0 h 1362076"/>
              <a:gd name="connsiteX2-5" fmla="*/ 2653306 w 3395432"/>
              <a:gd name="connsiteY2-6" fmla="*/ 8305 h 1362076"/>
              <a:gd name="connsiteX3-7" fmla="*/ 3395432 w 3395432"/>
              <a:gd name="connsiteY3-8" fmla="*/ 1293707 h 1362076"/>
              <a:gd name="connsiteX4-9" fmla="*/ 3288292 w 3395432"/>
              <a:gd name="connsiteY4-10" fmla="*/ 1308557 h 1362076"/>
              <a:gd name="connsiteX5-11" fmla="*/ 2366963 w 3395432"/>
              <a:gd name="connsiteY5-12" fmla="*/ 1362076 h 1362076"/>
              <a:gd name="connsiteX6-13" fmla="*/ 0 w 3395432"/>
              <a:gd name="connsiteY6-14" fmla="*/ 681038 h 1362076"/>
              <a:gd name="connsiteX7-15" fmla="*/ 285680 w 3395432"/>
              <a:gd name="connsiteY7-16" fmla="*/ 356415 h 1362076"/>
              <a:gd name="connsiteX0-17" fmla="*/ 2653306 w 3395432"/>
              <a:gd name="connsiteY0-18" fmla="*/ 8305 h 1362076"/>
              <a:gd name="connsiteX1-19" fmla="*/ 3395432 w 3395432"/>
              <a:gd name="connsiteY1-20" fmla="*/ 1293707 h 1362076"/>
              <a:gd name="connsiteX2-21" fmla="*/ 3288292 w 3395432"/>
              <a:gd name="connsiteY2-22" fmla="*/ 1308557 h 1362076"/>
              <a:gd name="connsiteX3-23" fmla="*/ 2366963 w 3395432"/>
              <a:gd name="connsiteY3-24" fmla="*/ 1362076 h 1362076"/>
              <a:gd name="connsiteX4-25" fmla="*/ 0 w 3395432"/>
              <a:gd name="connsiteY4-26" fmla="*/ 681038 h 1362076"/>
              <a:gd name="connsiteX5-27" fmla="*/ 285680 w 3395432"/>
              <a:gd name="connsiteY5-28" fmla="*/ 356415 h 1362076"/>
              <a:gd name="connsiteX6-29" fmla="*/ 2366963 w 3395432"/>
              <a:gd name="connsiteY6-30" fmla="*/ 0 h 1362076"/>
              <a:gd name="connsiteX7-31" fmla="*/ 2744746 w 3395432"/>
              <a:gd name="connsiteY7-32" fmla="*/ 99745 h 1362076"/>
              <a:gd name="connsiteX0-33" fmla="*/ 2653306 w 3395432"/>
              <a:gd name="connsiteY0-34" fmla="*/ 8305 h 1362076"/>
              <a:gd name="connsiteX1-35" fmla="*/ 3395432 w 3395432"/>
              <a:gd name="connsiteY1-36" fmla="*/ 1293707 h 1362076"/>
              <a:gd name="connsiteX2-37" fmla="*/ 3288292 w 3395432"/>
              <a:gd name="connsiteY2-38" fmla="*/ 1308557 h 1362076"/>
              <a:gd name="connsiteX3-39" fmla="*/ 2366963 w 3395432"/>
              <a:gd name="connsiteY3-40" fmla="*/ 1362076 h 1362076"/>
              <a:gd name="connsiteX4-41" fmla="*/ 0 w 3395432"/>
              <a:gd name="connsiteY4-42" fmla="*/ 681038 h 1362076"/>
              <a:gd name="connsiteX5-43" fmla="*/ 285680 w 3395432"/>
              <a:gd name="connsiteY5-44" fmla="*/ 356415 h 1362076"/>
              <a:gd name="connsiteX6-45" fmla="*/ 2366963 w 3395432"/>
              <a:gd name="connsiteY6-46" fmla="*/ 0 h 1362076"/>
              <a:gd name="connsiteX7-47" fmla="*/ 2744746 w 3395432"/>
              <a:gd name="connsiteY7-48" fmla="*/ 99745 h 1362076"/>
              <a:gd name="connsiteX0-49" fmla="*/ 3395432 w 3395432"/>
              <a:gd name="connsiteY0-50" fmla="*/ 1293707 h 1362076"/>
              <a:gd name="connsiteX1-51" fmla="*/ 3288292 w 3395432"/>
              <a:gd name="connsiteY1-52" fmla="*/ 1308557 h 1362076"/>
              <a:gd name="connsiteX2-53" fmla="*/ 2366963 w 3395432"/>
              <a:gd name="connsiteY2-54" fmla="*/ 1362076 h 1362076"/>
              <a:gd name="connsiteX3-55" fmla="*/ 0 w 3395432"/>
              <a:gd name="connsiteY3-56" fmla="*/ 681038 h 1362076"/>
              <a:gd name="connsiteX4-57" fmla="*/ 285680 w 3395432"/>
              <a:gd name="connsiteY4-58" fmla="*/ 356415 h 1362076"/>
              <a:gd name="connsiteX5-59" fmla="*/ 2366963 w 3395432"/>
              <a:gd name="connsiteY5-60" fmla="*/ 0 h 1362076"/>
              <a:gd name="connsiteX6-61" fmla="*/ 2744746 w 3395432"/>
              <a:gd name="connsiteY6-62" fmla="*/ 99745 h 1362076"/>
              <a:gd name="connsiteX0-63" fmla="*/ 3395432 w 3395432"/>
              <a:gd name="connsiteY0-64" fmla="*/ 1293707 h 1362076"/>
              <a:gd name="connsiteX1-65" fmla="*/ 3288292 w 3395432"/>
              <a:gd name="connsiteY1-66" fmla="*/ 1308557 h 1362076"/>
              <a:gd name="connsiteX2-67" fmla="*/ 2366963 w 3395432"/>
              <a:gd name="connsiteY2-68" fmla="*/ 1362076 h 1362076"/>
              <a:gd name="connsiteX3-69" fmla="*/ 0 w 3395432"/>
              <a:gd name="connsiteY3-70" fmla="*/ 681038 h 1362076"/>
              <a:gd name="connsiteX4-71" fmla="*/ 285680 w 3395432"/>
              <a:gd name="connsiteY4-72" fmla="*/ 356415 h 1362076"/>
              <a:gd name="connsiteX5-73" fmla="*/ 2366963 w 3395432"/>
              <a:gd name="connsiteY5-74" fmla="*/ 0 h 1362076"/>
              <a:gd name="connsiteX6-75" fmla="*/ 2744746 w 3395432"/>
              <a:gd name="connsiteY6-76" fmla="*/ 99745 h 1362076"/>
              <a:gd name="connsiteX0-77" fmla="*/ 3395432 w 3395432"/>
              <a:gd name="connsiteY0-78" fmla="*/ 1293707 h 1362076"/>
              <a:gd name="connsiteX1-79" fmla="*/ 3288292 w 3395432"/>
              <a:gd name="connsiteY1-80" fmla="*/ 1308557 h 1362076"/>
              <a:gd name="connsiteX2-81" fmla="*/ 2366963 w 3395432"/>
              <a:gd name="connsiteY2-82" fmla="*/ 1362076 h 1362076"/>
              <a:gd name="connsiteX3-83" fmla="*/ 0 w 3395432"/>
              <a:gd name="connsiteY3-84" fmla="*/ 681038 h 1362076"/>
              <a:gd name="connsiteX4-85" fmla="*/ 285680 w 3395432"/>
              <a:gd name="connsiteY4-86" fmla="*/ 356415 h 1362076"/>
              <a:gd name="connsiteX5-87" fmla="*/ 2366963 w 3395432"/>
              <a:gd name="connsiteY5-88" fmla="*/ 0 h 1362076"/>
              <a:gd name="connsiteX6-89" fmla="*/ 2646337 w 3395432"/>
              <a:gd name="connsiteY6-90" fmla="*/ 28147 h 136207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3395432" h="1362076">
                <a:moveTo>
                  <a:pt x="3395432" y="1293707"/>
                </a:moveTo>
                <a:lnTo>
                  <a:pt x="3288292" y="1308557"/>
                </a:lnTo>
                <a:cubicBezTo>
                  <a:pt x="3005113" y="1343019"/>
                  <a:pt x="2693773" y="1362076"/>
                  <a:pt x="2366963" y="1362076"/>
                </a:cubicBezTo>
                <a:cubicBezTo>
                  <a:pt x="1059725" y="1362076"/>
                  <a:pt x="0" y="1057165"/>
                  <a:pt x="0" y="681038"/>
                </a:cubicBezTo>
                <a:cubicBezTo>
                  <a:pt x="1" y="563498"/>
                  <a:pt x="103489" y="452913"/>
                  <a:pt x="285680" y="356415"/>
                </a:cubicBezTo>
                <a:cubicBezTo>
                  <a:pt x="686499" y="144118"/>
                  <a:pt x="1468237" y="0"/>
                  <a:pt x="2366963" y="0"/>
                </a:cubicBezTo>
                <a:cubicBezTo>
                  <a:pt x="2462411" y="2768"/>
                  <a:pt x="2646337" y="28147"/>
                  <a:pt x="2646337" y="28147"/>
                </a:cubicBezTo>
              </a:path>
            </a:pathLst>
          </a:custGeom>
          <a:noFill/>
          <a:ln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4" name="十字星 58"/>
          <p:cNvSpPr/>
          <p:nvPr>
            <p:custDataLst>
              <p:tags r:id="rId15"/>
            </p:custDataLst>
          </p:nvPr>
        </p:nvSpPr>
        <p:spPr>
          <a:xfrm rot="2700000">
            <a:off x="9906000" y="304800"/>
            <a:ext cx="361951" cy="361950"/>
          </a:xfrm>
          <a:prstGeom prst="star4">
            <a:avLst>
              <a:gd name="adj" fmla="val 8433"/>
            </a:avLst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6" name="十字星 17"/>
          <p:cNvSpPr/>
          <p:nvPr>
            <p:custDataLst>
              <p:tags r:id="rId16"/>
            </p:custDataLst>
          </p:nvPr>
        </p:nvSpPr>
        <p:spPr>
          <a:xfrm>
            <a:off x="158115" y="448945"/>
            <a:ext cx="361951" cy="361950"/>
          </a:xfrm>
          <a:prstGeom prst="star4">
            <a:avLst>
              <a:gd name="adj" fmla="val 843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7" name="十字星 18"/>
          <p:cNvSpPr/>
          <p:nvPr>
            <p:custDataLst>
              <p:tags r:id="rId17"/>
            </p:custDataLst>
          </p:nvPr>
        </p:nvSpPr>
        <p:spPr>
          <a:xfrm>
            <a:off x="391160" y="666115"/>
            <a:ext cx="257175" cy="257175"/>
          </a:xfrm>
          <a:prstGeom prst="star4">
            <a:avLst>
              <a:gd name="adj" fmla="val 843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7" name="正文"/>
          <p:cNvSpPr txBox="1">
            <a:spLocks noGrp="1"/>
          </p:cNvSpPr>
          <p:nvPr>
            <p:ph idx="1"/>
            <p:custDataLst>
              <p:tags r:id="rId18"/>
            </p:custDataLst>
          </p:nvPr>
        </p:nvSpPr>
        <p:spPr>
          <a:xfrm>
            <a:off x="608331" y="608330"/>
            <a:ext cx="10968991" cy="5648325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35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" panose="00000500000000000000" charset="-122"/>
                <a:sym typeface="+mn-ea"/>
              </a:defRPr>
            </a:lvl1pPr>
            <a:lvl2pPr marL="514350" marR="0" lvl="1" indent="-17145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2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857250" marR="0" lvl="2" indent="-17145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2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200150" marR="0" lvl="3" indent="-17145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05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1543050" marR="0" lvl="4" indent="-17145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05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</a:lvl6pPr>
            <a:lvl7pPr marL="22288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7pPr>
            <a:lvl8pPr marL="25717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8pPr>
            <a:lvl9pPr marL="29146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9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20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21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5" Type="http://schemas.openxmlformats.org/officeDocument/2006/relationships/theme" Target="../theme/theme1.xml"/><Relationship Id="rId34" Type="http://schemas.openxmlformats.org/officeDocument/2006/relationships/tags" Target="../tags/tag222.xml"/><Relationship Id="rId33" Type="http://schemas.openxmlformats.org/officeDocument/2006/relationships/tags" Target="../tags/tag221.xml"/><Relationship Id="rId32" Type="http://schemas.openxmlformats.org/officeDocument/2006/relationships/tags" Target="../tags/tag220.xml"/><Relationship Id="rId31" Type="http://schemas.openxmlformats.org/officeDocument/2006/relationships/tags" Target="../tags/tag219.xml"/><Relationship Id="rId30" Type="http://schemas.openxmlformats.org/officeDocument/2006/relationships/tags" Target="../tags/tag218.xml"/><Relationship Id="rId3" Type="http://schemas.openxmlformats.org/officeDocument/2006/relationships/slideLayout" Target="../slideLayouts/slideLayout3.xml"/><Relationship Id="rId29" Type="http://schemas.openxmlformats.org/officeDocument/2006/relationships/tags" Target="../tags/tag217.xml"/><Relationship Id="rId28" Type="http://schemas.openxmlformats.org/officeDocument/2006/relationships/tags" Target="../tags/tag216.xml"/><Relationship Id="rId27" Type="http://schemas.openxmlformats.org/officeDocument/2006/relationships/tags" Target="../tags/tag215.xml"/><Relationship Id="rId26" Type="http://schemas.openxmlformats.org/officeDocument/2006/relationships/tags" Target="../tags/tag214.xml"/><Relationship Id="rId25" Type="http://schemas.openxmlformats.org/officeDocument/2006/relationships/tags" Target="../tags/tag213.xml"/><Relationship Id="rId24" Type="http://schemas.openxmlformats.org/officeDocument/2006/relationships/tags" Target="../tags/tag212.xml"/><Relationship Id="rId23" Type="http://schemas.openxmlformats.org/officeDocument/2006/relationships/tags" Target="../tags/tag211.xml"/><Relationship Id="rId22" Type="http://schemas.openxmlformats.org/officeDocument/2006/relationships/image" Target="../media/image8.png"/><Relationship Id="rId21" Type="http://schemas.openxmlformats.org/officeDocument/2006/relationships/tags" Target="../tags/tag210.xml"/><Relationship Id="rId20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209.xml"/><Relationship Id="rId18" Type="http://schemas.openxmlformats.org/officeDocument/2006/relationships/tags" Target="../tags/tag208.xml"/><Relationship Id="rId17" Type="http://schemas.openxmlformats.org/officeDocument/2006/relationships/tags" Target="../tags/tag207.xml"/><Relationship Id="rId16" Type="http://schemas.openxmlformats.org/officeDocument/2006/relationships/tags" Target="../tags/tag206.xml"/><Relationship Id="rId15" Type="http://schemas.openxmlformats.org/officeDocument/2006/relationships/image" Target="../media/image6.png"/><Relationship Id="rId14" Type="http://schemas.openxmlformats.org/officeDocument/2006/relationships/tags" Target="../tags/tag205.xml"/><Relationship Id="rId13" Type="http://schemas.openxmlformats.org/officeDocument/2006/relationships/image" Target="../media/image5.png"/><Relationship Id="rId12" Type="http://schemas.openxmlformats.org/officeDocument/2006/relationships/tags" Target="../tags/tag20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5" Type="http://schemas.openxmlformats.org/officeDocument/2006/relationships/theme" Target="../theme/theme2.xml"/><Relationship Id="rId34" Type="http://schemas.openxmlformats.org/officeDocument/2006/relationships/tags" Target="../tags/tag444.xml"/><Relationship Id="rId33" Type="http://schemas.openxmlformats.org/officeDocument/2006/relationships/tags" Target="../tags/tag443.xml"/><Relationship Id="rId32" Type="http://schemas.openxmlformats.org/officeDocument/2006/relationships/tags" Target="../tags/tag442.xml"/><Relationship Id="rId31" Type="http://schemas.openxmlformats.org/officeDocument/2006/relationships/tags" Target="../tags/tag441.xml"/><Relationship Id="rId30" Type="http://schemas.openxmlformats.org/officeDocument/2006/relationships/tags" Target="../tags/tag440.xml"/><Relationship Id="rId3" Type="http://schemas.openxmlformats.org/officeDocument/2006/relationships/slideLayout" Target="../slideLayouts/slideLayout14.xml"/><Relationship Id="rId29" Type="http://schemas.openxmlformats.org/officeDocument/2006/relationships/tags" Target="../tags/tag439.xml"/><Relationship Id="rId28" Type="http://schemas.openxmlformats.org/officeDocument/2006/relationships/tags" Target="../tags/tag438.xml"/><Relationship Id="rId27" Type="http://schemas.openxmlformats.org/officeDocument/2006/relationships/tags" Target="../tags/tag437.xml"/><Relationship Id="rId26" Type="http://schemas.openxmlformats.org/officeDocument/2006/relationships/tags" Target="../tags/tag436.xml"/><Relationship Id="rId25" Type="http://schemas.openxmlformats.org/officeDocument/2006/relationships/tags" Target="../tags/tag435.xml"/><Relationship Id="rId24" Type="http://schemas.openxmlformats.org/officeDocument/2006/relationships/tags" Target="../tags/tag434.xml"/><Relationship Id="rId23" Type="http://schemas.openxmlformats.org/officeDocument/2006/relationships/tags" Target="../tags/tag433.xml"/><Relationship Id="rId22" Type="http://schemas.openxmlformats.org/officeDocument/2006/relationships/image" Target="../media/image8.png"/><Relationship Id="rId21" Type="http://schemas.openxmlformats.org/officeDocument/2006/relationships/tags" Target="../tags/tag432.xml"/><Relationship Id="rId20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9" Type="http://schemas.openxmlformats.org/officeDocument/2006/relationships/tags" Target="../tags/tag431.xml"/><Relationship Id="rId18" Type="http://schemas.openxmlformats.org/officeDocument/2006/relationships/tags" Target="../tags/tag430.xml"/><Relationship Id="rId17" Type="http://schemas.openxmlformats.org/officeDocument/2006/relationships/tags" Target="../tags/tag429.xml"/><Relationship Id="rId16" Type="http://schemas.openxmlformats.org/officeDocument/2006/relationships/tags" Target="../tags/tag428.xml"/><Relationship Id="rId15" Type="http://schemas.openxmlformats.org/officeDocument/2006/relationships/image" Target="../media/image6.png"/><Relationship Id="rId14" Type="http://schemas.openxmlformats.org/officeDocument/2006/relationships/tags" Target="../tags/tag427.xml"/><Relationship Id="rId13" Type="http://schemas.openxmlformats.org/officeDocument/2006/relationships/image" Target="../media/image5.png"/><Relationship Id="rId12" Type="http://schemas.openxmlformats.org/officeDocument/2006/relationships/tags" Target="../tags/tag426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13">
            <a:alphaModFix amt="7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9286" b="39142"/>
          <a:stretch>
            <a:fillRect/>
          </a:stretch>
        </p:blipFill>
        <p:spPr>
          <a:xfrm>
            <a:off x="0" y="2760980"/>
            <a:ext cx="6116955" cy="410337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31073"/>
          <a:stretch>
            <a:fillRect/>
          </a:stretch>
        </p:blipFill>
        <p:spPr>
          <a:xfrm>
            <a:off x="599440" y="4057650"/>
            <a:ext cx="4072255" cy="2807335"/>
          </a:xfrm>
          <a:prstGeom prst="rect">
            <a:avLst/>
          </a:prstGeom>
        </p:spPr>
      </p:pic>
      <p:sp>
        <p:nvSpPr>
          <p:cNvPr id="16" name="椭圆 15"/>
          <p:cNvSpPr/>
          <p:nvPr>
            <p:custDataLst>
              <p:tags r:id="rId16"/>
            </p:custDataLst>
          </p:nvPr>
        </p:nvSpPr>
        <p:spPr>
          <a:xfrm rot="1800000">
            <a:off x="104140" y="4147185"/>
            <a:ext cx="4507865" cy="1297305"/>
          </a:xfrm>
          <a:prstGeom prst="ellipse">
            <a:avLst/>
          </a:prstGeom>
          <a:solidFill>
            <a:schemeClr val="l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4" name="椭圆 13"/>
          <p:cNvSpPr/>
          <p:nvPr>
            <p:custDataLst>
              <p:tags r:id="rId17"/>
            </p:custDataLst>
          </p:nvPr>
        </p:nvSpPr>
        <p:spPr>
          <a:xfrm rot="1800000">
            <a:off x="398780" y="3772535"/>
            <a:ext cx="4507865" cy="1297305"/>
          </a:xfrm>
          <a:prstGeom prst="ellipse">
            <a:avLst/>
          </a:prstGeom>
          <a:noFill/>
          <a:ln>
            <a:solidFill>
              <a:schemeClr val="l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9" name="十字星 29"/>
          <p:cNvSpPr/>
          <p:nvPr>
            <p:custDataLst>
              <p:tags r:id="rId18"/>
            </p:custDataLst>
          </p:nvPr>
        </p:nvSpPr>
        <p:spPr>
          <a:xfrm>
            <a:off x="2652395" y="5110480"/>
            <a:ext cx="296545" cy="296545"/>
          </a:xfrm>
          <a:prstGeom prst="star4">
            <a:avLst>
              <a:gd name="adj" fmla="val 84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19"/>
            </p:custDataLst>
          </p:nvPr>
        </p:nvPicPr>
        <p:blipFill rotWithShape="1">
          <a:blip r:embed="rId20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4711" r="20852"/>
          <a:stretch>
            <a:fillRect/>
          </a:stretch>
        </p:blipFill>
        <p:spPr>
          <a:xfrm>
            <a:off x="7308823" y="0"/>
            <a:ext cx="4883177" cy="464505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21"/>
            </p:custDataLst>
          </p:nvPr>
        </p:nvPicPr>
        <p:blipFill rotWithShape="1">
          <a:blip r:embed="rId22">
            <a:alphaModFix amt="7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1428"/>
          <a:stretch>
            <a:fillRect/>
          </a:stretch>
        </p:blipFill>
        <p:spPr>
          <a:xfrm>
            <a:off x="7463735" y="0"/>
            <a:ext cx="3615241" cy="2840584"/>
          </a:xfrm>
          <a:prstGeom prst="rect">
            <a:avLst/>
          </a:prstGeom>
        </p:spPr>
      </p:pic>
      <p:sp>
        <p:nvSpPr>
          <p:cNvPr id="12" name="任意多边形: 形状 11"/>
          <p:cNvSpPr/>
          <p:nvPr>
            <p:custDataLst>
              <p:tags r:id="rId23"/>
            </p:custDataLst>
          </p:nvPr>
        </p:nvSpPr>
        <p:spPr>
          <a:xfrm rot="1800000">
            <a:off x="8860224" y="1335959"/>
            <a:ext cx="3739420" cy="1382894"/>
          </a:xfrm>
          <a:custGeom>
            <a:avLst/>
            <a:gdLst>
              <a:gd name="connsiteX0" fmla="*/ 285680 w 3757539"/>
              <a:gd name="connsiteY0" fmla="*/ 356415 h 1362076"/>
              <a:gd name="connsiteX1" fmla="*/ 2366963 w 3757539"/>
              <a:gd name="connsiteY1" fmla="*/ 0 h 1362076"/>
              <a:gd name="connsiteX2" fmla="*/ 3070826 w 3757539"/>
              <a:gd name="connsiteY2" fmla="*/ 30618 h 1362076"/>
              <a:gd name="connsiteX3" fmla="*/ 3230204 w 3757539"/>
              <a:gd name="connsiteY3" fmla="*/ 47402 h 1362076"/>
              <a:gd name="connsiteX4" fmla="*/ 3757539 w 3757539"/>
              <a:gd name="connsiteY4" fmla="*/ 960774 h 1362076"/>
              <a:gd name="connsiteX5" fmla="*/ 3125462 w 3757539"/>
              <a:gd name="connsiteY5" fmla="*/ 1325704 h 1362076"/>
              <a:gd name="connsiteX6" fmla="*/ 3070826 w 3757539"/>
              <a:gd name="connsiteY6" fmla="*/ 1331458 h 1362076"/>
              <a:gd name="connsiteX7" fmla="*/ 2366963 w 3757539"/>
              <a:gd name="connsiteY7" fmla="*/ 1362076 h 1362076"/>
              <a:gd name="connsiteX8" fmla="*/ 0 w 3757539"/>
              <a:gd name="connsiteY8" fmla="*/ 681038 h 1362076"/>
              <a:gd name="connsiteX9" fmla="*/ 285680 w 3757539"/>
              <a:gd name="connsiteY9" fmla="*/ 356415 h 1362076"/>
              <a:gd name="connsiteX0-1" fmla="*/ 3230204 w 3757539"/>
              <a:gd name="connsiteY0-2" fmla="*/ 47402 h 1362076"/>
              <a:gd name="connsiteX1-3" fmla="*/ 3757539 w 3757539"/>
              <a:gd name="connsiteY1-4" fmla="*/ 960774 h 1362076"/>
              <a:gd name="connsiteX2-5" fmla="*/ 3125462 w 3757539"/>
              <a:gd name="connsiteY2-6" fmla="*/ 1325704 h 1362076"/>
              <a:gd name="connsiteX3-7" fmla="*/ 3070826 w 3757539"/>
              <a:gd name="connsiteY3-8" fmla="*/ 1331458 h 1362076"/>
              <a:gd name="connsiteX4-9" fmla="*/ 2366963 w 3757539"/>
              <a:gd name="connsiteY4-10" fmla="*/ 1362076 h 1362076"/>
              <a:gd name="connsiteX5-11" fmla="*/ 0 w 3757539"/>
              <a:gd name="connsiteY5-12" fmla="*/ 681038 h 1362076"/>
              <a:gd name="connsiteX6-13" fmla="*/ 285680 w 3757539"/>
              <a:gd name="connsiteY6-14" fmla="*/ 356415 h 1362076"/>
              <a:gd name="connsiteX7-15" fmla="*/ 2366963 w 3757539"/>
              <a:gd name="connsiteY7-16" fmla="*/ 0 h 1362076"/>
              <a:gd name="connsiteX8-17" fmla="*/ 3070826 w 3757539"/>
              <a:gd name="connsiteY8-18" fmla="*/ 30618 h 1362076"/>
              <a:gd name="connsiteX9-19" fmla="*/ 3321644 w 3757539"/>
              <a:gd name="connsiteY9-20" fmla="*/ 138842 h 1362076"/>
              <a:gd name="connsiteX0-21" fmla="*/ 3230204 w 3757539"/>
              <a:gd name="connsiteY0-22" fmla="*/ 47402 h 1362076"/>
              <a:gd name="connsiteX1-23" fmla="*/ 3757539 w 3757539"/>
              <a:gd name="connsiteY1-24" fmla="*/ 960774 h 1362076"/>
              <a:gd name="connsiteX2-25" fmla="*/ 3125462 w 3757539"/>
              <a:gd name="connsiteY2-26" fmla="*/ 1325704 h 1362076"/>
              <a:gd name="connsiteX3-27" fmla="*/ 3070826 w 3757539"/>
              <a:gd name="connsiteY3-28" fmla="*/ 1331458 h 1362076"/>
              <a:gd name="connsiteX4-29" fmla="*/ 2366963 w 3757539"/>
              <a:gd name="connsiteY4-30" fmla="*/ 1362076 h 1362076"/>
              <a:gd name="connsiteX5-31" fmla="*/ 0 w 3757539"/>
              <a:gd name="connsiteY5-32" fmla="*/ 681038 h 1362076"/>
              <a:gd name="connsiteX6-33" fmla="*/ 285680 w 3757539"/>
              <a:gd name="connsiteY6-34" fmla="*/ 356415 h 1362076"/>
              <a:gd name="connsiteX7-35" fmla="*/ 2366963 w 3757539"/>
              <a:gd name="connsiteY7-36" fmla="*/ 0 h 1362076"/>
              <a:gd name="connsiteX8-37" fmla="*/ 3070826 w 3757539"/>
              <a:gd name="connsiteY8-38" fmla="*/ 30618 h 1362076"/>
              <a:gd name="connsiteX0-39" fmla="*/ 3757539 w 3757539"/>
              <a:gd name="connsiteY0-40" fmla="*/ 960774 h 1362076"/>
              <a:gd name="connsiteX1-41" fmla="*/ 3125462 w 3757539"/>
              <a:gd name="connsiteY1-42" fmla="*/ 1325704 h 1362076"/>
              <a:gd name="connsiteX2-43" fmla="*/ 3070826 w 3757539"/>
              <a:gd name="connsiteY2-44" fmla="*/ 1331458 h 1362076"/>
              <a:gd name="connsiteX3-45" fmla="*/ 2366963 w 3757539"/>
              <a:gd name="connsiteY3-46" fmla="*/ 1362076 h 1362076"/>
              <a:gd name="connsiteX4-47" fmla="*/ 0 w 3757539"/>
              <a:gd name="connsiteY4-48" fmla="*/ 681038 h 1362076"/>
              <a:gd name="connsiteX5-49" fmla="*/ 285680 w 3757539"/>
              <a:gd name="connsiteY5-50" fmla="*/ 356415 h 1362076"/>
              <a:gd name="connsiteX6-51" fmla="*/ 2366963 w 3757539"/>
              <a:gd name="connsiteY6-52" fmla="*/ 0 h 1362076"/>
              <a:gd name="connsiteX7-53" fmla="*/ 3070826 w 3757539"/>
              <a:gd name="connsiteY7-54" fmla="*/ 30618 h 1362076"/>
              <a:gd name="connsiteX0-55" fmla="*/ 3757539 w 3757539"/>
              <a:gd name="connsiteY0-56" fmla="*/ 960774 h 1362076"/>
              <a:gd name="connsiteX1-57" fmla="*/ 3125462 w 3757539"/>
              <a:gd name="connsiteY1-58" fmla="*/ 1325704 h 1362076"/>
              <a:gd name="connsiteX2-59" fmla="*/ 3070826 w 3757539"/>
              <a:gd name="connsiteY2-60" fmla="*/ 1331458 h 1362076"/>
              <a:gd name="connsiteX3-61" fmla="*/ 2366963 w 3757539"/>
              <a:gd name="connsiteY3-62" fmla="*/ 1362076 h 1362076"/>
              <a:gd name="connsiteX4-63" fmla="*/ 0 w 3757539"/>
              <a:gd name="connsiteY4-64" fmla="*/ 681038 h 1362076"/>
              <a:gd name="connsiteX5-65" fmla="*/ 285680 w 3757539"/>
              <a:gd name="connsiteY5-66" fmla="*/ 356415 h 1362076"/>
              <a:gd name="connsiteX6-67" fmla="*/ 2366963 w 3757539"/>
              <a:gd name="connsiteY6-68" fmla="*/ 0 h 1362076"/>
              <a:gd name="connsiteX7-69" fmla="*/ 3070826 w 3757539"/>
              <a:gd name="connsiteY7-70" fmla="*/ 30618 h 1362076"/>
              <a:gd name="connsiteX0-71" fmla="*/ 3757539 w 3757539"/>
              <a:gd name="connsiteY0-72" fmla="*/ 960774 h 1362076"/>
              <a:gd name="connsiteX1-73" fmla="*/ 3125462 w 3757539"/>
              <a:gd name="connsiteY1-74" fmla="*/ 1325704 h 1362076"/>
              <a:gd name="connsiteX2-75" fmla="*/ 3070826 w 3757539"/>
              <a:gd name="connsiteY2-76" fmla="*/ 1331458 h 1362076"/>
              <a:gd name="connsiteX3-77" fmla="*/ 2366963 w 3757539"/>
              <a:gd name="connsiteY3-78" fmla="*/ 1362076 h 1362076"/>
              <a:gd name="connsiteX4-79" fmla="*/ 0 w 3757539"/>
              <a:gd name="connsiteY4-80" fmla="*/ 681038 h 1362076"/>
              <a:gd name="connsiteX5-81" fmla="*/ 285680 w 3757539"/>
              <a:gd name="connsiteY5-82" fmla="*/ 356415 h 1362076"/>
              <a:gd name="connsiteX6-83" fmla="*/ 2366963 w 3757539"/>
              <a:gd name="connsiteY6-84" fmla="*/ 0 h 1362076"/>
              <a:gd name="connsiteX7-85" fmla="*/ 3070826 w 3757539"/>
              <a:gd name="connsiteY7-86" fmla="*/ 30618 h 1362076"/>
              <a:gd name="connsiteX0-87" fmla="*/ 3757539 w 3757539"/>
              <a:gd name="connsiteY0-88" fmla="*/ 960774 h 1362076"/>
              <a:gd name="connsiteX1-89" fmla="*/ 3070826 w 3757539"/>
              <a:gd name="connsiteY1-90" fmla="*/ 1331458 h 1362076"/>
              <a:gd name="connsiteX2-91" fmla="*/ 2366963 w 3757539"/>
              <a:gd name="connsiteY2-92" fmla="*/ 1362076 h 1362076"/>
              <a:gd name="connsiteX3-93" fmla="*/ 0 w 3757539"/>
              <a:gd name="connsiteY3-94" fmla="*/ 681038 h 1362076"/>
              <a:gd name="connsiteX4-95" fmla="*/ 285680 w 3757539"/>
              <a:gd name="connsiteY4-96" fmla="*/ 356415 h 1362076"/>
              <a:gd name="connsiteX5-97" fmla="*/ 2366963 w 3757539"/>
              <a:gd name="connsiteY5-98" fmla="*/ 0 h 1362076"/>
              <a:gd name="connsiteX6-99" fmla="*/ 3070826 w 3757539"/>
              <a:gd name="connsiteY6-100" fmla="*/ 30618 h 1362076"/>
              <a:gd name="connsiteX0-101" fmla="*/ 3757539 w 3757539"/>
              <a:gd name="connsiteY0-102" fmla="*/ 960774 h 1362076"/>
              <a:gd name="connsiteX1-103" fmla="*/ 3070826 w 3757539"/>
              <a:gd name="connsiteY1-104" fmla="*/ 1331458 h 1362076"/>
              <a:gd name="connsiteX2-105" fmla="*/ 2366963 w 3757539"/>
              <a:gd name="connsiteY2-106" fmla="*/ 1362076 h 1362076"/>
              <a:gd name="connsiteX3-107" fmla="*/ 0 w 3757539"/>
              <a:gd name="connsiteY3-108" fmla="*/ 681038 h 1362076"/>
              <a:gd name="connsiteX4-109" fmla="*/ 285680 w 3757539"/>
              <a:gd name="connsiteY4-110" fmla="*/ 356415 h 1362076"/>
              <a:gd name="connsiteX5-111" fmla="*/ 2366963 w 3757539"/>
              <a:gd name="connsiteY5-112" fmla="*/ 0 h 1362076"/>
              <a:gd name="connsiteX6-113" fmla="*/ 3070826 w 3757539"/>
              <a:gd name="connsiteY6-114" fmla="*/ 30618 h 1362076"/>
              <a:gd name="connsiteX0-115" fmla="*/ 3733924 w 3733924"/>
              <a:gd name="connsiteY0-116" fmla="*/ 1000160 h 1362076"/>
              <a:gd name="connsiteX1-117" fmla="*/ 3070826 w 3733924"/>
              <a:gd name="connsiteY1-118" fmla="*/ 1331458 h 1362076"/>
              <a:gd name="connsiteX2-119" fmla="*/ 2366963 w 3733924"/>
              <a:gd name="connsiteY2-120" fmla="*/ 1362076 h 1362076"/>
              <a:gd name="connsiteX3-121" fmla="*/ 0 w 3733924"/>
              <a:gd name="connsiteY3-122" fmla="*/ 681038 h 1362076"/>
              <a:gd name="connsiteX4-123" fmla="*/ 285680 w 3733924"/>
              <a:gd name="connsiteY4-124" fmla="*/ 356415 h 1362076"/>
              <a:gd name="connsiteX5-125" fmla="*/ 2366963 w 3733924"/>
              <a:gd name="connsiteY5-126" fmla="*/ 0 h 1362076"/>
              <a:gd name="connsiteX6-127" fmla="*/ 3070826 w 3733924"/>
              <a:gd name="connsiteY6-128" fmla="*/ 30618 h 1362076"/>
              <a:gd name="connsiteX0-129" fmla="*/ 3739420 w 3739420"/>
              <a:gd name="connsiteY0-130" fmla="*/ 991837 h 1362076"/>
              <a:gd name="connsiteX1-131" fmla="*/ 3070826 w 3739420"/>
              <a:gd name="connsiteY1-132" fmla="*/ 1331458 h 1362076"/>
              <a:gd name="connsiteX2-133" fmla="*/ 2366963 w 3739420"/>
              <a:gd name="connsiteY2-134" fmla="*/ 1362076 h 1362076"/>
              <a:gd name="connsiteX3-135" fmla="*/ 0 w 3739420"/>
              <a:gd name="connsiteY3-136" fmla="*/ 681038 h 1362076"/>
              <a:gd name="connsiteX4-137" fmla="*/ 285680 w 3739420"/>
              <a:gd name="connsiteY4-138" fmla="*/ 356415 h 1362076"/>
              <a:gd name="connsiteX5-139" fmla="*/ 2366963 w 3739420"/>
              <a:gd name="connsiteY5-140" fmla="*/ 0 h 1362076"/>
              <a:gd name="connsiteX6-141" fmla="*/ 3070826 w 3739420"/>
              <a:gd name="connsiteY6-142" fmla="*/ 30618 h 1362076"/>
              <a:gd name="connsiteX0-143" fmla="*/ 3739420 w 3739420"/>
              <a:gd name="connsiteY0-144" fmla="*/ 991837 h 1362076"/>
              <a:gd name="connsiteX1-145" fmla="*/ 3070826 w 3739420"/>
              <a:gd name="connsiteY1-146" fmla="*/ 1331458 h 1362076"/>
              <a:gd name="connsiteX2-147" fmla="*/ 2366963 w 3739420"/>
              <a:gd name="connsiteY2-148" fmla="*/ 1362076 h 1362076"/>
              <a:gd name="connsiteX3-149" fmla="*/ 0 w 3739420"/>
              <a:gd name="connsiteY3-150" fmla="*/ 681038 h 1362076"/>
              <a:gd name="connsiteX4-151" fmla="*/ 285680 w 3739420"/>
              <a:gd name="connsiteY4-152" fmla="*/ 356415 h 1362076"/>
              <a:gd name="connsiteX5-153" fmla="*/ 2366963 w 3739420"/>
              <a:gd name="connsiteY5-154" fmla="*/ 0 h 1362076"/>
              <a:gd name="connsiteX6-155" fmla="*/ 3070826 w 3739420"/>
              <a:gd name="connsiteY6-156" fmla="*/ 30618 h 1362076"/>
              <a:gd name="connsiteX0-157" fmla="*/ 3739420 w 3739420"/>
              <a:gd name="connsiteY0-158" fmla="*/ 991837 h 1362076"/>
              <a:gd name="connsiteX1-159" fmla="*/ 3070826 w 3739420"/>
              <a:gd name="connsiteY1-160" fmla="*/ 1331458 h 1362076"/>
              <a:gd name="connsiteX2-161" fmla="*/ 2366963 w 3739420"/>
              <a:gd name="connsiteY2-162" fmla="*/ 1362076 h 1362076"/>
              <a:gd name="connsiteX3-163" fmla="*/ 0 w 3739420"/>
              <a:gd name="connsiteY3-164" fmla="*/ 681038 h 1362076"/>
              <a:gd name="connsiteX4-165" fmla="*/ 285680 w 3739420"/>
              <a:gd name="connsiteY4-166" fmla="*/ 356415 h 1362076"/>
              <a:gd name="connsiteX5-167" fmla="*/ 2366963 w 3739420"/>
              <a:gd name="connsiteY5-168" fmla="*/ 0 h 1362076"/>
              <a:gd name="connsiteX6-169" fmla="*/ 3070826 w 3739420"/>
              <a:gd name="connsiteY6-170" fmla="*/ 30618 h 1362076"/>
              <a:gd name="connsiteX0-171" fmla="*/ 3739420 w 3739420"/>
              <a:gd name="connsiteY0-172" fmla="*/ 991837 h 1367350"/>
              <a:gd name="connsiteX1-173" fmla="*/ 2366963 w 3739420"/>
              <a:gd name="connsiteY1-174" fmla="*/ 1362076 h 1367350"/>
              <a:gd name="connsiteX2-175" fmla="*/ 0 w 3739420"/>
              <a:gd name="connsiteY2-176" fmla="*/ 681038 h 1367350"/>
              <a:gd name="connsiteX3-177" fmla="*/ 285680 w 3739420"/>
              <a:gd name="connsiteY3-178" fmla="*/ 356415 h 1367350"/>
              <a:gd name="connsiteX4-179" fmla="*/ 2366963 w 3739420"/>
              <a:gd name="connsiteY4-180" fmla="*/ 0 h 1367350"/>
              <a:gd name="connsiteX5-181" fmla="*/ 3070826 w 3739420"/>
              <a:gd name="connsiteY5-182" fmla="*/ 30618 h 1367350"/>
              <a:gd name="connsiteX0-183" fmla="*/ 3739420 w 3739420"/>
              <a:gd name="connsiteY0-184" fmla="*/ 991837 h 1368283"/>
              <a:gd name="connsiteX1-185" fmla="*/ 2366963 w 3739420"/>
              <a:gd name="connsiteY1-186" fmla="*/ 1362076 h 1368283"/>
              <a:gd name="connsiteX2-187" fmla="*/ 0 w 3739420"/>
              <a:gd name="connsiteY2-188" fmla="*/ 681038 h 1368283"/>
              <a:gd name="connsiteX3-189" fmla="*/ 285680 w 3739420"/>
              <a:gd name="connsiteY3-190" fmla="*/ 356415 h 1368283"/>
              <a:gd name="connsiteX4-191" fmla="*/ 2366963 w 3739420"/>
              <a:gd name="connsiteY4-192" fmla="*/ 0 h 1368283"/>
              <a:gd name="connsiteX5-193" fmla="*/ 3070826 w 3739420"/>
              <a:gd name="connsiteY5-194" fmla="*/ 30618 h 1368283"/>
              <a:gd name="connsiteX0-195" fmla="*/ 3739420 w 3739420"/>
              <a:gd name="connsiteY0-196" fmla="*/ 991837 h 1362076"/>
              <a:gd name="connsiteX1-197" fmla="*/ 2366963 w 3739420"/>
              <a:gd name="connsiteY1-198" fmla="*/ 1362076 h 1362076"/>
              <a:gd name="connsiteX2-199" fmla="*/ 0 w 3739420"/>
              <a:gd name="connsiteY2-200" fmla="*/ 681038 h 1362076"/>
              <a:gd name="connsiteX3-201" fmla="*/ 285680 w 3739420"/>
              <a:gd name="connsiteY3-202" fmla="*/ 356415 h 1362076"/>
              <a:gd name="connsiteX4-203" fmla="*/ 2366963 w 3739420"/>
              <a:gd name="connsiteY4-204" fmla="*/ 0 h 1362076"/>
              <a:gd name="connsiteX5-205" fmla="*/ 3070826 w 3739420"/>
              <a:gd name="connsiteY5-206" fmla="*/ 30618 h 1362076"/>
              <a:gd name="connsiteX0-207" fmla="*/ 3739420 w 3739420"/>
              <a:gd name="connsiteY0-208" fmla="*/ 1005832 h 1376071"/>
              <a:gd name="connsiteX1-209" fmla="*/ 2366963 w 3739420"/>
              <a:gd name="connsiteY1-210" fmla="*/ 1376071 h 1376071"/>
              <a:gd name="connsiteX2-211" fmla="*/ 0 w 3739420"/>
              <a:gd name="connsiteY2-212" fmla="*/ 695033 h 1376071"/>
              <a:gd name="connsiteX3-213" fmla="*/ 285680 w 3739420"/>
              <a:gd name="connsiteY3-214" fmla="*/ 370410 h 1376071"/>
              <a:gd name="connsiteX4-215" fmla="*/ 2366963 w 3739420"/>
              <a:gd name="connsiteY4-216" fmla="*/ 13995 h 1376071"/>
              <a:gd name="connsiteX5-217" fmla="*/ 3182733 w 3739420"/>
              <a:gd name="connsiteY5-218" fmla="*/ 77863 h 1376071"/>
              <a:gd name="connsiteX0-219" fmla="*/ 3739420 w 3739420"/>
              <a:gd name="connsiteY0-220" fmla="*/ 1005655 h 1375894"/>
              <a:gd name="connsiteX1-221" fmla="*/ 2366963 w 3739420"/>
              <a:gd name="connsiteY1-222" fmla="*/ 1375894 h 1375894"/>
              <a:gd name="connsiteX2-223" fmla="*/ 0 w 3739420"/>
              <a:gd name="connsiteY2-224" fmla="*/ 694856 h 1375894"/>
              <a:gd name="connsiteX3-225" fmla="*/ 285680 w 3739420"/>
              <a:gd name="connsiteY3-226" fmla="*/ 370233 h 1375894"/>
              <a:gd name="connsiteX4-227" fmla="*/ 2366963 w 3739420"/>
              <a:gd name="connsiteY4-228" fmla="*/ 13818 h 1375894"/>
              <a:gd name="connsiteX5-229" fmla="*/ 3198782 w 3739420"/>
              <a:gd name="connsiteY5-230" fmla="*/ 78721 h 1375894"/>
              <a:gd name="connsiteX0-231" fmla="*/ 3739420 w 3739420"/>
              <a:gd name="connsiteY0-232" fmla="*/ 1012782 h 1383021"/>
              <a:gd name="connsiteX1-233" fmla="*/ 2366963 w 3739420"/>
              <a:gd name="connsiteY1-234" fmla="*/ 1383021 h 1383021"/>
              <a:gd name="connsiteX2-235" fmla="*/ 0 w 3739420"/>
              <a:gd name="connsiteY2-236" fmla="*/ 701983 h 1383021"/>
              <a:gd name="connsiteX3-237" fmla="*/ 285680 w 3739420"/>
              <a:gd name="connsiteY3-238" fmla="*/ 377360 h 1383021"/>
              <a:gd name="connsiteX4-239" fmla="*/ 2366963 w 3739420"/>
              <a:gd name="connsiteY4-240" fmla="*/ 20945 h 1383021"/>
              <a:gd name="connsiteX5-241" fmla="*/ 3198782 w 3739420"/>
              <a:gd name="connsiteY5-242" fmla="*/ 85848 h 1383021"/>
              <a:gd name="connsiteX0-243" fmla="*/ 3739420 w 3739420"/>
              <a:gd name="connsiteY0-244" fmla="*/ 1026672 h 1396911"/>
              <a:gd name="connsiteX1-245" fmla="*/ 2366963 w 3739420"/>
              <a:gd name="connsiteY1-246" fmla="*/ 1396911 h 1396911"/>
              <a:gd name="connsiteX2-247" fmla="*/ 0 w 3739420"/>
              <a:gd name="connsiteY2-248" fmla="*/ 715873 h 1396911"/>
              <a:gd name="connsiteX3-249" fmla="*/ 285680 w 3739420"/>
              <a:gd name="connsiteY3-250" fmla="*/ 391250 h 1396911"/>
              <a:gd name="connsiteX4-251" fmla="*/ 2366963 w 3739420"/>
              <a:gd name="connsiteY4-252" fmla="*/ 34835 h 1396911"/>
              <a:gd name="connsiteX5-253" fmla="*/ 3192528 w 3739420"/>
              <a:gd name="connsiteY5-254" fmla="*/ 62145 h 1396911"/>
              <a:gd name="connsiteX0-255" fmla="*/ 3739420 w 3739420"/>
              <a:gd name="connsiteY0-256" fmla="*/ 1011996 h 1382235"/>
              <a:gd name="connsiteX1-257" fmla="*/ 2366963 w 3739420"/>
              <a:gd name="connsiteY1-258" fmla="*/ 1382235 h 1382235"/>
              <a:gd name="connsiteX2-259" fmla="*/ 0 w 3739420"/>
              <a:gd name="connsiteY2-260" fmla="*/ 701197 h 1382235"/>
              <a:gd name="connsiteX3-261" fmla="*/ 285680 w 3739420"/>
              <a:gd name="connsiteY3-262" fmla="*/ 376574 h 1382235"/>
              <a:gd name="connsiteX4-263" fmla="*/ 2366963 w 3739420"/>
              <a:gd name="connsiteY4-264" fmla="*/ 20159 h 1382235"/>
              <a:gd name="connsiteX5-265" fmla="*/ 3192528 w 3739420"/>
              <a:gd name="connsiteY5-266" fmla="*/ 47469 h 1382235"/>
              <a:gd name="connsiteX0-267" fmla="*/ 3739420 w 3739420"/>
              <a:gd name="connsiteY0-268" fmla="*/ 1025520 h 1395759"/>
              <a:gd name="connsiteX1-269" fmla="*/ 2366963 w 3739420"/>
              <a:gd name="connsiteY1-270" fmla="*/ 1395759 h 1395759"/>
              <a:gd name="connsiteX2-271" fmla="*/ 0 w 3739420"/>
              <a:gd name="connsiteY2-272" fmla="*/ 714721 h 1395759"/>
              <a:gd name="connsiteX3-273" fmla="*/ 285680 w 3739420"/>
              <a:gd name="connsiteY3-274" fmla="*/ 390098 h 1395759"/>
              <a:gd name="connsiteX4-275" fmla="*/ 2366963 w 3739420"/>
              <a:gd name="connsiteY4-276" fmla="*/ 33683 h 1395759"/>
              <a:gd name="connsiteX5-277" fmla="*/ 3192528 w 3739420"/>
              <a:gd name="connsiteY5-278" fmla="*/ 60993 h 1395759"/>
              <a:gd name="connsiteX0-279" fmla="*/ 3739420 w 3739420"/>
              <a:gd name="connsiteY0-280" fmla="*/ 1013293 h 1383532"/>
              <a:gd name="connsiteX1-281" fmla="*/ 2366963 w 3739420"/>
              <a:gd name="connsiteY1-282" fmla="*/ 1383532 h 1383532"/>
              <a:gd name="connsiteX2-283" fmla="*/ 0 w 3739420"/>
              <a:gd name="connsiteY2-284" fmla="*/ 702494 h 1383532"/>
              <a:gd name="connsiteX3-285" fmla="*/ 285680 w 3739420"/>
              <a:gd name="connsiteY3-286" fmla="*/ 377871 h 1383532"/>
              <a:gd name="connsiteX4-287" fmla="*/ 2366963 w 3739420"/>
              <a:gd name="connsiteY4-288" fmla="*/ 21456 h 1383532"/>
              <a:gd name="connsiteX5-289" fmla="*/ 3192528 w 3739420"/>
              <a:gd name="connsiteY5-290" fmla="*/ 48766 h 1383532"/>
              <a:gd name="connsiteX0-291" fmla="*/ 3739420 w 3739420"/>
              <a:gd name="connsiteY0-292" fmla="*/ 1009045 h 1379284"/>
              <a:gd name="connsiteX1-293" fmla="*/ 2366963 w 3739420"/>
              <a:gd name="connsiteY1-294" fmla="*/ 1379284 h 1379284"/>
              <a:gd name="connsiteX2-295" fmla="*/ 0 w 3739420"/>
              <a:gd name="connsiteY2-296" fmla="*/ 698246 h 1379284"/>
              <a:gd name="connsiteX3-297" fmla="*/ 285680 w 3739420"/>
              <a:gd name="connsiteY3-298" fmla="*/ 373623 h 1379284"/>
              <a:gd name="connsiteX4-299" fmla="*/ 2366963 w 3739420"/>
              <a:gd name="connsiteY4-300" fmla="*/ 17208 h 1379284"/>
              <a:gd name="connsiteX5-301" fmla="*/ 3192528 w 3739420"/>
              <a:gd name="connsiteY5-302" fmla="*/ 44518 h 1379284"/>
              <a:gd name="connsiteX0-303" fmla="*/ 3739420 w 3739420"/>
              <a:gd name="connsiteY0-304" fmla="*/ 1004450 h 1374689"/>
              <a:gd name="connsiteX1-305" fmla="*/ 2366963 w 3739420"/>
              <a:gd name="connsiteY1-306" fmla="*/ 1374689 h 1374689"/>
              <a:gd name="connsiteX2-307" fmla="*/ 0 w 3739420"/>
              <a:gd name="connsiteY2-308" fmla="*/ 693651 h 1374689"/>
              <a:gd name="connsiteX3-309" fmla="*/ 285680 w 3739420"/>
              <a:gd name="connsiteY3-310" fmla="*/ 369028 h 1374689"/>
              <a:gd name="connsiteX4-311" fmla="*/ 2366963 w 3739420"/>
              <a:gd name="connsiteY4-312" fmla="*/ 12613 h 1374689"/>
              <a:gd name="connsiteX5-313" fmla="*/ 3208139 w 3739420"/>
              <a:gd name="connsiteY5-314" fmla="*/ 66963 h 1374689"/>
              <a:gd name="connsiteX0-315" fmla="*/ 3739420 w 3739420"/>
              <a:gd name="connsiteY0-316" fmla="*/ 1012655 h 1382894"/>
              <a:gd name="connsiteX1-317" fmla="*/ 2366963 w 3739420"/>
              <a:gd name="connsiteY1-318" fmla="*/ 1382894 h 1382894"/>
              <a:gd name="connsiteX2-319" fmla="*/ 0 w 3739420"/>
              <a:gd name="connsiteY2-320" fmla="*/ 701856 h 1382894"/>
              <a:gd name="connsiteX3-321" fmla="*/ 285680 w 3739420"/>
              <a:gd name="connsiteY3-322" fmla="*/ 377233 h 1382894"/>
              <a:gd name="connsiteX4-323" fmla="*/ 2366963 w 3739420"/>
              <a:gd name="connsiteY4-324" fmla="*/ 20818 h 1382894"/>
              <a:gd name="connsiteX5-325" fmla="*/ 3208139 w 3739420"/>
              <a:gd name="connsiteY5-326" fmla="*/ 75168 h 13828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3739420" h="1382894">
                <a:moveTo>
                  <a:pt x="3739420" y="1012655"/>
                </a:moveTo>
                <a:cubicBezTo>
                  <a:pt x="3529000" y="1149204"/>
                  <a:pt x="3054514" y="1340907"/>
                  <a:pt x="2366963" y="1382894"/>
                </a:cubicBezTo>
                <a:cubicBezTo>
                  <a:pt x="1059725" y="1382894"/>
                  <a:pt x="0" y="1077983"/>
                  <a:pt x="0" y="701856"/>
                </a:cubicBezTo>
                <a:cubicBezTo>
                  <a:pt x="0" y="584316"/>
                  <a:pt x="103489" y="473731"/>
                  <a:pt x="285680" y="377233"/>
                </a:cubicBezTo>
                <a:cubicBezTo>
                  <a:pt x="686499" y="164936"/>
                  <a:pt x="1879886" y="71162"/>
                  <a:pt x="2366963" y="20818"/>
                </a:cubicBezTo>
                <a:cubicBezTo>
                  <a:pt x="2854040" y="-29526"/>
                  <a:pt x="3099604" y="20460"/>
                  <a:pt x="3208139" y="75168"/>
                </a:cubicBezTo>
              </a:path>
            </a:pathLst>
          </a:custGeom>
          <a:noFill/>
          <a:ln>
            <a:solidFill>
              <a:schemeClr val="l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3" name="任意多边形: 形状 12"/>
          <p:cNvSpPr/>
          <p:nvPr>
            <p:custDataLst>
              <p:tags r:id="rId24"/>
            </p:custDataLst>
          </p:nvPr>
        </p:nvSpPr>
        <p:spPr>
          <a:xfrm rot="1800000">
            <a:off x="9340283" y="788056"/>
            <a:ext cx="3395432" cy="1362076"/>
          </a:xfrm>
          <a:custGeom>
            <a:avLst/>
            <a:gdLst>
              <a:gd name="connsiteX0" fmla="*/ 285680 w 3395432"/>
              <a:gd name="connsiteY0" fmla="*/ 356415 h 1362076"/>
              <a:gd name="connsiteX1" fmla="*/ 2366963 w 3395432"/>
              <a:gd name="connsiteY1" fmla="*/ 0 h 1362076"/>
              <a:gd name="connsiteX2" fmla="*/ 2653306 w 3395432"/>
              <a:gd name="connsiteY2" fmla="*/ 8305 h 1362076"/>
              <a:gd name="connsiteX3" fmla="*/ 3395432 w 3395432"/>
              <a:gd name="connsiteY3" fmla="*/ 1293707 h 1362076"/>
              <a:gd name="connsiteX4" fmla="*/ 3288292 w 3395432"/>
              <a:gd name="connsiteY4" fmla="*/ 1308557 h 1362076"/>
              <a:gd name="connsiteX5" fmla="*/ 2366963 w 3395432"/>
              <a:gd name="connsiteY5" fmla="*/ 1362076 h 1362076"/>
              <a:gd name="connsiteX6" fmla="*/ 0 w 3395432"/>
              <a:gd name="connsiteY6" fmla="*/ 681038 h 1362076"/>
              <a:gd name="connsiteX7" fmla="*/ 285680 w 3395432"/>
              <a:gd name="connsiteY7" fmla="*/ 356415 h 1362076"/>
              <a:gd name="connsiteX0-1" fmla="*/ 285680 w 3395432"/>
              <a:gd name="connsiteY0-2" fmla="*/ 356415 h 1362076"/>
              <a:gd name="connsiteX1-3" fmla="*/ 2366963 w 3395432"/>
              <a:gd name="connsiteY1-4" fmla="*/ 0 h 1362076"/>
              <a:gd name="connsiteX2-5" fmla="*/ 2653306 w 3395432"/>
              <a:gd name="connsiteY2-6" fmla="*/ 8305 h 1362076"/>
              <a:gd name="connsiteX3-7" fmla="*/ 3395432 w 3395432"/>
              <a:gd name="connsiteY3-8" fmla="*/ 1293707 h 1362076"/>
              <a:gd name="connsiteX4-9" fmla="*/ 3288292 w 3395432"/>
              <a:gd name="connsiteY4-10" fmla="*/ 1308557 h 1362076"/>
              <a:gd name="connsiteX5-11" fmla="*/ 2366963 w 3395432"/>
              <a:gd name="connsiteY5-12" fmla="*/ 1362076 h 1362076"/>
              <a:gd name="connsiteX6-13" fmla="*/ 0 w 3395432"/>
              <a:gd name="connsiteY6-14" fmla="*/ 681038 h 1362076"/>
              <a:gd name="connsiteX7-15" fmla="*/ 285680 w 3395432"/>
              <a:gd name="connsiteY7-16" fmla="*/ 356415 h 1362076"/>
              <a:gd name="connsiteX0-17" fmla="*/ 2653306 w 3395432"/>
              <a:gd name="connsiteY0-18" fmla="*/ 8305 h 1362076"/>
              <a:gd name="connsiteX1-19" fmla="*/ 3395432 w 3395432"/>
              <a:gd name="connsiteY1-20" fmla="*/ 1293707 h 1362076"/>
              <a:gd name="connsiteX2-21" fmla="*/ 3288292 w 3395432"/>
              <a:gd name="connsiteY2-22" fmla="*/ 1308557 h 1362076"/>
              <a:gd name="connsiteX3-23" fmla="*/ 2366963 w 3395432"/>
              <a:gd name="connsiteY3-24" fmla="*/ 1362076 h 1362076"/>
              <a:gd name="connsiteX4-25" fmla="*/ 0 w 3395432"/>
              <a:gd name="connsiteY4-26" fmla="*/ 681038 h 1362076"/>
              <a:gd name="connsiteX5-27" fmla="*/ 285680 w 3395432"/>
              <a:gd name="connsiteY5-28" fmla="*/ 356415 h 1362076"/>
              <a:gd name="connsiteX6-29" fmla="*/ 2366963 w 3395432"/>
              <a:gd name="connsiteY6-30" fmla="*/ 0 h 1362076"/>
              <a:gd name="connsiteX7-31" fmla="*/ 2744746 w 3395432"/>
              <a:gd name="connsiteY7-32" fmla="*/ 99745 h 1362076"/>
              <a:gd name="connsiteX0-33" fmla="*/ 2653306 w 3395432"/>
              <a:gd name="connsiteY0-34" fmla="*/ 8305 h 1362076"/>
              <a:gd name="connsiteX1-35" fmla="*/ 3395432 w 3395432"/>
              <a:gd name="connsiteY1-36" fmla="*/ 1293707 h 1362076"/>
              <a:gd name="connsiteX2-37" fmla="*/ 3288292 w 3395432"/>
              <a:gd name="connsiteY2-38" fmla="*/ 1308557 h 1362076"/>
              <a:gd name="connsiteX3-39" fmla="*/ 2366963 w 3395432"/>
              <a:gd name="connsiteY3-40" fmla="*/ 1362076 h 1362076"/>
              <a:gd name="connsiteX4-41" fmla="*/ 0 w 3395432"/>
              <a:gd name="connsiteY4-42" fmla="*/ 681038 h 1362076"/>
              <a:gd name="connsiteX5-43" fmla="*/ 285680 w 3395432"/>
              <a:gd name="connsiteY5-44" fmla="*/ 356415 h 1362076"/>
              <a:gd name="connsiteX6-45" fmla="*/ 2366963 w 3395432"/>
              <a:gd name="connsiteY6-46" fmla="*/ 0 h 1362076"/>
              <a:gd name="connsiteX7-47" fmla="*/ 2744746 w 3395432"/>
              <a:gd name="connsiteY7-48" fmla="*/ 99745 h 1362076"/>
              <a:gd name="connsiteX0-49" fmla="*/ 3395432 w 3395432"/>
              <a:gd name="connsiteY0-50" fmla="*/ 1293707 h 1362076"/>
              <a:gd name="connsiteX1-51" fmla="*/ 3288292 w 3395432"/>
              <a:gd name="connsiteY1-52" fmla="*/ 1308557 h 1362076"/>
              <a:gd name="connsiteX2-53" fmla="*/ 2366963 w 3395432"/>
              <a:gd name="connsiteY2-54" fmla="*/ 1362076 h 1362076"/>
              <a:gd name="connsiteX3-55" fmla="*/ 0 w 3395432"/>
              <a:gd name="connsiteY3-56" fmla="*/ 681038 h 1362076"/>
              <a:gd name="connsiteX4-57" fmla="*/ 285680 w 3395432"/>
              <a:gd name="connsiteY4-58" fmla="*/ 356415 h 1362076"/>
              <a:gd name="connsiteX5-59" fmla="*/ 2366963 w 3395432"/>
              <a:gd name="connsiteY5-60" fmla="*/ 0 h 1362076"/>
              <a:gd name="connsiteX6-61" fmla="*/ 2744746 w 3395432"/>
              <a:gd name="connsiteY6-62" fmla="*/ 99745 h 1362076"/>
              <a:gd name="connsiteX0-63" fmla="*/ 3395432 w 3395432"/>
              <a:gd name="connsiteY0-64" fmla="*/ 1293707 h 1362076"/>
              <a:gd name="connsiteX1-65" fmla="*/ 3288292 w 3395432"/>
              <a:gd name="connsiteY1-66" fmla="*/ 1308557 h 1362076"/>
              <a:gd name="connsiteX2-67" fmla="*/ 2366963 w 3395432"/>
              <a:gd name="connsiteY2-68" fmla="*/ 1362076 h 1362076"/>
              <a:gd name="connsiteX3-69" fmla="*/ 0 w 3395432"/>
              <a:gd name="connsiteY3-70" fmla="*/ 681038 h 1362076"/>
              <a:gd name="connsiteX4-71" fmla="*/ 285680 w 3395432"/>
              <a:gd name="connsiteY4-72" fmla="*/ 356415 h 1362076"/>
              <a:gd name="connsiteX5-73" fmla="*/ 2366963 w 3395432"/>
              <a:gd name="connsiteY5-74" fmla="*/ 0 h 1362076"/>
              <a:gd name="connsiteX6-75" fmla="*/ 2744746 w 3395432"/>
              <a:gd name="connsiteY6-76" fmla="*/ 99745 h 1362076"/>
              <a:gd name="connsiteX0-77" fmla="*/ 3395432 w 3395432"/>
              <a:gd name="connsiteY0-78" fmla="*/ 1293707 h 1362076"/>
              <a:gd name="connsiteX1-79" fmla="*/ 3288292 w 3395432"/>
              <a:gd name="connsiteY1-80" fmla="*/ 1308557 h 1362076"/>
              <a:gd name="connsiteX2-81" fmla="*/ 2366963 w 3395432"/>
              <a:gd name="connsiteY2-82" fmla="*/ 1362076 h 1362076"/>
              <a:gd name="connsiteX3-83" fmla="*/ 0 w 3395432"/>
              <a:gd name="connsiteY3-84" fmla="*/ 681038 h 1362076"/>
              <a:gd name="connsiteX4-85" fmla="*/ 285680 w 3395432"/>
              <a:gd name="connsiteY4-86" fmla="*/ 356415 h 1362076"/>
              <a:gd name="connsiteX5-87" fmla="*/ 2366963 w 3395432"/>
              <a:gd name="connsiteY5-88" fmla="*/ 0 h 1362076"/>
              <a:gd name="connsiteX6-89" fmla="*/ 2646337 w 3395432"/>
              <a:gd name="connsiteY6-90" fmla="*/ 28147 h 136207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3395432" h="1362076">
                <a:moveTo>
                  <a:pt x="3395432" y="1293707"/>
                </a:moveTo>
                <a:lnTo>
                  <a:pt x="3288292" y="1308557"/>
                </a:lnTo>
                <a:cubicBezTo>
                  <a:pt x="3005113" y="1343019"/>
                  <a:pt x="2693773" y="1362076"/>
                  <a:pt x="2366963" y="1362076"/>
                </a:cubicBezTo>
                <a:cubicBezTo>
                  <a:pt x="1059725" y="1362076"/>
                  <a:pt x="0" y="1057165"/>
                  <a:pt x="0" y="681038"/>
                </a:cubicBezTo>
                <a:cubicBezTo>
                  <a:pt x="1" y="563498"/>
                  <a:pt x="103489" y="452913"/>
                  <a:pt x="285680" y="356415"/>
                </a:cubicBezTo>
                <a:cubicBezTo>
                  <a:pt x="686499" y="144118"/>
                  <a:pt x="1468237" y="0"/>
                  <a:pt x="2366963" y="0"/>
                </a:cubicBezTo>
                <a:cubicBezTo>
                  <a:pt x="2462411" y="2768"/>
                  <a:pt x="2646337" y="28147"/>
                  <a:pt x="2646337" y="28147"/>
                </a:cubicBezTo>
              </a:path>
            </a:pathLst>
          </a:custGeom>
          <a:noFill/>
          <a:ln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8" name="十字星 58"/>
          <p:cNvSpPr/>
          <p:nvPr>
            <p:custDataLst>
              <p:tags r:id="rId25"/>
            </p:custDataLst>
          </p:nvPr>
        </p:nvSpPr>
        <p:spPr>
          <a:xfrm rot="2700000">
            <a:off x="9906000" y="304800"/>
            <a:ext cx="361951" cy="361950"/>
          </a:xfrm>
          <a:prstGeom prst="star4">
            <a:avLst>
              <a:gd name="adj" fmla="val 8433"/>
            </a:avLst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7" name="十字星 17"/>
          <p:cNvSpPr/>
          <p:nvPr>
            <p:custDataLst>
              <p:tags r:id="rId26"/>
            </p:custDataLst>
          </p:nvPr>
        </p:nvSpPr>
        <p:spPr>
          <a:xfrm>
            <a:off x="158115" y="448945"/>
            <a:ext cx="361951" cy="361950"/>
          </a:xfrm>
          <a:prstGeom prst="star4">
            <a:avLst>
              <a:gd name="adj" fmla="val 843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5" name="十字星 18"/>
          <p:cNvSpPr/>
          <p:nvPr>
            <p:custDataLst>
              <p:tags r:id="rId27"/>
            </p:custDataLst>
          </p:nvPr>
        </p:nvSpPr>
        <p:spPr>
          <a:xfrm>
            <a:off x="391160" y="666115"/>
            <a:ext cx="257175" cy="257175"/>
          </a:xfrm>
          <a:prstGeom prst="star4">
            <a:avLst>
              <a:gd name="adj" fmla="val 843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20" name="日期占位符 19"/>
          <p:cNvSpPr>
            <a:spLocks noGrp="1"/>
          </p:cNvSpPr>
          <p:nvPr>
            <p:ph type="dt" sz="half" idx="10"/>
            <p:custDataLst>
              <p:tags r:id="rId28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>
            <a:lvl1pPr>
              <a:defRPr>
                <a:cs typeface="MiSans" panose="000005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21" name="页脚占位符 20"/>
          <p:cNvSpPr>
            <a:spLocks noGrp="1"/>
          </p:cNvSpPr>
          <p:nvPr>
            <p:ph type="ftr" sz="quarter" idx="11"/>
            <p:custDataLst>
              <p:tags r:id="rId29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>
            <a:lvl1pPr>
              <a:defRPr>
                <a:cs typeface="MiSans" panose="000005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22" name="灯片编号占位符 21"/>
          <p:cNvSpPr>
            <a:spLocks noGrp="1"/>
          </p:cNvSpPr>
          <p:nvPr>
            <p:ph type="sldNum" sz="quarter" idx="12"/>
            <p:custDataLst>
              <p:tags r:id="rId30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>
            <a:lvl1pPr>
              <a:defRPr>
                <a:cs typeface="MiSans" panose="000005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文本占位符 1"/>
          <p:cNvSpPr>
            <a:spLocks noGrp="1"/>
          </p:cNvSpPr>
          <p:nvPr>
            <p:ph type="body" idx="21"/>
            <p:custDataLst>
              <p:tags r:id="rId31"/>
            </p:custDataLst>
          </p:nvPr>
        </p:nvSpPr>
        <p:spPr>
          <a:xfrm>
            <a:off x="605763" y="1447990"/>
            <a:ext cx="10969199" cy="46440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3" name="标题占位符 2"/>
          <p:cNvSpPr>
            <a:spLocks noGrp="1"/>
          </p:cNvSpPr>
          <p:nvPr>
            <p:ph type="title"/>
            <p:custDataLst>
              <p:tags r:id="rId32"/>
            </p:custDataLst>
          </p:nvPr>
        </p:nvSpPr>
        <p:spPr>
          <a:xfrm>
            <a:off x="599440" y="365126"/>
            <a:ext cx="10978160" cy="1015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5" name="KSO_TEMPLATE" hidden="1"/>
          <p:cNvSpPr/>
          <p:nvPr>
            <p:custDataLst>
              <p:tags r:id="rId3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/>
          </a:p>
        </p:txBody>
      </p:sp>
    </p:spTree>
    <p:custDataLst>
      <p:tags r:id="rId3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kumimoji="0" lang="zh-CN" altLang="en-US" sz="2400" b="0" i="0" u="none" strike="noStrike" kern="1200" cap="none" spc="300" normalizeH="0" baseline="0" noProof="1" dirty="0">
          <a:ln>
            <a:noFill/>
            <a:prstDash val="sysDot"/>
          </a:ln>
          <a:solidFill>
            <a:schemeClr val="accent1"/>
          </a:solidFill>
          <a:uFillTx/>
          <a:latin typeface="+mj-ea"/>
          <a:ea typeface="+mj-ea"/>
          <a:cs typeface="MiSans" panose="00000500000000000000" charset="-122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MiSans Normal" panose="00000500000000000000" charset="-122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207135" algn="l"/>
          <a:tab pos="1207135" algn="l"/>
          <a:tab pos="1207135" algn="l"/>
          <a:tab pos="1207135" algn="l"/>
        </a:tabLst>
        <a:defRPr sz="1200" u="none" strike="noStrike" kern="1200" cap="none" spc="150" normalizeH="0" baseline="0">
          <a:solidFill>
            <a:schemeClr val="tx1">
              <a:lumMod val="50000"/>
              <a:lumOff val="50000"/>
            </a:schemeClr>
          </a:solidFill>
          <a:uFillTx/>
          <a:latin typeface="+mn-ea"/>
          <a:ea typeface="+mn-ea"/>
          <a:cs typeface="MiSans Normal" panose="00000500000000000000" charset="-122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50000"/>
              <a:lumOff val="50000"/>
            </a:schemeClr>
          </a:solidFill>
          <a:uFillTx/>
          <a:latin typeface="+mn-ea"/>
          <a:ea typeface="+mn-ea"/>
          <a:cs typeface="MiSans Normal" panose="00000500000000000000" charset="-122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50000"/>
              <a:lumOff val="50000"/>
            </a:schemeClr>
          </a:solidFill>
          <a:uFillTx/>
          <a:latin typeface="+mn-ea"/>
          <a:ea typeface="+mn-ea"/>
          <a:cs typeface="MiSans Normal" panose="00000500000000000000" charset="-122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50000"/>
              <a:lumOff val="50000"/>
            </a:schemeClr>
          </a:solidFill>
          <a:uFillTx/>
          <a:latin typeface="+mn-ea"/>
          <a:ea typeface="+mn-ea"/>
          <a:cs typeface="MiSans Normal" panose="00000500000000000000" charset="-122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13">
            <a:alphaModFix amt="7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9286" b="39142"/>
          <a:stretch>
            <a:fillRect/>
          </a:stretch>
        </p:blipFill>
        <p:spPr>
          <a:xfrm>
            <a:off x="0" y="2927985"/>
            <a:ext cx="6116955" cy="307752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31073"/>
          <a:stretch>
            <a:fillRect/>
          </a:stretch>
        </p:blipFill>
        <p:spPr>
          <a:xfrm>
            <a:off x="599440" y="3900488"/>
            <a:ext cx="4072255" cy="2105501"/>
          </a:xfrm>
          <a:prstGeom prst="rect">
            <a:avLst/>
          </a:prstGeom>
        </p:spPr>
      </p:pic>
      <p:sp>
        <p:nvSpPr>
          <p:cNvPr id="16" name="椭圆 15"/>
          <p:cNvSpPr/>
          <p:nvPr>
            <p:custDataLst>
              <p:tags r:id="rId16"/>
            </p:custDataLst>
          </p:nvPr>
        </p:nvSpPr>
        <p:spPr>
          <a:xfrm rot="1800000">
            <a:off x="104140" y="3967639"/>
            <a:ext cx="4507865" cy="972979"/>
          </a:xfrm>
          <a:prstGeom prst="ellipse">
            <a:avLst/>
          </a:prstGeom>
          <a:solidFill>
            <a:schemeClr val="l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4" name="椭圆 13"/>
          <p:cNvSpPr/>
          <p:nvPr>
            <p:custDataLst>
              <p:tags r:id="rId17"/>
            </p:custDataLst>
          </p:nvPr>
        </p:nvSpPr>
        <p:spPr>
          <a:xfrm rot="1800000">
            <a:off x="398780" y="3686651"/>
            <a:ext cx="4507865" cy="972979"/>
          </a:xfrm>
          <a:prstGeom prst="ellipse">
            <a:avLst/>
          </a:prstGeom>
          <a:noFill/>
          <a:ln>
            <a:solidFill>
              <a:schemeClr val="l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9" name="十字星 29"/>
          <p:cNvSpPr/>
          <p:nvPr>
            <p:custDataLst>
              <p:tags r:id="rId18"/>
            </p:custDataLst>
          </p:nvPr>
        </p:nvSpPr>
        <p:spPr>
          <a:xfrm>
            <a:off x="2652395" y="4690110"/>
            <a:ext cx="296545" cy="222409"/>
          </a:xfrm>
          <a:prstGeom prst="star4">
            <a:avLst>
              <a:gd name="adj" fmla="val 84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19"/>
            </p:custDataLst>
          </p:nvPr>
        </p:nvPicPr>
        <p:blipFill rotWithShape="1">
          <a:blip r:embed="rId20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4711" r="20852"/>
          <a:stretch>
            <a:fillRect/>
          </a:stretch>
        </p:blipFill>
        <p:spPr>
          <a:xfrm>
            <a:off x="7308823" y="857250"/>
            <a:ext cx="4883177" cy="34837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21"/>
            </p:custDataLst>
          </p:nvPr>
        </p:nvPicPr>
        <p:blipFill rotWithShape="1">
          <a:blip r:embed="rId22">
            <a:alphaModFix amt="7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1428"/>
          <a:stretch>
            <a:fillRect/>
          </a:stretch>
        </p:blipFill>
        <p:spPr>
          <a:xfrm>
            <a:off x="7463735" y="857250"/>
            <a:ext cx="3615241" cy="2130438"/>
          </a:xfrm>
          <a:prstGeom prst="rect">
            <a:avLst/>
          </a:prstGeom>
        </p:spPr>
      </p:pic>
      <p:sp>
        <p:nvSpPr>
          <p:cNvPr id="12" name="任意多边形: 形状 11"/>
          <p:cNvSpPr/>
          <p:nvPr>
            <p:custDataLst>
              <p:tags r:id="rId23"/>
            </p:custDataLst>
          </p:nvPr>
        </p:nvSpPr>
        <p:spPr>
          <a:xfrm rot="1800000">
            <a:off x="8860224" y="1859219"/>
            <a:ext cx="3739420" cy="1037171"/>
          </a:xfrm>
          <a:custGeom>
            <a:avLst/>
            <a:gdLst>
              <a:gd name="connsiteX0" fmla="*/ 285680 w 3757539"/>
              <a:gd name="connsiteY0" fmla="*/ 356415 h 1362076"/>
              <a:gd name="connsiteX1" fmla="*/ 2366963 w 3757539"/>
              <a:gd name="connsiteY1" fmla="*/ 0 h 1362076"/>
              <a:gd name="connsiteX2" fmla="*/ 3070826 w 3757539"/>
              <a:gd name="connsiteY2" fmla="*/ 30618 h 1362076"/>
              <a:gd name="connsiteX3" fmla="*/ 3230204 w 3757539"/>
              <a:gd name="connsiteY3" fmla="*/ 47402 h 1362076"/>
              <a:gd name="connsiteX4" fmla="*/ 3757539 w 3757539"/>
              <a:gd name="connsiteY4" fmla="*/ 960774 h 1362076"/>
              <a:gd name="connsiteX5" fmla="*/ 3125462 w 3757539"/>
              <a:gd name="connsiteY5" fmla="*/ 1325704 h 1362076"/>
              <a:gd name="connsiteX6" fmla="*/ 3070826 w 3757539"/>
              <a:gd name="connsiteY6" fmla="*/ 1331458 h 1362076"/>
              <a:gd name="connsiteX7" fmla="*/ 2366963 w 3757539"/>
              <a:gd name="connsiteY7" fmla="*/ 1362076 h 1362076"/>
              <a:gd name="connsiteX8" fmla="*/ 0 w 3757539"/>
              <a:gd name="connsiteY8" fmla="*/ 681038 h 1362076"/>
              <a:gd name="connsiteX9" fmla="*/ 285680 w 3757539"/>
              <a:gd name="connsiteY9" fmla="*/ 356415 h 1362076"/>
              <a:gd name="connsiteX0-1" fmla="*/ 3230204 w 3757539"/>
              <a:gd name="connsiteY0-2" fmla="*/ 47402 h 1362076"/>
              <a:gd name="connsiteX1-3" fmla="*/ 3757539 w 3757539"/>
              <a:gd name="connsiteY1-4" fmla="*/ 960774 h 1362076"/>
              <a:gd name="connsiteX2-5" fmla="*/ 3125462 w 3757539"/>
              <a:gd name="connsiteY2-6" fmla="*/ 1325704 h 1362076"/>
              <a:gd name="connsiteX3-7" fmla="*/ 3070826 w 3757539"/>
              <a:gd name="connsiteY3-8" fmla="*/ 1331458 h 1362076"/>
              <a:gd name="connsiteX4-9" fmla="*/ 2366963 w 3757539"/>
              <a:gd name="connsiteY4-10" fmla="*/ 1362076 h 1362076"/>
              <a:gd name="connsiteX5-11" fmla="*/ 0 w 3757539"/>
              <a:gd name="connsiteY5-12" fmla="*/ 681038 h 1362076"/>
              <a:gd name="connsiteX6-13" fmla="*/ 285680 w 3757539"/>
              <a:gd name="connsiteY6-14" fmla="*/ 356415 h 1362076"/>
              <a:gd name="connsiteX7-15" fmla="*/ 2366963 w 3757539"/>
              <a:gd name="connsiteY7-16" fmla="*/ 0 h 1362076"/>
              <a:gd name="connsiteX8-17" fmla="*/ 3070826 w 3757539"/>
              <a:gd name="connsiteY8-18" fmla="*/ 30618 h 1362076"/>
              <a:gd name="connsiteX9-19" fmla="*/ 3321644 w 3757539"/>
              <a:gd name="connsiteY9-20" fmla="*/ 138842 h 1362076"/>
              <a:gd name="connsiteX0-21" fmla="*/ 3230204 w 3757539"/>
              <a:gd name="connsiteY0-22" fmla="*/ 47402 h 1362076"/>
              <a:gd name="connsiteX1-23" fmla="*/ 3757539 w 3757539"/>
              <a:gd name="connsiteY1-24" fmla="*/ 960774 h 1362076"/>
              <a:gd name="connsiteX2-25" fmla="*/ 3125462 w 3757539"/>
              <a:gd name="connsiteY2-26" fmla="*/ 1325704 h 1362076"/>
              <a:gd name="connsiteX3-27" fmla="*/ 3070826 w 3757539"/>
              <a:gd name="connsiteY3-28" fmla="*/ 1331458 h 1362076"/>
              <a:gd name="connsiteX4-29" fmla="*/ 2366963 w 3757539"/>
              <a:gd name="connsiteY4-30" fmla="*/ 1362076 h 1362076"/>
              <a:gd name="connsiteX5-31" fmla="*/ 0 w 3757539"/>
              <a:gd name="connsiteY5-32" fmla="*/ 681038 h 1362076"/>
              <a:gd name="connsiteX6-33" fmla="*/ 285680 w 3757539"/>
              <a:gd name="connsiteY6-34" fmla="*/ 356415 h 1362076"/>
              <a:gd name="connsiteX7-35" fmla="*/ 2366963 w 3757539"/>
              <a:gd name="connsiteY7-36" fmla="*/ 0 h 1362076"/>
              <a:gd name="connsiteX8-37" fmla="*/ 3070826 w 3757539"/>
              <a:gd name="connsiteY8-38" fmla="*/ 30618 h 1362076"/>
              <a:gd name="connsiteX0-39" fmla="*/ 3757539 w 3757539"/>
              <a:gd name="connsiteY0-40" fmla="*/ 960774 h 1362076"/>
              <a:gd name="connsiteX1-41" fmla="*/ 3125462 w 3757539"/>
              <a:gd name="connsiteY1-42" fmla="*/ 1325704 h 1362076"/>
              <a:gd name="connsiteX2-43" fmla="*/ 3070826 w 3757539"/>
              <a:gd name="connsiteY2-44" fmla="*/ 1331458 h 1362076"/>
              <a:gd name="connsiteX3-45" fmla="*/ 2366963 w 3757539"/>
              <a:gd name="connsiteY3-46" fmla="*/ 1362076 h 1362076"/>
              <a:gd name="connsiteX4-47" fmla="*/ 0 w 3757539"/>
              <a:gd name="connsiteY4-48" fmla="*/ 681038 h 1362076"/>
              <a:gd name="connsiteX5-49" fmla="*/ 285680 w 3757539"/>
              <a:gd name="connsiteY5-50" fmla="*/ 356415 h 1362076"/>
              <a:gd name="connsiteX6-51" fmla="*/ 2366963 w 3757539"/>
              <a:gd name="connsiteY6-52" fmla="*/ 0 h 1362076"/>
              <a:gd name="connsiteX7-53" fmla="*/ 3070826 w 3757539"/>
              <a:gd name="connsiteY7-54" fmla="*/ 30618 h 1362076"/>
              <a:gd name="connsiteX0-55" fmla="*/ 3757539 w 3757539"/>
              <a:gd name="connsiteY0-56" fmla="*/ 960774 h 1362076"/>
              <a:gd name="connsiteX1-57" fmla="*/ 3125462 w 3757539"/>
              <a:gd name="connsiteY1-58" fmla="*/ 1325704 h 1362076"/>
              <a:gd name="connsiteX2-59" fmla="*/ 3070826 w 3757539"/>
              <a:gd name="connsiteY2-60" fmla="*/ 1331458 h 1362076"/>
              <a:gd name="connsiteX3-61" fmla="*/ 2366963 w 3757539"/>
              <a:gd name="connsiteY3-62" fmla="*/ 1362076 h 1362076"/>
              <a:gd name="connsiteX4-63" fmla="*/ 0 w 3757539"/>
              <a:gd name="connsiteY4-64" fmla="*/ 681038 h 1362076"/>
              <a:gd name="connsiteX5-65" fmla="*/ 285680 w 3757539"/>
              <a:gd name="connsiteY5-66" fmla="*/ 356415 h 1362076"/>
              <a:gd name="connsiteX6-67" fmla="*/ 2366963 w 3757539"/>
              <a:gd name="connsiteY6-68" fmla="*/ 0 h 1362076"/>
              <a:gd name="connsiteX7-69" fmla="*/ 3070826 w 3757539"/>
              <a:gd name="connsiteY7-70" fmla="*/ 30618 h 1362076"/>
              <a:gd name="connsiteX0-71" fmla="*/ 3757539 w 3757539"/>
              <a:gd name="connsiteY0-72" fmla="*/ 960774 h 1362076"/>
              <a:gd name="connsiteX1-73" fmla="*/ 3125462 w 3757539"/>
              <a:gd name="connsiteY1-74" fmla="*/ 1325704 h 1362076"/>
              <a:gd name="connsiteX2-75" fmla="*/ 3070826 w 3757539"/>
              <a:gd name="connsiteY2-76" fmla="*/ 1331458 h 1362076"/>
              <a:gd name="connsiteX3-77" fmla="*/ 2366963 w 3757539"/>
              <a:gd name="connsiteY3-78" fmla="*/ 1362076 h 1362076"/>
              <a:gd name="connsiteX4-79" fmla="*/ 0 w 3757539"/>
              <a:gd name="connsiteY4-80" fmla="*/ 681038 h 1362076"/>
              <a:gd name="connsiteX5-81" fmla="*/ 285680 w 3757539"/>
              <a:gd name="connsiteY5-82" fmla="*/ 356415 h 1362076"/>
              <a:gd name="connsiteX6-83" fmla="*/ 2366963 w 3757539"/>
              <a:gd name="connsiteY6-84" fmla="*/ 0 h 1362076"/>
              <a:gd name="connsiteX7-85" fmla="*/ 3070826 w 3757539"/>
              <a:gd name="connsiteY7-86" fmla="*/ 30618 h 1362076"/>
              <a:gd name="connsiteX0-87" fmla="*/ 3757539 w 3757539"/>
              <a:gd name="connsiteY0-88" fmla="*/ 960774 h 1362076"/>
              <a:gd name="connsiteX1-89" fmla="*/ 3070826 w 3757539"/>
              <a:gd name="connsiteY1-90" fmla="*/ 1331458 h 1362076"/>
              <a:gd name="connsiteX2-91" fmla="*/ 2366963 w 3757539"/>
              <a:gd name="connsiteY2-92" fmla="*/ 1362076 h 1362076"/>
              <a:gd name="connsiteX3-93" fmla="*/ 0 w 3757539"/>
              <a:gd name="connsiteY3-94" fmla="*/ 681038 h 1362076"/>
              <a:gd name="connsiteX4-95" fmla="*/ 285680 w 3757539"/>
              <a:gd name="connsiteY4-96" fmla="*/ 356415 h 1362076"/>
              <a:gd name="connsiteX5-97" fmla="*/ 2366963 w 3757539"/>
              <a:gd name="connsiteY5-98" fmla="*/ 0 h 1362076"/>
              <a:gd name="connsiteX6-99" fmla="*/ 3070826 w 3757539"/>
              <a:gd name="connsiteY6-100" fmla="*/ 30618 h 1362076"/>
              <a:gd name="connsiteX0-101" fmla="*/ 3757539 w 3757539"/>
              <a:gd name="connsiteY0-102" fmla="*/ 960774 h 1362076"/>
              <a:gd name="connsiteX1-103" fmla="*/ 3070826 w 3757539"/>
              <a:gd name="connsiteY1-104" fmla="*/ 1331458 h 1362076"/>
              <a:gd name="connsiteX2-105" fmla="*/ 2366963 w 3757539"/>
              <a:gd name="connsiteY2-106" fmla="*/ 1362076 h 1362076"/>
              <a:gd name="connsiteX3-107" fmla="*/ 0 w 3757539"/>
              <a:gd name="connsiteY3-108" fmla="*/ 681038 h 1362076"/>
              <a:gd name="connsiteX4-109" fmla="*/ 285680 w 3757539"/>
              <a:gd name="connsiteY4-110" fmla="*/ 356415 h 1362076"/>
              <a:gd name="connsiteX5-111" fmla="*/ 2366963 w 3757539"/>
              <a:gd name="connsiteY5-112" fmla="*/ 0 h 1362076"/>
              <a:gd name="connsiteX6-113" fmla="*/ 3070826 w 3757539"/>
              <a:gd name="connsiteY6-114" fmla="*/ 30618 h 1362076"/>
              <a:gd name="connsiteX0-115" fmla="*/ 3733924 w 3733924"/>
              <a:gd name="connsiteY0-116" fmla="*/ 1000160 h 1362076"/>
              <a:gd name="connsiteX1-117" fmla="*/ 3070826 w 3733924"/>
              <a:gd name="connsiteY1-118" fmla="*/ 1331458 h 1362076"/>
              <a:gd name="connsiteX2-119" fmla="*/ 2366963 w 3733924"/>
              <a:gd name="connsiteY2-120" fmla="*/ 1362076 h 1362076"/>
              <a:gd name="connsiteX3-121" fmla="*/ 0 w 3733924"/>
              <a:gd name="connsiteY3-122" fmla="*/ 681038 h 1362076"/>
              <a:gd name="connsiteX4-123" fmla="*/ 285680 w 3733924"/>
              <a:gd name="connsiteY4-124" fmla="*/ 356415 h 1362076"/>
              <a:gd name="connsiteX5-125" fmla="*/ 2366963 w 3733924"/>
              <a:gd name="connsiteY5-126" fmla="*/ 0 h 1362076"/>
              <a:gd name="connsiteX6-127" fmla="*/ 3070826 w 3733924"/>
              <a:gd name="connsiteY6-128" fmla="*/ 30618 h 1362076"/>
              <a:gd name="connsiteX0-129" fmla="*/ 3739420 w 3739420"/>
              <a:gd name="connsiteY0-130" fmla="*/ 991837 h 1362076"/>
              <a:gd name="connsiteX1-131" fmla="*/ 3070826 w 3739420"/>
              <a:gd name="connsiteY1-132" fmla="*/ 1331458 h 1362076"/>
              <a:gd name="connsiteX2-133" fmla="*/ 2366963 w 3739420"/>
              <a:gd name="connsiteY2-134" fmla="*/ 1362076 h 1362076"/>
              <a:gd name="connsiteX3-135" fmla="*/ 0 w 3739420"/>
              <a:gd name="connsiteY3-136" fmla="*/ 681038 h 1362076"/>
              <a:gd name="connsiteX4-137" fmla="*/ 285680 w 3739420"/>
              <a:gd name="connsiteY4-138" fmla="*/ 356415 h 1362076"/>
              <a:gd name="connsiteX5-139" fmla="*/ 2366963 w 3739420"/>
              <a:gd name="connsiteY5-140" fmla="*/ 0 h 1362076"/>
              <a:gd name="connsiteX6-141" fmla="*/ 3070826 w 3739420"/>
              <a:gd name="connsiteY6-142" fmla="*/ 30618 h 1362076"/>
              <a:gd name="connsiteX0-143" fmla="*/ 3739420 w 3739420"/>
              <a:gd name="connsiteY0-144" fmla="*/ 991837 h 1362076"/>
              <a:gd name="connsiteX1-145" fmla="*/ 3070826 w 3739420"/>
              <a:gd name="connsiteY1-146" fmla="*/ 1331458 h 1362076"/>
              <a:gd name="connsiteX2-147" fmla="*/ 2366963 w 3739420"/>
              <a:gd name="connsiteY2-148" fmla="*/ 1362076 h 1362076"/>
              <a:gd name="connsiteX3-149" fmla="*/ 0 w 3739420"/>
              <a:gd name="connsiteY3-150" fmla="*/ 681038 h 1362076"/>
              <a:gd name="connsiteX4-151" fmla="*/ 285680 w 3739420"/>
              <a:gd name="connsiteY4-152" fmla="*/ 356415 h 1362076"/>
              <a:gd name="connsiteX5-153" fmla="*/ 2366963 w 3739420"/>
              <a:gd name="connsiteY5-154" fmla="*/ 0 h 1362076"/>
              <a:gd name="connsiteX6-155" fmla="*/ 3070826 w 3739420"/>
              <a:gd name="connsiteY6-156" fmla="*/ 30618 h 1362076"/>
              <a:gd name="connsiteX0-157" fmla="*/ 3739420 w 3739420"/>
              <a:gd name="connsiteY0-158" fmla="*/ 991837 h 1362076"/>
              <a:gd name="connsiteX1-159" fmla="*/ 3070826 w 3739420"/>
              <a:gd name="connsiteY1-160" fmla="*/ 1331458 h 1362076"/>
              <a:gd name="connsiteX2-161" fmla="*/ 2366963 w 3739420"/>
              <a:gd name="connsiteY2-162" fmla="*/ 1362076 h 1362076"/>
              <a:gd name="connsiteX3-163" fmla="*/ 0 w 3739420"/>
              <a:gd name="connsiteY3-164" fmla="*/ 681038 h 1362076"/>
              <a:gd name="connsiteX4-165" fmla="*/ 285680 w 3739420"/>
              <a:gd name="connsiteY4-166" fmla="*/ 356415 h 1362076"/>
              <a:gd name="connsiteX5-167" fmla="*/ 2366963 w 3739420"/>
              <a:gd name="connsiteY5-168" fmla="*/ 0 h 1362076"/>
              <a:gd name="connsiteX6-169" fmla="*/ 3070826 w 3739420"/>
              <a:gd name="connsiteY6-170" fmla="*/ 30618 h 1362076"/>
              <a:gd name="connsiteX0-171" fmla="*/ 3739420 w 3739420"/>
              <a:gd name="connsiteY0-172" fmla="*/ 991837 h 1367350"/>
              <a:gd name="connsiteX1-173" fmla="*/ 2366963 w 3739420"/>
              <a:gd name="connsiteY1-174" fmla="*/ 1362076 h 1367350"/>
              <a:gd name="connsiteX2-175" fmla="*/ 0 w 3739420"/>
              <a:gd name="connsiteY2-176" fmla="*/ 681038 h 1367350"/>
              <a:gd name="connsiteX3-177" fmla="*/ 285680 w 3739420"/>
              <a:gd name="connsiteY3-178" fmla="*/ 356415 h 1367350"/>
              <a:gd name="connsiteX4-179" fmla="*/ 2366963 w 3739420"/>
              <a:gd name="connsiteY4-180" fmla="*/ 0 h 1367350"/>
              <a:gd name="connsiteX5-181" fmla="*/ 3070826 w 3739420"/>
              <a:gd name="connsiteY5-182" fmla="*/ 30618 h 1367350"/>
              <a:gd name="connsiteX0-183" fmla="*/ 3739420 w 3739420"/>
              <a:gd name="connsiteY0-184" fmla="*/ 991837 h 1368283"/>
              <a:gd name="connsiteX1-185" fmla="*/ 2366963 w 3739420"/>
              <a:gd name="connsiteY1-186" fmla="*/ 1362076 h 1368283"/>
              <a:gd name="connsiteX2-187" fmla="*/ 0 w 3739420"/>
              <a:gd name="connsiteY2-188" fmla="*/ 681038 h 1368283"/>
              <a:gd name="connsiteX3-189" fmla="*/ 285680 w 3739420"/>
              <a:gd name="connsiteY3-190" fmla="*/ 356415 h 1368283"/>
              <a:gd name="connsiteX4-191" fmla="*/ 2366963 w 3739420"/>
              <a:gd name="connsiteY4-192" fmla="*/ 0 h 1368283"/>
              <a:gd name="connsiteX5-193" fmla="*/ 3070826 w 3739420"/>
              <a:gd name="connsiteY5-194" fmla="*/ 30618 h 1368283"/>
              <a:gd name="connsiteX0-195" fmla="*/ 3739420 w 3739420"/>
              <a:gd name="connsiteY0-196" fmla="*/ 991837 h 1362076"/>
              <a:gd name="connsiteX1-197" fmla="*/ 2366963 w 3739420"/>
              <a:gd name="connsiteY1-198" fmla="*/ 1362076 h 1362076"/>
              <a:gd name="connsiteX2-199" fmla="*/ 0 w 3739420"/>
              <a:gd name="connsiteY2-200" fmla="*/ 681038 h 1362076"/>
              <a:gd name="connsiteX3-201" fmla="*/ 285680 w 3739420"/>
              <a:gd name="connsiteY3-202" fmla="*/ 356415 h 1362076"/>
              <a:gd name="connsiteX4-203" fmla="*/ 2366963 w 3739420"/>
              <a:gd name="connsiteY4-204" fmla="*/ 0 h 1362076"/>
              <a:gd name="connsiteX5-205" fmla="*/ 3070826 w 3739420"/>
              <a:gd name="connsiteY5-206" fmla="*/ 30618 h 1362076"/>
              <a:gd name="connsiteX0-207" fmla="*/ 3739420 w 3739420"/>
              <a:gd name="connsiteY0-208" fmla="*/ 1005832 h 1376071"/>
              <a:gd name="connsiteX1-209" fmla="*/ 2366963 w 3739420"/>
              <a:gd name="connsiteY1-210" fmla="*/ 1376071 h 1376071"/>
              <a:gd name="connsiteX2-211" fmla="*/ 0 w 3739420"/>
              <a:gd name="connsiteY2-212" fmla="*/ 695033 h 1376071"/>
              <a:gd name="connsiteX3-213" fmla="*/ 285680 w 3739420"/>
              <a:gd name="connsiteY3-214" fmla="*/ 370410 h 1376071"/>
              <a:gd name="connsiteX4-215" fmla="*/ 2366963 w 3739420"/>
              <a:gd name="connsiteY4-216" fmla="*/ 13995 h 1376071"/>
              <a:gd name="connsiteX5-217" fmla="*/ 3182733 w 3739420"/>
              <a:gd name="connsiteY5-218" fmla="*/ 77863 h 1376071"/>
              <a:gd name="connsiteX0-219" fmla="*/ 3739420 w 3739420"/>
              <a:gd name="connsiteY0-220" fmla="*/ 1005655 h 1375894"/>
              <a:gd name="connsiteX1-221" fmla="*/ 2366963 w 3739420"/>
              <a:gd name="connsiteY1-222" fmla="*/ 1375894 h 1375894"/>
              <a:gd name="connsiteX2-223" fmla="*/ 0 w 3739420"/>
              <a:gd name="connsiteY2-224" fmla="*/ 694856 h 1375894"/>
              <a:gd name="connsiteX3-225" fmla="*/ 285680 w 3739420"/>
              <a:gd name="connsiteY3-226" fmla="*/ 370233 h 1375894"/>
              <a:gd name="connsiteX4-227" fmla="*/ 2366963 w 3739420"/>
              <a:gd name="connsiteY4-228" fmla="*/ 13818 h 1375894"/>
              <a:gd name="connsiteX5-229" fmla="*/ 3198782 w 3739420"/>
              <a:gd name="connsiteY5-230" fmla="*/ 78721 h 1375894"/>
              <a:gd name="connsiteX0-231" fmla="*/ 3739420 w 3739420"/>
              <a:gd name="connsiteY0-232" fmla="*/ 1012782 h 1383021"/>
              <a:gd name="connsiteX1-233" fmla="*/ 2366963 w 3739420"/>
              <a:gd name="connsiteY1-234" fmla="*/ 1383021 h 1383021"/>
              <a:gd name="connsiteX2-235" fmla="*/ 0 w 3739420"/>
              <a:gd name="connsiteY2-236" fmla="*/ 701983 h 1383021"/>
              <a:gd name="connsiteX3-237" fmla="*/ 285680 w 3739420"/>
              <a:gd name="connsiteY3-238" fmla="*/ 377360 h 1383021"/>
              <a:gd name="connsiteX4-239" fmla="*/ 2366963 w 3739420"/>
              <a:gd name="connsiteY4-240" fmla="*/ 20945 h 1383021"/>
              <a:gd name="connsiteX5-241" fmla="*/ 3198782 w 3739420"/>
              <a:gd name="connsiteY5-242" fmla="*/ 85848 h 1383021"/>
              <a:gd name="connsiteX0-243" fmla="*/ 3739420 w 3739420"/>
              <a:gd name="connsiteY0-244" fmla="*/ 1026672 h 1396911"/>
              <a:gd name="connsiteX1-245" fmla="*/ 2366963 w 3739420"/>
              <a:gd name="connsiteY1-246" fmla="*/ 1396911 h 1396911"/>
              <a:gd name="connsiteX2-247" fmla="*/ 0 w 3739420"/>
              <a:gd name="connsiteY2-248" fmla="*/ 715873 h 1396911"/>
              <a:gd name="connsiteX3-249" fmla="*/ 285680 w 3739420"/>
              <a:gd name="connsiteY3-250" fmla="*/ 391250 h 1396911"/>
              <a:gd name="connsiteX4-251" fmla="*/ 2366963 w 3739420"/>
              <a:gd name="connsiteY4-252" fmla="*/ 34835 h 1396911"/>
              <a:gd name="connsiteX5-253" fmla="*/ 3192528 w 3739420"/>
              <a:gd name="connsiteY5-254" fmla="*/ 62145 h 1396911"/>
              <a:gd name="connsiteX0-255" fmla="*/ 3739420 w 3739420"/>
              <a:gd name="connsiteY0-256" fmla="*/ 1011996 h 1382235"/>
              <a:gd name="connsiteX1-257" fmla="*/ 2366963 w 3739420"/>
              <a:gd name="connsiteY1-258" fmla="*/ 1382235 h 1382235"/>
              <a:gd name="connsiteX2-259" fmla="*/ 0 w 3739420"/>
              <a:gd name="connsiteY2-260" fmla="*/ 701197 h 1382235"/>
              <a:gd name="connsiteX3-261" fmla="*/ 285680 w 3739420"/>
              <a:gd name="connsiteY3-262" fmla="*/ 376574 h 1382235"/>
              <a:gd name="connsiteX4-263" fmla="*/ 2366963 w 3739420"/>
              <a:gd name="connsiteY4-264" fmla="*/ 20159 h 1382235"/>
              <a:gd name="connsiteX5-265" fmla="*/ 3192528 w 3739420"/>
              <a:gd name="connsiteY5-266" fmla="*/ 47469 h 1382235"/>
              <a:gd name="connsiteX0-267" fmla="*/ 3739420 w 3739420"/>
              <a:gd name="connsiteY0-268" fmla="*/ 1025520 h 1395759"/>
              <a:gd name="connsiteX1-269" fmla="*/ 2366963 w 3739420"/>
              <a:gd name="connsiteY1-270" fmla="*/ 1395759 h 1395759"/>
              <a:gd name="connsiteX2-271" fmla="*/ 0 w 3739420"/>
              <a:gd name="connsiteY2-272" fmla="*/ 714721 h 1395759"/>
              <a:gd name="connsiteX3-273" fmla="*/ 285680 w 3739420"/>
              <a:gd name="connsiteY3-274" fmla="*/ 390098 h 1395759"/>
              <a:gd name="connsiteX4-275" fmla="*/ 2366963 w 3739420"/>
              <a:gd name="connsiteY4-276" fmla="*/ 33683 h 1395759"/>
              <a:gd name="connsiteX5-277" fmla="*/ 3192528 w 3739420"/>
              <a:gd name="connsiteY5-278" fmla="*/ 60993 h 1395759"/>
              <a:gd name="connsiteX0-279" fmla="*/ 3739420 w 3739420"/>
              <a:gd name="connsiteY0-280" fmla="*/ 1013293 h 1383532"/>
              <a:gd name="connsiteX1-281" fmla="*/ 2366963 w 3739420"/>
              <a:gd name="connsiteY1-282" fmla="*/ 1383532 h 1383532"/>
              <a:gd name="connsiteX2-283" fmla="*/ 0 w 3739420"/>
              <a:gd name="connsiteY2-284" fmla="*/ 702494 h 1383532"/>
              <a:gd name="connsiteX3-285" fmla="*/ 285680 w 3739420"/>
              <a:gd name="connsiteY3-286" fmla="*/ 377871 h 1383532"/>
              <a:gd name="connsiteX4-287" fmla="*/ 2366963 w 3739420"/>
              <a:gd name="connsiteY4-288" fmla="*/ 21456 h 1383532"/>
              <a:gd name="connsiteX5-289" fmla="*/ 3192528 w 3739420"/>
              <a:gd name="connsiteY5-290" fmla="*/ 48766 h 1383532"/>
              <a:gd name="connsiteX0-291" fmla="*/ 3739420 w 3739420"/>
              <a:gd name="connsiteY0-292" fmla="*/ 1009045 h 1379284"/>
              <a:gd name="connsiteX1-293" fmla="*/ 2366963 w 3739420"/>
              <a:gd name="connsiteY1-294" fmla="*/ 1379284 h 1379284"/>
              <a:gd name="connsiteX2-295" fmla="*/ 0 w 3739420"/>
              <a:gd name="connsiteY2-296" fmla="*/ 698246 h 1379284"/>
              <a:gd name="connsiteX3-297" fmla="*/ 285680 w 3739420"/>
              <a:gd name="connsiteY3-298" fmla="*/ 373623 h 1379284"/>
              <a:gd name="connsiteX4-299" fmla="*/ 2366963 w 3739420"/>
              <a:gd name="connsiteY4-300" fmla="*/ 17208 h 1379284"/>
              <a:gd name="connsiteX5-301" fmla="*/ 3192528 w 3739420"/>
              <a:gd name="connsiteY5-302" fmla="*/ 44518 h 1379284"/>
              <a:gd name="connsiteX0-303" fmla="*/ 3739420 w 3739420"/>
              <a:gd name="connsiteY0-304" fmla="*/ 1004450 h 1374689"/>
              <a:gd name="connsiteX1-305" fmla="*/ 2366963 w 3739420"/>
              <a:gd name="connsiteY1-306" fmla="*/ 1374689 h 1374689"/>
              <a:gd name="connsiteX2-307" fmla="*/ 0 w 3739420"/>
              <a:gd name="connsiteY2-308" fmla="*/ 693651 h 1374689"/>
              <a:gd name="connsiteX3-309" fmla="*/ 285680 w 3739420"/>
              <a:gd name="connsiteY3-310" fmla="*/ 369028 h 1374689"/>
              <a:gd name="connsiteX4-311" fmla="*/ 2366963 w 3739420"/>
              <a:gd name="connsiteY4-312" fmla="*/ 12613 h 1374689"/>
              <a:gd name="connsiteX5-313" fmla="*/ 3208139 w 3739420"/>
              <a:gd name="connsiteY5-314" fmla="*/ 66963 h 1374689"/>
              <a:gd name="connsiteX0-315" fmla="*/ 3739420 w 3739420"/>
              <a:gd name="connsiteY0-316" fmla="*/ 1012655 h 1382894"/>
              <a:gd name="connsiteX1-317" fmla="*/ 2366963 w 3739420"/>
              <a:gd name="connsiteY1-318" fmla="*/ 1382894 h 1382894"/>
              <a:gd name="connsiteX2-319" fmla="*/ 0 w 3739420"/>
              <a:gd name="connsiteY2-320" fmla="*/ 701856 h 1382894"/>
              <a:gd name="connsiteX3-321" fmla="*/ 285680 w 3739420"/>
              <a:gd name="connsiteY3-322" fmla="*/ 377233 h 1382894"/>
              <a:gd name="connsiteX4-323" fmla="*/ 2366963 w 3739420"/>
              <a:gd name="connsiteY4-324" fmla="*/ 20818 h 1382894"/>
              <a:gd name="connsiteX5-325" fmla="*/ 3208139 w 3739420"/>
              <a:gd name="connsiteY5-326" fmla="*/ 75168 h 13828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3739420" h="1382894">
                <a:moveTo>
                  <a:pt x="3739420" y="1012655"/>
                </a:moveTo>
                <a:cubicBezTo>
                  <a:pt x="3529000" y="1149204"/>
                  <a:pt x="3054514" y="1340907"/>
                  <a:pt x="2366963" y="1382894"/>
                </a:cubicBezTo>
                <a:cubicBezTo>
                  <a:pt x="1059725" y="1382894"/>
                  <a:pt x="0" y="1077983"/>
                  <a:pt x="0" y="701856"/>
                </a:cubicBezTo>
                <a:cubicBezTo>
                  <a:pt x="0" y="584316"/>
                  <a:pt x="103489" y="473731"/>
                  <a:pt x="285680" y="377233"/>
                </a:cubicBezTo>
                <a:cubicBezTo>
                  <a:pt x="686499" y="164936"/>
                  <a:pt x="1879886" y="71162"/>
                  <a:pt x="2366963" y="20818"/>
                </a:cubicBezTo>
                <a:cubicBezTo>
                  <a:pt x="2854040" y="-29526"/>
                  <a:pt x="3099604" y="20460"/>
                  <a:pt x="3208139" y="75168"/>
                </a:cubicBezTo>
              </a:path>
            </a:pathLst>
          </a:custGeom>
          <a:noFill/>
          <a:ln>
            <a:solidFill>
              <a:schemeClr val="l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3" name="任意多边形: 形状 12"/>
          <p:cNvSpPr/>
          <p:nvPr>
            <p:custDataLst>
              <p:tags r:id="rId24"/>
            </p:custDataLst>
          </p:nvPr>
        </p:nvSpPr>
        <p:spPr>
          <a:xfrm rot="1800000">
            <a:off x="9340283" y="1448292"/>
            <a:ext cx="3395432" cy="1021557"/>
          </a:xfrm>
          <a:custGeom>
            <a:avLst/>
            <a:gdLst>
              <a:gd name="connsiteX0" fmla="*/ 285680 w 3395432"/>
              <a:gd name="connsiteY0" fmla="*/ 356415 h 1362076"/>
              <a:gd name="connsiteX1" fmla="*/ 2366963 w 3395432"/>
              <a:gd name="connsiteY1" fmla="*/ 0 h 1362076"/>
              <a:gd name="connsiteX2" fmla="*/ 2653306 w 3395432"/>
              <a:gd name="connsiteY2" fmla="*/ 8305 h 1362076"/>
              <a:gd name="connsiteX3" fmla="*/ 3395432 w 3395432"/>
              <a:gd name="connsiteY3" fmla="*/ 1293707 h 1362076"/>
              <a:gd name="connsiteX4" fmla="*/ 3288292 w 3395432"/>
              <a:gd name="connsiteY4" fmla="*/ 1308557 h 1362076"/>
              <a:gd name="connsiteX5" fmla="*/ 2366963 w 3395432"/>
              <a:gd name="connsiteY5" fmla="*/ 1362076 h 1362076"/>
              <a:gd name="connsiteX6" fmla="*/ 0 w 3395432"/>
              <a:gd name="connsiteY6" fmla="*/ 681038 h 1362076"/>
              <a:gd name="connsiteX7" fmla="*/ 285680 w 3395432"/>
              <a:gd name="connsiteY7" fmla="*/ 356415 h 1362076"/>
              <a:gd name="connsiteX0-1" fmla="*/ 285680 w 3395432"/>
              <a:gd name="connsiteY0-2" fmla="*/ 356415 h 1362076"/>
              <a:gd name="connsiteX1-3" fmla="*/ 2366963 w 3395432"/>
              <a:gd name="connsiteY1-4" fmla="*/ 0 h 1362076"/>
              <a:gd name="connsiteX2-5" fmla="*/ 2653306 w 3395432"/>
              <a:gd name="connsiteY2-6" fmla="*/ 8305 h 1362076"/>
              <a:gd name="connsiteX3-7" fmla="*/ 3395432 w 3395432"/>
              <a:gd name="connsiteY3-8" fmla="*/ 1293707 h 1362076"/>
              <a:gd name="connsiteX4-9" fmla="*/ 3288292 w 3395432"/>
              <a:gd name="connsiteY4-10" fmla="*/ 1308557 h 1362076"/>
              <a:gd name="connsiteX5-11" fmla="*/ 2366963 w 3395432"/>
              <a:gd name="connsiteY5-12" fmla="*/ 1362076 h 1362076"/>
              <a:gd name="connsiteX6-13" fmla="*/ 0 w 3395432"/>
              <a:gd name="connsiteY6-14" fmla="*/ 681038 h 1362076"/>
              <a:gd name="connsiteX7-15" fmla="*/ 285680 w 3395432"/>
              <a:gd name="connsiteY7-16" fmla="*/ 356415 h 1362076"/>
              <a:gd name="connsiteX0-17" fmla="*/ 2653306 w 3395432"/>
              <a:gd name="connsiteY0-18" fmla="*/ 8305 h 1362076"/>
              <a:gd name="connsiteX1-19" fmla="*/ 3395432 w 3395432"/>
              <a:gd name="connsiteY1-20" fmla="*/ 1293707 h 1362076"/>
              <a:gd name="connsiteX2-21" fmla="*/ 3288292 w 3395432"/>
              <a:gd name="connsiteY2-22" fmla="*/ 1308557 h 1362076"/>
              <a:gd name="connsiteX3-23" fmla="*/ 2366963 w 3395432"/>
              <a:gd name="connsiteY3-24" fmla="*/ 1362076 h 1362076"/>
              <a:gd name="connsiteX4-25" fmla="*/ 0 w 3395432"/>
              <a:gd name="connsiteY4-26" fmla="*/ 681038 h 1362076"/>
              <a:gd name="connsiteX5-27" fmla="*/ 285680 w 3395432"/>
              <a:gd name="connsiteY5-28" fmla="*/ 356415 h 1362076"/>
              <a:gd name="connsiteX6-29" fmla="*/ 2366963 w 3395432"/>
              <a:gd name="connsiteY6-30" fmla="*/ 0 h 1362076"/>
              <a:gd name="connsiteX7-31" fmla="*/ 2744746 w 3395432"/>
              <a:gd name="connsiteY7-32" fmla="*/ 99745 h 1362076"/>
              <a:gd name="connsiteX0-33" fmla="*/ 2653306 w 3395432"/>
              <a:gd name="connsiteY0-34" fmla="*/ 8305 h 1362076"/>
              <a:gd name="connsiteX1-35" fmla="*/ 3395432 w 3395432"/>
              <a:gd name="connsiteY1-36" fmla="*/ 1293707 h 1362076"/>
              <a:gd name="connsiteX2-37" fmla="*/ 3288292 w 3395432"/>
              <a:gd name="connsiteY2-38" fmla="*/ 1308557 h 1362076"/>
              <a:gd name="connsiteX3-39" fmla="*/ 2366963 w 3395432"/>
              <a:gd name="connsiteY3-40" fmla="*/ 1362076 h 1362076"/>
              <a:gd name="connsiteX4-41" fmla="*/ 0 w 3395432"/>
              <a:gd name="connsiteY4-42" fmla="*/ 681038 h 1362076"/>
              <a:gd name="connsiteX5-43" fmla="*/ 285680 w 3395432"/>
              <a:gd name="connsiteY5-44" fmla="*/ 356415 h 1362076"/>
              <a:gd name="connsiteX6-45" fmla="*/ 2366963 w 3395432"/>
              <a:gd name="connsiteY6-46" fmla="*/ 0 h 1362076"/>
              <a:gd name="connsiteX7-47" fmla="*/ 2744746 w 3395432"/>
              <a:gd name="connsiteY7-48" fmla="*/ 99745 h 1362076"/>
              <a:gd name="connsiteX0-49" fmla="*/ 3395432 w 3395432"/>
              <a:gd name="connsiteY0-50" fmla="*/ 1293707 h 1362076"/>
              <a:gd name="connsiteX1-51" fmla="*/ 3288292 w 3395432"/>
              <a:gd name="connsiteY1-52" fmla="*/ 1308557 h 1362076"/>
              <a:gd name="connsiteX2-53" fmla="*/ 2366963 w 3395432"/>
              <a:gd name="connsiteY2-54" fmla="*/ 1362076 h 1362076"/>
              <a:gd name="connsiteX3-55" fmla="*/ 0 w 3395432"/>
              <a:gd name="connsiteY3-56" fmla="*/ 681038 h 1362076"/>
              <a:gd name="connsiteX4-57" fmla="*/ 285680 w 3395432"/>
              <a:gd name="connsiteY4-58" fmla="*/ 356415 h 1362076"/>
              <a:gd name="connsiteX5-59" fmla="*/ 2366963 w 3395432"/>
              <a:gd name="connsiteY5-60" fmla="*/ 0 h 1362076"/>
              <a:gd name="connsiteX6-61" fmla="*/ 2744746 w 3395432"/>
              <a:gd name="connsiteY6-62" fmla="*/ 99745 h 1362076"/>
              <a:gd name="connsiteX0-63" fmla="*/ 3395432 w 3395432"/>
              <a:gd name="connsiteY0-64" fmla="*/ 1293707 h 1362076"/>
              <a:gd name="connsiteX1-65" fmla="*/ 3288292 w 3395432"/>
              <a:gd name="connsiteY1-66" fmla="*/ 1308557 h 1362076"/>
              <a:gd name="connsiteX2-67" fmla="*/ 2366963 w 3395432"/>
              <a:gd name="connsiteY2-68" fmla="*/ 1362076 h 1362076"/>
              <a:gd name="connsiteX3-69" fmla="*/ 0 w 3395432"/>
              <a:gd name="connsiteY3-70" fmla="*/ 681038 h 1362076"/>
              <a:gd name="connsiteX4-71" fmla="*/ 285680 w 3395432"/>
              <a:gd name="connsiteY4-72" fmla="*/ 356415 h 1362076"/>
              <a:gd name="connsiteX5-73" fmla="*/ 2366963 w 3395432"/>
              <a:gd name="connsiteY5-74" fmla="*/ 0 h 1362076"/>
              <a:gd name="connsiteX6-75" fmla="*/ 2744746 w 3395432"/>
              <a:gd name="connsiteY6-76" fmla="*/ 99745 h 1362076"/>
              <a:gd name="connsiteX0-77" fmla="*/ 3395432 w 3395432"/>
              <a:gd name="connsiteY0-78" fmla="*/ 1293707 h 1362076"/>
              <a:gd name="connsiteX1-79" fmla="*/ 3288292 w 3395432"/>
              <a:gd name="connsiteY1-80" fmla="*/ 1308557 h 1362076"/>
              <a:gd name="connsiteX2-81" fmla="*/ 2366963 w 3395432"/>
              <a:gd name="connsiteY2-82" fmla="*/ 1362076 h 1362076"/>
              <a:gd name="connsiteX3-83" fmla="*/ 0 w 3395432"/>
              <a:gd name="connsiteY3-84" fmla="*/ 681038 h 1362076"/>
              <a:gd name="connsiteX4-85" fmla="*/ 285680 w 3395432"/>
              <a:gd name="connsiteY4-86" fmla="*/ 356415 h 1362076"/>
              <a:gd name="connsiteX5-87" fmla="*/ 2366963 w 3395432"/>
              <a:gd name="connsiteY5-88" fmla="*/ 0 h 1362076"/>
              <a:gd name="connsiteX6-89" fmla="*/ 2646337 w 3395432"/>
              <a:gd name="connsiteY6-90" fmla="*/ 28147 h 136207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3395432" h="1362076">
                <a:moveTo>
                  <a:pt x="3395432" y="1293707"/>
                </a:moveTo>
                <a:lnTo>
                  <a:pt x="3288292" y="1308557"/>
                </a:lnTo>
                <a:cubicBezTo>
                  <a:pt x="3005113" y="1343019"/>
                  <a:pt x="2693773" y="1362076"/>
                  <a:pt x="2366963" y="1362076"/>
                </a:cubicBezTo>
                <a:cubicBezTo>
                  <a:pt x="1059725" y="1362076"/>
                  <a:pt x="0" y="1057165"/>
                  <a:pt x="0" y="681038"/>
                </a:cubicBezTo>
                <a:cubicBezTo>
                  <a:pt x="1" y="563498"/>
                  <a:pt x="103489" y="452913"/>
                  <a:pt x="285680" y="356415"/>
                </a:cubicBezTo>
                <a:cubicBezTo>
                  <a:pt x="686499" y="144118"/>
                  <a:pt x="1468237" y="0"/>
                  <a:pt x="2366963" y="0"/>
                </a:cubicBezTo>
                <a:cubicBezTo>
                  <a:pt x="2462411" y="2768"/>
                  <a:pt x="2646337" y="28147"/>
                  <a:pt x="2646337" y="28147"/>
                </a:cubicBezTo>
              </a:path>
            </a:pathLst>
          </a:custGeom>
          <a:noFill/>
          <a:ln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8" name="十字星 58"/>
          <p:cNvSpPr/>
          <p:nvPr>
            <p:custDataLst>
              <p:tags r:id="rId25"/>
            </p:custDataLst>
          </p:nvPr>
        </p:nvSpPr>
        <p:spPr>
          <a:xfrm rot="2700000">
            <a:off x="9906000" y="1085850"/>
            <a:ext cx="361951" cy="271463"/>
          </a:xfrm>
          <a:prstGeom prst="star4">
            <a:avLst>
              <a:gd name="adj" fmla="val 8433"/>
            </a:avLst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7" name="十字星 17"/>
          <p:cNvSpPr/>
          <p:nvPr>
            <p:custDataLst>
              <p:tags r:id="rId26"/>
            </p:custDataLst>
          </p:nvPr>
        </p:nvSpPr>
        <p:spPr>
          <a:xfrm>
            <a:off x="158115" y="1193959"/>
            <a:ext cx="361951" cy="271463"/>
          </a:xfrm>
          <a:prstGeom prst="star4">
            <a:avLst>
              <a:gd name="adj" fmla="val 843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5" name="十字星 18"/>
          <p:cNvSpPr/>
          <p:nvPr>
            <p:custDataLst>
              <p:tags r:id="rId27"/>
            </p:custDataLst>
          </p:nvPr>
        </p:nvSpPr>
        <p:spPr>
          <a:xfrm>
            <a:off x="391160" y="1356836"/>
            <a:ext cx="257175" cy="192881"/>
          </a:xfrm>
          <a:prstGeom prst="star4">
            <a:avLst>
              <a:gd name="adj" fmla="val 843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20" name="日期占位符 19"/>
          <p:cNvSpPr>
            <a:spLocks noGrp="1"/>
          </p:cNvSpPr>
          <p:nvPr>
            <p:ph type="dt" sz="half" idx="10"/>
            <p:custDataLst>
              <p:tags r:id="rId28"/>
            </p:custDataLst>
          </p:nvPr>
        </p:nvSpPr>
        <p:spPr>
          <a:xfrm>
            <a:off x="612000" y="5593050"/>
            <a:ext cx="2700000" cy="237600"/>
          </a:xfrm>
        </p:spPr>
        <p:txBody>
          <a:bodyPr/>
          <a:lstStyle>
            <a:lvl1pPr>
              <a:defRPr>
                <a:cs typeface="MiSans" panose="000005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21" name="页脚占位符 20"/>
          <p:cNvSpPr>
            <a:spLocks noGrp="1"/>
          </p:cNvSpPr>
          <p:nvPr>
            <p:ph type="ftr" sz="quarter" idx="11"/>
            <p:custDataLst>
              <p:tags r:id="rId29"/>
            </p:custDataLst>
          </p:nvPr>
        </p:nvSpPr>
        <p:spPr>
          <a:xfrm>
            <a:off x="4116000" y="5593050"/>
            <a:ext cx="3960000" cy="237600"/>
          </a:xfrm>
        </p:spPr>
        <p:txBody>
          <a:bodyPr/>
          <a:lstStyle>
            <a:lvl1pPr>
              <a:defRPr>
                <a:cs typeface="MiSans" panose="000005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22" name="灯片编号占位符 21"/>
          <p:cNvSpPr>
            <a:spLocks noGrp="1"/>
          </p:cNvSpPr>
          <p:nvPr>
            <p:ph type="sldNum" sz="quarter" idx="12"/>
            <p:custDataLst>
              <p:tags r:id="rId30"/>
            </p:custDataLst>
          </p:nvPr>
        </p:nvSpPr>
        <p:spPr>
          <a:xfrm>
            <a:off x="8877600" y="5593050"/>
            <a:ext cx="2700000" cy="237600"/>
          </a:xfrm>
        </p:spPr>
        <p:txBody>
          <a:bodyPr/>
          <a:lstStyle>
            <a:lvl1pPr>
              <a:defRPr>
                <a:cs typeface="MiSans" panose="000005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文本占位符 1"/>
          <p:cNvSpPr>
            <a:spLocks noGrp="1"/>
          </p:cNvSpPr>
          <p:nvPr>
            <p:ph type="body" idx="21"/>
            <p:custDataLst>
              <p:tags r:id="rId31"/>
            </p:custDataLst>
          </p:nvPr>
        </p:nvSpPr>
        <p:spPr>
          <a:xfrm>
            <a:off x="605763" y="1943243"/>
            <a:ext cx="10969199" cy="3483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3" name="标题占位符 2"/>
          <p:cNvSpPr>
            <a:spLocks noGrp="1"/>
          </p:cNvSpPr>
          <p:nvPr>
            <p:ph type="title"/>
            <p:custDataLst>
              <p:tags r:id="rId32"/>
            </p:custDataLst>
          </p:nvPr>
        </p:nvSpPr>
        <p:spPr>
          <a:xfrm>
            <a:off x="599440" y="1131095"/>
            <a:ext cx="10978160" cy="761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5" name="KSO_TEMPLATE" hidden="1"/>
          <p:cNvSpPr/>
          <p:nvPr userDrawn="1">
            <p:custDataLst>
              <p:tags r:id="rId33"/>
            </p:custDataLst>
          </p:nvPr>
        </p:nvSpPr>
        <p:spPr>
          <a:xfrm>
            <a:off x="0" y="85725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</p:spTree>
    <p:custDataLst>
      <p:tags r:id="rId3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kumimoji="0" lang="zh-CN" altLang="en-US" sz="3200" b="0" i="0" u="none" strike="noStrike" kern="1200" cap="none" spc="300" normalizeH="0" baseline="0" noProof="1" dirty="0">
          <a:ln>
            <a:noFill/>
            <a:prstDash val="sysDot"/>
          </a:ln>
          <a:solidFill>
            <a:schemeClr val="accent1"/>
          </a:solidFill>
          <a:uFillTx/>
          <a:latin typeface="+mj-ea"/>
          <a:ea typeface="+mj-ea"/>
          <a:cs typeface="MiSans" panose="00000500000000000000" charset="-122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MiSans Normal" panose="00000500000000000000" charset="-122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50000"/>
              <a:lumOff val="50000"/>
            </a:schemeClr>
          </a:solidFill>
          <a:uFillTx/>
          <a:latin typeface="+mn-ea"/>
          <a:ea typeface="+mn-ea"/>
          <a:cs typeface="MiSans Normal" panose="00000500000000000000" charset="-122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50000"/>
              <a:lumOff val="50000"/>
            </a:schemeClr>
          </a:solidFill>
          <a:uFillTx/>
          <a:latin typeface="+mn-ea"/>
          <a:ea typeface="+mn-ea"/>
          <a:cs typeface="MiSans Normal" panose="00000500000000000000" charset="-122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50000"/>
              <a:lumOff val="50000"/>
            </a:schemeClr>
          </a:solidFill>
          <a:uFillTx/>
          <a:latin typeface="+mn-ea"/>
          <a:ea typeface="+mn-ea"/>
          <a:cs typeface="MiSans Normal" panose="00000500000000000000" charset="-122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50000"/>
              <a:lumOff val="50000"/>
            </a:schemeClr>
          </a:solidFill>
          <a:uFillTx/>
          <a:latin typeface="+mn-ea"/>
          <a:ea typeface="+mn-ea"/>
          <a:cs typeface="MiSans Normal" panose="00000500000000000000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448.xml"/><Relationship Id="rId3" Type="http://schemas.openxmlformats.org/officeDocument/2006/relationships/tags" Target="../tags/tag447.xml"/><Relationship Id="rId2" Type="http://schemas.openxmlformats.org/officeDocument/2006/relationships/tags" Target="../tags/tag446.xml"/><Relationship Id="rId1" Type="http://schemas.openxmlformats.org/officeDocument/2006/relationships/tags" Target="../tags/tag445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tags" Target="../tags/tag562.xml"/><Relationship Id="rId7" Type="http://schemas.openxmlformats.org/officeDocument/2006/relationships/tags" Target="../tags/tag561.xml"/><Relationship Id="rId6" Type="http://schemas.openxmlformats.org/officeDocument/2006/relationships/tags" Target="../tags/tag560.xml"/><Relationship Id="rId5" Type="http://schemas.openxmlformats.org/officeDocument/2006/relationships/tags" Target="../tags/tag559.xml"/><Relationship Id="rId4" Type="http://schemas.openxmlformats.org/officeDocument/2006/relationships/tags" Target="../tags/tag558.xml"/><Relationship Id="rId3" Type="http://schemas.openxmlformats.org/officeDocument/2006/relationships/tags" Target="../tags/tag557.xml"/><Relationship Id="rId26" Type="http://schemas.openxmlformats.org/officeDocument/2006/relationships/slideLayout" Target="../slideLayouts/slideLayout7.xml"/><Relationship Id="rId25" Type="http://schemas.openxmlformats.org/officeDocument/2006/relationships/tags" Target="../tags/tag571.xml"/><Relationship Id="rId24" Type="http://schemas.openxmlformats.org/officeDocument/2006/relationships/image" Target="../media/image21.svg"/><Relationship Id="rId23" Type="http://schemas.openxmlformats.org/officeDocument/2006/relationships/image" Target="../media/image20.png"/><Relationship Id="rId22" Type="http://schemas.openxmlformats.org/officeDocument/2006/relationships/tags" Target="../tags/tag570.xml"/><Relationship Id="rId21" Type="http://schemas.openxmlformats.org/officeDocument/2006/relationships/image" Target="../media/image19.svg"/><Relationship Id="rId20" Type="http://schemas.openxmlformats.org/officeDocument/2006/relationships/image" Target="../media/image18.png"/><Relationship Id="rId2" Type="http://schemas.openxmlformats.org/officeDocument/2006/relationships/tags" Target="../tags/tag556.xml"/><Relationship Id="rId19" Type="http://schemas.openxmlformats.org/officeDocument/2006/relationships/tags" Target="../tags/tag569.xml"/><Relationship Id="rId18" Type="http://schemas.openxmlformats.org/officeDocument/2006/relationships/image" Target="../media/image17.svg"/><Relationship Id="rId17" Type="http://schemas.openxmlformats.org/officeDocument/2006/relationships/image" Target="../media/image16.png"/><Relationship Id="rId16" Type="http://schemas.openxmlformats.org/officeDocument/2006/relationships/tags" Target="../tags/tag568.xml"/><Relationship Id="rId15" Type="http://schemas.openxmlformats.org/officeDocument/2006/relationships/tags" Target="../tags/tag567.xml"/><Relationship Id="rId14" Type="http://schemas.openxmlformats.org/officeDocument/2006/relationships/tags" Target="../tags/tag566.xml"/><Relationship Id="rId13" Type="http://schemas.openxmlformats.org/officeDocument/2006/relationships/tags" Target="../tags/tag565.xml"/><Relationship Id="rId12" Type="http://schemas.openxmlformats.org/officeDocument/2006/relationships/tags" Target="../tags/tag564.xml"/><Relationship Id="rId11" Type="http://schemas.openxmlformats.org/officeDocument/2006/relationships/tags" Target="../tags/tag563.xml"/><Relationship Id="rId10" Type="http://schemas.openxmlformats.org/officeDocument/2006/relationships/image" Target="../media/image15.svg"/><Relationship Id="rId1" Type="http://schemas.openxmlformats.org/officeDocument/2006/relationships/tags" Target="../tags/tag555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573.xml"/><Relationship Id="rId1" Type="http://schemas.openxmlformats.org/officeDocument/2006/relationships/tags" Target="../tags/tag572.xml"/></Relationships>
</file>

<file path=ppt/slides/_rels/slide12.xml.rels><?xml version="1.0" encoding="UTF-8" standalone="yes"?>
<Relationships xmlns="http://schemas.openxmlformats.org/package/2006/relationships"><Relationship Id="rId99" Type="http://schemas.openxmlformats.org/officeDocument/2006/relationships/tags" Target="../tags/tag663.xml"/><Relationship Id="rId98" Type="http://schemas.openxmlformats.org/officeDocument/2006/relationships/tags" Target="../tags/tag662.xml"/><Relationship Id="rId97" Type="http://schemas.openxmlformats.org/officeDocument/2006/relationships/tags" Target="../tags/tag661.xml"/><Relationship Id="rId96" Type="http://schemas.openxmlformats.org/officeDocument/2006/relationships/tags" Target="../tags/tag660.xml"/><Relationship Id="rId95" Type="http://schemas.openxmlformats.org/officeDocument/2006/relationships/image" Target="../media/image29.png"/><Relationship Id="rId94" Type="http://schemas.openxmlformats.org/officeDocument/2006/relationships/tags" Target="../tags/tag659.xml"/><Relationship Id="rId93" Type="http://schemas.openxmlformats.org/officeDocument/2006/relationships/tags" Target="../tags/tag658.xml"/><Relationship Id="rId92" Type="http://schemas.openxmlformats.org/officeDocument/2006/relationships/tags" Target="../tags/tag657.xml"/><Relationship Id="rId91" Type="http://schemas.openxmlformats.org/officeDocument/2006/relationships/tags" Target="../tags/tag656.xml"/><Relationship Id="rId90" Type="http://schemas.openxmlformats.org/officeDocument/2006/relationships/tags" Target="../tags/tag655.xml"/><Relationship Id="rId9" Type="http://schemas.openxmlformats.org/officeDocument/2006/relationships/tags" Target="../tags/tag582.xml"/><Relationship Id="rId89" Type="http://schemas.openxmlformats.org/officeDocument/2006/relationships/tags" Target="../tags/tag654.xml"/><Relationship Id="rId88" Type="http://schemas.openxmlformats.org/officeDocument/2006/relationships/tags" Target="../tags/tag653.xml"/><Relationship Id="rId87" Type="http://schemas.openxmlformats.org/officeDocument/2006/relationships/tags" Target="../tags/tag652.xml"/><Relationship Id="rId86" Type="http://schemas.openxmlformats.org/officeDocument/2006/relationships/tags" Target="../tags/tag651.xml"/><Relationship Id="rId85" Type="http://schemas.openxmlformats.org/officeDocument/2006/relationships/tags" Target="../tags/tag650.xml"/><Relationship Id="rId84" Type="http://schemas.openxmlformats.org/officeDocument/2006/relationships/tags" Target="../tags/tag649.xml"/><Relationship Id="rId83" Type="http://schemas.openxmlformats.org/officeDocument/2006/relationships/tags" Target="../tags/tag648.xml"/><Relationship Id="rId82" Type="http://schemas.openxmlformats.org/officeDocument/2006/relationships/tags" Target="../tags/tag647.xml"/><Relationship Id="rId81" Type="http://schemas.openxmlformats.org/officeDocument/2006/relationships/tags" Target="../tags/tag646.xml"/><Relationship Id="rId80" Type="http://schemas.openxmlformats.org/officeDocument/2006/relationships/tags" Target="../tags/tag645.xml"/><Relationship Id="rId8" Type="http://schemas.openxmlformats.org/officeDocument/2006/relationships/tags" Target="../tags/tag581.xml"/><Relationship Id="rId79" Type="http://schemas.openxmlformats.org/officeDocument/2006/relationships/tags" Target="../tags/tag644.xml"/><Relationship Id="rId78" Type="http://schemas.openxmlformats.org/officeDocument/2006/relationships/tags" Target="../tags/tag643.xml"/><Relationship Id="rId77" Type="http://schemas.openxmlformats.org/officeDocument/2006/relationships/tags" Target="../tags/tag642.xml"/><Relationship Id="rId76" Type="http://schemas.openxmlformats.org/officeDocument/2006/relationships/tags" Target="../tags/tag641.xml"/><Relationship Id="rId75" Type="http://schemas.openxmlformats.org/officeDocument/2006/relationships/tags" Target="../tags/tag640.xml"/><Relationship Id="rId74" Type="http://schemas.openxmlformats.org/officeDocument/2006/relationships/tags" Target="../tags/tag639.xml"/><Relationship Id="rId73" Type="http://schemas.openxmlformats.org/officeDocument/2006/relationships/image" Target="../media/image28.png"/><Relationship Id="rId72" Type="http://schemas.openxmlformats.org/officeDocument/2006/relationships/tags" Target="../tags/tag638.xml"/><Relationship Id="rId71" Type="http://schemas.openxmlformats.org/officeDocument/2006/relationships/tags" Target="../tags/tag637.xml"/><Relationship Id="rId70" Type="http://schemas.openxmlformats.org/officeDocument/2006/relationships/tags" Target="../tags/tag636.xml"/><Relationship Id="rId7" Type="http://schemas.openxmlformats.org/officeDocument/2006/relationships/tags" Target="../tags/tag580.xml"/><Relationship Id="rId69" Type="http://schemas.openxmlformats.org/officeDocument/2006/relationships/tags" Target="../tags/tag635.xml"/><Relationship Id="rId68" Type="http://schemas.openxmlformats.org/officeDocument/2006/relationships/tags" Target="../tags/tag634.xml"/><Relationship Id="rId67" Type="http://schemas.openxmlformats.org/officeDocument/2006/relationships/tags" Target="../tags/tag633.xml"/><Relationship Id="rId66" Type="http://schemas.openxmlformats.org/officeDocument/2006/relationships/tags" Target="../tags/tag632.xml"/><Relationship Id="rId65" Type="http://schemas.openxmlformats.org/officeDocument/2006/relationships/tags" Target="../tags/tag631.xml"/><Relationship Id="rId64" Type="http://schemas.openxmlformats.org/officeDocument/2006/relationships/tags" Target="../tags/tag630.xml"/><Relationship Id="rId63" Type="http://schemas.openxmlformats.org/officeDocument/2006/relationships/tags" Target="../tags/tag629.xml"/><Relationship Id="rId62" Type="http://schemas.openxmlformats.org/officeDocument/2006/relationships/tags" Target="../tags/tag628.xml"/><Relationship Id="rId61" Type="http://schemas.openxmlformats.org/officeDocument/2006/relationships/image" Target="../media/image27.png"/><Relationship Id="rId60" Type="http://schemas.openxmlformats.org/officeDocument/2006/relationships/tags" Target="../tags/tag627.xml"/><Relationship Id="rId6" Type="http://schemas.openxmlformats.org/officeDocument/2006/relationships/tags" Target="../tags/tag579.xml"/><Relationship Id="rId59" Type="http://schemas.openxmlformats.org/officeDocument/2006/relationships/tags" Target="../tags/tag626.xml"/><Relationship Id="rId58" Type="http://schemas.openxmlformats.org/officeDocument/2006/relationships/tags" Target="../tags/tag625.xml"/><Relationship Id="rId57" Type="http://schemas.openxmlformats.org/officeDocument/2006/relationships/tags" Target="../tags/tag624.xml"/><Relationship Id="rId56" Type="http://schemas.openxmlformats.org/officeDocument/2006/relationships/tags" Target="../tags/tag623.xml"/><Relationship Id="rId55" Type="http://schemas.openxmlformats.org/officeDocument/2006/relationships/tags" Target="../tags/tag622.xml"/><Relationship Id="rId54" Type="http://schemas.openxmlformats.org/officeDocument/2006/relationships/tags" Target="../tags/tag621.xml"/><Relationship Id="rId53" Type="http://schemas.openxmlformats.org/officeDocument/2006/relationships/tags" Target="../tags/tag620.xml"/><Relationship Id="rId52" Type="http://schemas.openxmlformats.org/officeDocument/2006/relationships/tags" Target="../tags/tag619.xml"/><Relationship Id="rId51" Type="http://schemas.openxmlformats.org/officeDocument/2006/relationships/tags" Target="../tags/tag618.xml"/><Relationship Id="rId50" Type="http://schemas.openxmlformats.org/officeDocument/2006/relationships/tags" Target="../tags/tag617.xml"/><Relationship Id="rId5" Type="http://schemas.openxmlformats.org/officeDocument/2006/relationships/tags" Target="../tags/tag578.xml"/><Relationship Id="rId49" Type="http://schemas.openxmlformats.org/officeDocument/2006/relationships/image" Target="../media/image26.png"/><Relationship Id="rId48" Type="http://schemas.openxmlformats.org/officeDocument/2006/relationships/tags" Target="../tags/tag616.xml"/><Relationship Id="rId47" Type="http://schemas.openxmlformats.org/officeDocument/2006/relationships/tags" Target="../tags/tag615.xml"/><Relationship Id="rId46" Type="http://schemas.openxmlformats.org/officeDocument/2006/relationships/tags" Target="../tags/tag614.xml"/><Relationship Id="rId45" Type="http://schemas.openxmlformats.org/officeDocument/2006/relationships/tags" Target="../tags/tag613.xml"/><Relationship Id="rId44" Type="http://schemas.openxmlformats.org/officeDocument/2006/relationships/tags" Target="../tags/tag612.xml"/><Relationship Id="rId43" Type="http://schemas.openxmlformats.org/officeDocument/2006/relationships/tags" Target="../tags/tag611.xml"/><Relationship Id="rId42" Type="http://schemas.openxmlformats.org/officeDocument/2006/relationships/tags" Target="../tags/tag610.xml"/><Relationship Id="rId41" Type="http://schemas.openxmlformats.org/officeDocument/2006/relationships/tags" Target="../tags/tag609.xml"/><Relationship Id="rId40" Type="http://schemas.openxmlformats.org/officeDocument/2006/relationships/tags" Target="../tags/tag608.xml"/><Relationship Id="rId4" Type="http://schemas.openxmlformats.org/officeDocument/2006/relationships/tags" Target="../tags/tag577.xml"/><Relationship Id="rId39" Type="http://schemas.openxmlformats.org/officeDocument/2006/relationships/tags" Target="../tags/tag607.xml"/><Relationship Id="rId38" Type="http://schemas.openxmlformats.org/officeDocument/2006/relationships/tags" Target="../tags/tag606.xml"/><Relationship Id="rId37" Type="http://schemas.openxmlformats.org/officeDocument/2006/relationships/image" Target="../media/image25.png"/><Relationship Id="rId36" Type="http://schemas.openxmlformats.org/officeDocument/2006/relationships/tags" Target="../tags/tag605.xml"/><Relationship Id="rId35" Type="http://schemas.openxmlformats.org/officeDocument/2006/relationships/tags" Target="../tags/tag604.xml"/><Relationship Id="rId34" Type="http://schemas.openxmlformats.org/officeDocument/2006/relationships/tags" Target="../tags/tag603.xml"/><Relationship Id="rId33" Type="http://schemas.openxmlformats.org/officeDocument/2006/relationships/tags" Target="../tags/tag602.xml"/><Relationship Id="rId32" Type="http://schemas.openxmlformats.org/officeDocument/2006/relationships/tags" Target="../tags/tag601.xml"/><Relationship Id="rId31" Type="http://schemas.openxmlformats.org/officeDocument/2006/relationships/tags" Target="../tags/tag600.xml"/><Relationship Id="rId30" Type="http://schemas.openxmlformats.org/officeDocument/2006/relationships/tags" Target="../tags/tag599.xml"/><Relationship Id="rId3" Type="http://schemas.openxmlformats.org/officeDocument/2006/relationships/tags" Target="../tags/tag576.xml"/><Relationship Id="rId29" Type="http://schemas.openxmlformats.org/officeDocument/2006/relationships/tags" Target="../tags/tag598.xml"/><Relationship Id="rId28" Type="http://schemas.openxmlformats.org/officeDocument/2006/relationships/tags" Target="../tags/tag597.xml"/><Relationship Id="rId27" Type="http://schemas.openxmlformats.org/officeDocument/2006/relationships/tags" Target="../tags/tag596.xml"/><Relationship Id="rId26" Type="http://schemas.openxmlformats.org/officeDocument/2006/relationships/tags" Target="../tags/tag595.xml"/><Relationship Id="rId25" Type="http://schemas.openxmlformats.org/officeDocument/2006/relationships/tags" Target="../tags/tag594.xml"/><Relationship Id="rId24" Type="http://schemas.openxmlformats.org/officeDocument/2006/relationships/tags" Target="../tags/tag593.xml"/><Relationship Id="rId23" Type="http://schemas.openxmlformats.org/officeDocument/2006/relationships/tags" Target="../tags/tag592.xml"/><Relationship Id="rId22" Type="http://schemas.openxmlformats.org/officeDocument/2006/relationships/tags" Target="../tags/tag591.xml"/><Relationship Id="rId21" Type="http://schemas.openxmlformats.org/officeDocument/2006/relationships/tags" Target="../tags/tag590.xml"/><Relationship Id="rId20" Type="http://schemas.openxmlformats.org/officeDocument/2006/relationships/tags" Target="../tags/tag589.xml"/><Relationship Id="rId2" Type="http://schemas.openxmlformats.org/officeDocument/2006/relationships/tags" Target="../tags/tag575.xml"/><Relationship Id="rId19" Type="http://schemas.openxmlformats.org/officeDocument/2006/relationships/tags" Target="../tags/tag588.xml"/><Relationship Id="rId18" Type="http://schemas.openxmlformats.org/officeDocument/2006/relationships/image" Target="../media/image24.png"/><Relationship Id="rId17" Type="http://schemas.openxmlformats.org/officeDocument/2006/relationships/tags" Target="../tags/tag587.xml"/><Relationship Id="rId16" Type="http://schemas.openxmlformats.org/officeDocument/2006/relationships/tags" Target="../tags/tag586.xml"/><Relationship Id="rId15" Type="http://schemas.openxmlformats.org/officeDocument/2006/relationships/tags" Target="../tags/tag585.xml"/><Relationship Id="rId14" Type="http://schemas.openxmlformats.org/officeDocument/2006/relationships/image" Target="../media/image23.png"/><Relationship Id="rId13" Type="http://schemas.openxmlformats.org/officeDocument/2006/relationships/tags" Target="../tags/tag584.xml"/><Relationship Id="rId12" Type="http://schemas.openxmlformats.org/officeDocument/2006/relationships/image" Target="../media/image22.png"/><Relationship Id="rId113" Type="http://schemas.openxmlformats.org/officeDocument/2006/relationships/slideLayout" Target="../slideLayouts/slideLayout7.xml"/><Relationship Id="rId112" Type="http://schemas.openxmlformats.org/officeDocument/2006/relationships/tags" Target="../tags/tag673.xml"/><Relationship Id="rId111" Type="http://schemas.openxmlformats.org/officeDocument/2006/relationships/image" Target="../media/image32.png"/><Relationship Id="rId110" Type="http://schemas.openxmlformats.org/officeDocument/2006/relationships/tags" Target="../tags/tag672.xml"/><Relationship Id="rId11" Type="http://schemas.openxmlformats.org/officeDocument/2006/relationships/tags" Target="../tags/tag583.xml"/><Relationship Id="rId109" Type="http://schemas.openxmlformats.org/officeDocument/2006/relationships/image" Target="../media/image31.png"/><Relationship Id="rId108" Type="http://schemas.openxmlformats.org/officeDocument/2006/relationships/tags" Target="../tags/tag671.xml"/><Relationship Id="rId107" Type="http://schemas.openxmlformats.org/officeDocument/2006/relationships/tags" Target="../tags/tag670.xml"/><Relationship Id="rId106" Type="http://schemas.openxmlformats.org/officeDocument/2006/relationships/image" Target="../media/image30.png"/><Relationship Id="rId105" Type="http://schemas.openxmlformats.org/officeDocument/2006/relationships/tags" Target="../tags/tag669.xml"/><Relationship Id="rId104" Type="http://schemas.openxmlformats.org/officeDocument/2006/relationships/tags" Target="../tags/tag668.xml"/><Relationship Id="rId103" Type="http://schemas.openxmlformats.org/officeDocument/2006/relationships/tags" Target="../tags/tag667.xml"/><Relationship Id="rId102" Type="http://schemas.openxmlformats.org/officeDocument/2006/relationships/tags" Target="../tags/tag666.xml"/><Relationship Id="rId101" Type="http://schemas.openxmlformats.org/officeDocument/2006/relationships/tags" Target="../tags/tag665.xml"/><Relationship Id="rId100" Type="http://schemas.openxmlformats.org/officeDocument/2006/relationships/tags" Target="../tags/tag664.xml"/><Relationship Id="rId10" Type="http://schemas.openxmlformats.org/officeDocument/2006/relationships/image" Target="../media/image18.png"/><Relationship Id="rId1" Type="http://schemas.openxmlformats.org/officeDocument/2006/relationships/tags" Target="../tags/tag574.xml"/></Relationships>
</file>

<file path=ppt/slides/_rels/slide13.xml.rels><?xml version="1.0" encoding="UTF-8" standalone="yes"?>
<Relationships xmlns="http://schemas.openxmlformats.org/package/2006/relationships"><Relationship Id="rId99" Type="http://schemas.openxmlformats.org/officeDocument/2006/relationships/tags" Target="../tags/tag756.xml"/><Relationship Id="rId98" Type="http://schemas.openxmlformats.org/officeDocument/2006/relationships/tags" Target="../tags/tag755.xml"/><Relationship Id="rId97" Type="http://schemas.openxmlformats.org/officeDocument/2006/relationships/tags" Target="../tags/tag754.xml"/><Relationship Id="rId96" Type="http://schemas.openxmlformats.org/officeDocument/2006/relationships/tags" Target="../tags/tag753.xml"/><Relationship Id="rId95" Type="http://schemas.openxmlformats.org/officeDocument/2006/relationships/tags" Target="../tags/tag752.xml"/><Relationship Id="rId94" Type="http://schemas.openxmlformats.org/officeDocument/2006/relationships/tags" Target="../tags/tag751.xml"/><Relationship Id="rId93" Type="http://schemas.openxmlformats.org/officeDocument/2006/relationships/image" Target="../media/image40.svg"/><Relationship Id="rId92" Type="http://schemas.openxmlformats.org/officeDocument/2006/relationships/image" Target="../media/image29.png"/><Relationship Id="rId91" Type="http://schemas.openxmlformats.org/officeDocument/2006/relationships/tags" Target="../tags/tag750.xml"/><Relationship Id="rId90" Type="http://schemas.openxmlformats.org/officeDocument/2006/relationships/tags" Target="../tags/tag749.xml"/><Relationship Id="rId9" Type="http://schemas.openxmlformats.org/officeDocument/2006/relationships/image" Target="../media/image35.svg"/><Relationship Id="rId89" Type="http://schemas.openxmlformats.org/officeDocument/2006/relationships/tags" Target="../tags/tag748.xml"/><Relationship Id="rId88" Type="http://schemas.openxmlformats.org/officeDocument/2006/relationships/tags" Target="../tags/tag747.xml"/><Relationship Id="rId87" Type="http://schemas.openxmlformats.org/officeDocument/2006/relationships/tags" Target="../tags/tag746.xml"/><Relationship Id="rId86" Type="http://schemas.openxmlformats.org/officeDocument/2006/relationships/tags" Target="../tags/tag745.xml"/><Relationship Id="rId85" Type="http://schemas.openxmlformats.org/officeDocument/2006/relationships/tags" Target="../tags/tag744.xml"/><Relationship Id="rId84" Type="http://schemas.openxmlformats.org/officeDocument/2006/relationships/tags" Target="../tags/tag743.xml"/><Relationship Id="rId83" Type="http://schemas.openxmlformats.org/officeDocument/2006/relationships/tags" Target="../tags/tag742.xml"/><Relationship Id="rId82" Type="http://schemas.openxmlformats.org/officeDocument/2006/relationships/tags" Target="../tags/tag741.xml"/><Relationship Id="rId81" Type="http://schemas.openxmlformats.org/officeDocument/2006/relationships/tags" Target="../tags/tag740.xml"/><Relationship Id="rId80" Type="http://schemas.openxmlformats.org/officeDocument/2006/relationships/tags" Target="../tags/tag739.xml"/><Relationship Id="rId8" Type="http://schemas.openxmlformats.org/officeDocument/2006/relationships/image" Target="../media/image23.png"/><Relationship Id="rId79" Type="http://schemas.openxmlformats.org/officeDocument/2006/relationships/tags" Target="../tags/tag738.xml"/><Relationship Id="rId78" Type="http://schemas.openxmlformats.org/officeDocument/2006/relationships/tags" Target="../tags/tag737.xml"/><Relationship Id="rId77" Type="http://schemas.openxmlformats.org/officeDocument/2006/relationships/tags" Target="../tags/tag736.xml"/><Relationship Id="rId76" Type="http://schemas.openxmlformats.org/officeDocument/2006/relationships/tags" Target="../tags/tag735.xml"/><Relationship Id="rId75" Type="http://schemas.openxmlformats.org/officeDocument/2006/relationships/tags" Target="../tags/tag734.xml"/><Relationship Id="rId74" Type="http://schemas.openxmlformats.org/officeDocument/2006/relationships/tags" Target="../tags/tag733.xml"/><Relationship Id="rId73" Type="http://schemas.openxmlformats.org/officeDocument/2006/relationships/tags" Target="../tags/tag732.xml"/><Relationship Id="rId72" Type="http://schemas.openxmlformats.org/officeDocument/2006/relationships/tags" Target="../tags/tag731.xml"/><Relationship Id="rId71" Type="http://schemas.openxmlformats.org/officeDocument/2006/relationships/tags" Target="../tags/tag730.xml"/><Relationship Id="rId70" Type="http://schemas.openxmlformats.org/officeDocument/2006/relationships/image" Target="../media/image39.svg"/><Relationship Id="rId7" Type="http://schemas.openxmlformats.org/officeDocument/2006/relationships/tags" Target="../tags/tag676.xml"/><Relationship Id="rId69" Type="http://schemas.openxmlformats.org/officeDocument/2006/relationships/image" Target="../media/image28.png"/><Relationship Id="rId68" Type="http://schemas.openxmlformats.org/officeDocument/2006/relationships/tags" Target="../tags/tag729.xml"/><Relationship Id="rId67" Type="http://schemas.openxmlformats.org/officeDocument/2006/relationships/tags" Target="../tags/tag728.xml"/><Relationship Id="rId66" Type="http://schemas.openxmlformats.org/officeDocument/2006/relationships/tags" Target="../tags/tag727.xml"/><Relationship Id="rId65" Type="http://schemas.openxmlformats.org/officeDocument/2006/relationships/tags" Target="../tags/tag726.xml"/><Relationship Id="rId64" Type="http://schemas.openxmlformats.org/officeDocument/2006/relationships/tags" Target="../tags/tag725.xml"/><Relationship Id="rId63" Type="http://schemas.openxmlformats.org/officeDocument/2006/relationships/tags" Target="../tags/tag724.xml"/><Relationship Id="rId62" Type="http://schemas.openxmlformats.org/officeDocument/2006/relationships/tags" Target="../tags/tag723.xml"/><Relationship Id="rId61" Type="http://schemas.openxmlformats.org/officeDocument/2006/relationships/tags" Target="../tags/tag722.xml"/><Relationship Id="rId60" Type="http://schemas.openxmlformats.org/officeDocument/2006/relationships/tags" Target="../tags/tag721.xml"/><Relationship Id="rId6" Type="http://schemas.openxmlformats.org/officeDocument/2006/relationships/image" Target="../media/image34.svg"/><Relationship Id="rId59" Type="http://schemas.openxmlformats.org/officeDocument/2006/relationships/tags" Target="../tags/tag720.xml"/><Relationship Id="rId58" Type="http://schemas.openxmlformats.org/officeDocument/2006/relationships/image" Target="../media/image38.svg"/><Relationship Id="rId57" Type="http://schemas.openxmlformats.org/officeDocument/2006/relationships/image" Target="../media/image27.png"/><Relationship Id="rId56" Type="http://schemas.openxmlformats.org/officeDocument/2006/relationships/tags" Target="../tags/tag719.xml"/><Relationship Id="rId55" Type="http://schemas.openxmlformats.org/officeDocument/2006/relationships/tags" Target="../tags/tag718.xml"/><Relationship Id="rId54" Type="http://schemas.openxmlformats.org/officeDocument/2006/relationships/tags" Target="../tags/tag717.xml"/><Relationship Id="rId53" Type="http://schemas.openxmlformats.org/officeDocument/2006/relationships/tags" Target="../tags/tag716.xml"/><Relationship Id="rId52" Type="http://schemas.openxmlformats.org/officeDocument/2006/relationships/tags" Target="../tags/tag715.xml"/><Relationship Id="rId51" Type="http://schemas.openxmlformats.org/officeDocument/2006/relationships/tags" Target="../tags/tag714.xml"/><Relationship Id="rId50" Type="http://schemas.openxmlformats.org/officeDocument/2006/relationships/tags" Target="../tags/tag713.xml"/><Relationship Id="rId5" Type="http://schemas.openxmlformats.org/officeDocument/2006/relationships/image" Target="../media/image22.png"/><Relationship Id="rId49" Type="http://schemas.openxmlformats.org/officeDocument/2006/relationships/tags" Target="../tags/tag712.xml"/><Relationship Id="rId48" Type="http://schemas.openxmlformats.org/officeDocument/2006/relationships/tags" Target="../tags/tag711.xml"/><Relationship Id="rId47" Type="http://schemas.openxmlformats.org/officeDocument/2006/relationships/tags" Target="../tags/tag710.xml"/><Relationship Id="rId46" Type="http://schemas.openxmlformats.org/officeDocument/2006/relationships/tags" Target="../tags/tag709.xml"/><Relationship Id="rId45" Type="http://schemas.openxmlformats.org/officeDocument/2006/relationships/image" Target="../media/image37.svg"/><Relationship Id="rId44" Type="http://schemas.openxmlformats.org/officeDocument/2006/relationships/image" Target="../media/image26.png"/><Relationship Id="rId43" Type="http://schemas.openxmlformats.org/officeDocument/2006/relationships/tags" Target="../tags/tag708.xml"/><Relationship Id="rId42" Type="http://schemas.openxmlformats.org/officeDocument/2006/relationships/tags" Target="../tags/tag707.xml"/><Relationship Id="rId41" Type="http://schemas.openxmlformats.org/officeDocument/2006/relationships/tags" Target="../tags/tag706.xml"/><Relationship Id="rId40" Type="http://schemas.openxmlformats.org/officeDocument/2006/relationships/tags" Target="../tags/tag705.xml"/><Relationship Id="rId4" Type="http://schemas.openxmlformats.org/officeDocument/2006/relationships/tags" Target="../tags/tag675.xml"/><Relationship Id="rId39" Type="http://schemas.openxmlformats.org/officeDocument/2006/relationships/tags" Target="../tags/tag704.xml"/><Relationship Id="rId38" Type="http://schemas.openxmlformats.org/officeDocument/2006/relationships/tags" Target="../tags/tag703.xml"/><Relationship Id="rId37" Type="http://schemas.openxmlformats.org/officeDocument/2006/relationships/tags" Target="../tags/tag702.xml"/><Relationship Id="rId36" Type="http://schemas.openxmlformats.org/officeDocument/2006/relationships/tags" Target="../tags/tag701.xml"/><Relationship Id="rId35" Type="http://schemas.openxmlformats.org/officeDocument/2006/relationships/tags" Target="../tags/tag700.xml"/><Relationship Id="rId34" Type="http://schemas.openxmlformats.org/officeDocument/2006/relationships/tags" Target="../tags/tag699.xml"/><Relationship Id="rId33" Type="http://schemas.openxmlformats.org/officeDocument/2006/relationships/tags" Target="../tags/tag698.xml"/><Relationship Id="rId32" Type="http://schemas.openxmlformats.org/officeDocument/2006/relationships/image" Target="../media/image36.svg"/><Relationship Id="rId31" Type="http://schemas.openxmlformats.org/officeDocument/2006/relationships/image" Target="../media/image25.png"/><Relationship Id="rId30" Type="http://schemas.openxmlformats.org/officeDocument/2006/relationships/tags" Target="../tags/tag697.xml"/><Relationship Id="rId3" Type="http://schemas.openxmlformats.org/officeDocument/2006/relationships/image" Target="../media/image33.svg"/><Relationship Id="rId29" Type="http://schemas.openxmlformats.org/officeDocument/2006/relationships/tags" Target="../tags/tag696.xml"/><Relationship Id="rId28" Type="http://schemas.openxmlformats.org/officeDocument/2006/relationships/tags" Target="../tags/tag695.xml"/><Relationship Id="rId27" Type="http://schemas.openxmlformats.org/officeDocument/2006/relationships/tags" Target="../tags/tag694.xml"/><Relationship Id="rId26" Type="http://schemas.openxmlformats.org/officeDocument/2006/relationships/tags" Target="../tags/tag693.xml"/><Relationship Id="rId25" Type="http://schemas.openxmlformats.org/officeDocument/2006/relationships/tags" Target="../tags/tag692.xml"/><Relationship Id="rId24" Type="http://schemas.openxmlformats.org/officeDocument/2006/relationships/tags" Target="../tags/tag691.xml"/><Relationship Id="rId23" Type="http://schemas.openxmlformats.org/officeDocument/2006/relationships/tags" Target="../tags/tag690.xml"/><Relationship Id="rId22" Type="http://schemas.openxmlformats.org/officeDocument/2006/relationships/tags" Target="../tags/tag689.xml"/><Relationship Id="rId21" Type="http://schemas.openxmlformats.org/officeDocument/2006/relationships/tags" Target="../tags/tag688.xml"/><Relationship Id="rId20" Type="http://schemas.openxmlformats.org/officeDocument/2006/relationships/tags" Target="../tags/tag687.xml"/><Relationship Id="rId2" Type="http://schemas.openxmlformats.org/officeDocument/2006/relationships/image" Target="../media/image24.png"/><Relationship Id="rId19" Type="http://schemas.openxmlformats.org/officeDocument/2006/relationships/tags" Target="../tags/tag686.xml"/><Relationship Id="rId18" Type="http://schemas.openxmlformats.org/officeDocument/2006/relationships/tags" Target="../tags/tag685.xml"/><Relationship Id="rId17" Type="http://schemas.openxmlformats.org/officeDocument/2006/relationships/tags" Target="../tags/tag684.xml"/><Relationship Id="rId16" Type="http://schemas.openxmlformats.org/officeDocument/2006/relationships/tags" Target="../tags/tag683.xml"/><Relationship Id="rId15" Type="http://schemas.openxmlformats.org/officeDocument/2006/relationships/tags" Target="../tags/tag682.xml"/><Relationship Id="rId14" Type="http://schemas.openxmlformats.org/officeDocument/2006/relationships/tags" Target="../tags/tag681.xml"/><Relationship Id="rId13" Type="http://schemas.openxmlformats.org/officeDocument/2006/relationships/tags" Target="../tags/tag680.xml"/><Relationship Id="rId122" Type="http://schemas.openxmlformats.org/officeDocument/2006/relationships/slideLayout" Target="../slideLayouts/slideLayout7.xml"/><Relationship Id="rId121" Type="http://schemas.openxmlformats.org/officeDocument/2006/relationships/tags" Target="../tags/tag772.xml"/><Relationship Id="rId120" Type="http://schemas.openxmlformats.org/officeDocument/2006/relationships/tags" Target="../tags/tag771.xml"/><Relationship Id="rId12" Type="http://schemas.openxmlformats.org/officeDocument/2006/relationships/tags" Target="../tags/tag679.xml"/><Relationship Id="rId119" Type="http://schemas.openxmlformats.org/officeDocument/2006/relationships/tags" Target="../tags/tag770.xml"/><Relationship Id="rId118" Type="http://schemas.openxmlformats.org/officeDocument/2006/relationships/tags" Target="../tags/tag769.xml"/><Relationship Id="rId117" Type="http://schemas.openxmlformats.org/officeDocument/2006/relationships/tags" Target="../tags/tag768.xml"/><Relationship Id="rId116" Type="http://schemas.openxmlformats.org/officeDocument/2006/relationships/tags" Target="../tags/tag767.xml"/><Relationship Id="rId115" Type="http://schemas.openxmlformats.org/officeDocument/2006/relationships/tags" Target="../tags/tag766.xml"/><Relationship Id="rId114" Type="http://schemas.openxmlformats.org/officeDocument/2006/relationships/tags" Target="../tags/tag765.xml"/><Relationship Id="rId113" Type="http://schemas.openxmlformats.org/officeDocument/2006/relationships/tags" Target="../tags/tag764.xml"/><Relationship Id="rId112" Type="http://schemas.openxmlformats.org/officeDocument/2006/relationships/image" Target="../media/image43.svg"/><Relationship Id="rId111" Type="http://schemas.openxmlformats.org/officeDocument/2006/relationships/image" Target="../media/image32.png"/><Relationship Id="rId110" Type="http://schemas.openxmlformats.org/officeDocument/2006/relationships/tags" Target="../tags/tag763.xml"/><Relationship Id="rId11" Type="http://schemas.openxmlformats.org/officeDocument/2006/relationships/tags" Target="../tags/tag678.xml"/><Relationship Id="rId109" Type="http://schemas.openxmlformats.org/officeDocument/2006/relationships/image" Target="../media/image42.svg"/><Relationship Id="rId108" Type="http://schemas.openxmlformats.org/officeDocument/2006/relationships/image" Target="../media/image31.png"/><Relationship Id="rId107" Type="http://schemas.openxmlformats.org/officeDocument/2006/relationships/tags" Target="../tags/tag762.xml"/><Relationship Id="rId106" Type="http://schemas.openxmlformats.org/officeDocument/2006/relationships/tags" Target="../tags/tag761.xml"/><Relationship Id="rId105" Type="http://schemas.openxmlformats.org/officeDocument/2006/relationships/image" Target="../media/image41.svg"/><Relationship Id="rId104" Type="http://schemas.openxmlformats.org/officeDocument/2006/relationships/image" Target="../media/image30.png"/><Relationship Id="rId103" Type="http://schemas.openxmlformats.org/officeDocument/2006/relationships/tags" Target="../tags/tag760.xml"/><Relationship Id="rId102" Type="http://schemas.openxmlformats.org/officeDocument/2006/relationships/tags" Target="../tags/tag759.xml"/><Relationship Id="rId101" Type="http://schemas.openxmlformats.org/officeDocument/2006/relationships/tags" Target="../tags/tag758.xml"/><Relationship Id="rId100" Type="http://schemas.openxmlformats.org/officeDocument/2006/relationships/tags" Target="../tags/tag757.xml"/><Relationship Id="rId10" Type="http://schemas.openxmlformats.org/officeDocument/2006/relationships/tags" Target="../tags/tag677.xml"/><Relationship Id="rId1" Type="http://schemas.openxmlformats.org/officeDocument/2006/relationships/tags" Target="../tags/tag674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780.xml"/><Relationship Id="rId7" Type="http://schemas.openxmlformats.org/officeDocument/2006/relationships/tags" Target="../tags/tag779.xml"/><Relationship Id="rId6" Type="http://schemas.openxmlformats.org/officeDocument/2006/relationships/tags" Target="../tags/tag778.xml"/><Relationship Id="rId5" Type="http://schemas.openxmlformats.org/officeDocument/2006/relationships/tags" Target="../tags/tag777.xml"/><Relationship Id="rId4" Type="http://schemas.openxmlformats.org/officeDocument/2006/relationships/tags" Target="../tags/tag776.xml"/><Relationship Id="rId3" Type="http://schemas.openxmlformats.org/officeDocument/2006/relationships/tags" Target="../tags/tag775.xml"/><Relationship Id="rId2" Type="http://schemas.openxmlformats.org/officeDocument/2006/relationships/tags" Target="../tags/tag774.xml"/><Relationship Id="rId1" Type="http://schemas.openxmlformats.org/officeDocument/2006/relationships/tags" Target="../tags/tag773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789.xml"/><Relationship Id="rId8" Type="http://schemas.openxmlformats.org/officeDocument/2006/relationships/tags" Target="../tags/tag788.xml"/><Relationship Id="rId7" Type="http://schemas.openxmlformats.org/officeDocument/2006/relationships/tags" Target="../tags/tag787.xml"/><Relationship Id="rId6" Type="http://schemas.openxmlformats.org/officeDocument/2006/relationships/tags" Target="../tags/tag786.xml"/><Relationship Id="rId5" Type="http://schemas.openxmlformats.org/officeDocument/2006/relationships/tags" Target="../tags/tag785.xml"/><Relationship Id="rId4" Type="http://schemas.openxmlformats.org/officeDocument/2006/relationships/tags" Target="../tags/tag784.xml"/><Relationship Id="rId3" Type="http://schemas.openxmlformats.org/officeDocument/2006/relationships/tags" Target="../tags/tag783.xml"/><Relationship Id="rId2" Type="http://schemas.openxmlformats.org/officeDocument/2006/relationships/tags" Target="../tags/tag782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790.xml"/><Relationship Id="rId1" Type="http://schemas.openxmlformats.org/officeDocument/2006/relationships/tags" Target="../tags/tag78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92.xml"/><Relationship Id="rId1" Type="http://schemas.openxmlformats.org/officeDocument/2006/relationships/tags" Target="../tags/tag791.xml"/></Relationships>
</file>

<file path=ppt/slides/_rels/slide17.xml.rels><?xml version="1.0" encoding="UTF-8" standalone="yes"?>
<Relationships xmlns="http://schemas.openxmlformats.org/package/2006/relationships"><Relationship Id="rId99" Type="http://schemas.openxmlformats.org/officeDocument/2006/relationships/tags" Target="../tags/tag881.xml"/><Relationship Id="rId98" Type="http://schemas.openxmlformats.org/officeDocument/2006/relationships/tags" Target="../tags/tag880.xml"/><Relationship Id="rId97" Type="http://schemas.openxmlformats.org/officeDocument/2006/relationships/tags" Target="../tags/tag879.xml"/><Relationship Id="rId96" Type="http://schemas.openxmlformats.org/officeDocument/2006/relationships/tags" Target="../tags/tag878.xml"/><Relationship Id="rId95" Type="http://schemas.openxmlformats.org/officeDocument/2006/relationships/tags" Target="../tags/tag877.xml"/><Relationship Id="rId94" Type="http://schemas.openxmlformats.org/officeDocument/2006/relationships/tags" Target="../tags/tag876.xml"/><Relationship Id="rId93" Type="http://schemas.openxmlformats.org/officeDocument/2006/relationships/tags" Target="../tags/tag875.xml"/><Relationship Id="rId92" Type="http://schemas.openxmlformats.org/officeDocument/2006/relationships/tags" Target="../tags/tag874.xml"/><Relationship Id="rId91" Type="http://schemas.openxmlformats.org/officeDocument/2006/relationships/tags" Target="../tags/tag873.xml"/><Relationship Id="rId90" Type="http://schemas.openxmlformats.org/officeDocument/2006/relationships/image" Target="../media/image29.png"/><Relationship Id="rId9" Type="http://schemas.openxmlformats.org/officeDocument/2006/relationships/image" Target="../media/image24.png"/><Relationship Id="rId89" Type="http://schemas.openxmlformats.org/officeDocument/2006/relationships/tags" Target="../tags/tag872.xml"/><Relationship Id="rId88" Type="http://schemas.openxmlformats.org/officeDocument/2006/relationships/tags" Target="../tags/tag871.xml"/><Relationship Id="rId87" Type="http://schemas.openxmlformats.org/officeDocument/2006/relationships/tags" Target="../tags/tag870.xml"/><Relationship Id="rId86" Type="http://schemas.openxmlformats.org/officeDocument/2006/relationships/tags" Target="../tags/tag869.xml"/><Relationship Id="rId85" Type="http://schemas.openxmlformats.org/officeDocument/2006/relationships/tags" Target="../tags/tag868.xml"/><Relationship Id="rId84" Type="http://schemas.openxmlformats.org/officeDocument/2006/relationships/tags" Target="../tags/tag867.xml"/><Relationship Id="rId83" Type="http://schemas.openxmlformats.org/officeDocument/2006/relationships/tags" Target="../tags/tag866.xml"/><Relationship Id="rId82" Type="http://schemas.openxmlformats.org/officeDocument/2006/relationships/tags" Target="../tags/tag865.xml"/><Relationship Id="rId81" Type="http://schemas.openxmlformats.org/officeDocument/2006/relationships/tags" Target="../tags/tag864.xml"/><Relationship Id="rId80" Type="http://schemas.openxmlformats.org/officeDocument/2006/relationships/tags" Target="../tags/tag863.xml"/><Relationship Id="rId8" Type="http://schemas.openxmlformats.org/officeDocument/2006/relationships/tags" Target="../tags/tag798.xml"/><Relationship Id="rId79" Type="http://schemas.openxmlformats.org/officeDocument/2006/relationships/tags" Target="../tags/tag862.xml"/><Relationship Id="rId78" Type="http://schemas.openxmlformats.org/officeDocument/2006/relationships/image" Target="../media/image32.png"/><Relationship Id="rId77" Type="http://schemas.openxmlformats.org/officeDocument/2006/relationships/tags" Target="../tags/tag861.xml"/><Relationship Id="rId76" Type="http://schemas.openxmlformats.org/officeDocument/2006/relationships/tags" Target="../tags/tag860.xml"/><Relationship Id="rId75" Type="http://schemas.openxmlformats.org/officeDocument/2006/relationships/tags" Target="../tags/tag859.xml"/><Relationship Id="rId74" Type="http://schemas.openxmlformats.org/officeDocument/2006/relationships/tags" Target="../tags/tag858.xml"/><Relationship Id="rId73" Type="http://schemas.openxmlformats.org/officeDocument/2006/relationships/tags" Target="../tags/tag857.xml"/><Relationship Id="rId72" Type="http://schemas.openxmlformats.org/officeDocument/2006/relationships/tags" Target="../tags/tag856.xml"/><Relationship Id="rId71" Type="http://schemas.openxmlformats.org/officeDocument/2006/relationships/tags" Target="../tags/tag855.xml"/><Relationship Id="rId70" Type="http://schemas.openxmlformats.org/officeDocument/2006/relationships/tags" Target="../tags/tag854.xml"/><Relationship Id="rId7" Type="http://schemas.openxmlformats.org/officeDocument/2006/relationships/tags" Target="../tags/tag797.xml"/><Relationship Id="rId69" Type="http://schemas.openxmlformats.org/officeDocument/2006/relationships/tags" Target="../tags/tag853.xml"/><Relationship Id="rId68" Type="http://schemas.openxmlformats.org/officeDocument/2006/relationships/tags" Target="../tags/tag852.xml"/><Relationship Id="rId67" Type="http://schemas.openxmlformats.org/officeDocument/2006/relationships/tags" Target="../tags/tag851.xml"/><Relationship Id="rId66" Type="http://schemas.openxmlformats.org/officeDocument/2006/relationships/image" Target="../media/image28.png"/><Relationship Id="rId65" Type="http://schemas.openxmlformats.org/officeDocument/2006/relationships/tags" Target="../tags/tag850.xml"/><Relationship Id="rId64" Type="http://schemas.openxmlformats.org/officeDocument/2006/relationships/tags" Target="../tags/tag849.xml"/><Relationship Id="rId63" Type="http://schemas.openxmlformats.org/officeDocument/2006/relationships/tags" Target="../tags/tag848.xml"/><Relationship Id="rId62" Type="http://schemas.openxmlformats.org/officeDocument/2006/relationships/tags" Target="../tags/tag847.xml"/><Relationship Id="rId61" Type="http://schemas.openxmlformats.org/officeDocument/2006/relationships/tags" Target="../tags/tag846.xml"/><Relationship Id="rId60" Type="http://schemas.openxmlformats.org/officeDocument/2006/relationships/tags" Target="../tags/tag845.xml"/><Relationship Id="rId6" Type="http://schemas.openxmlformats.org/officeDocument/2006/relationships/tags" Target="../tags/tag796.xml"/><Relationship Id="rId59" Type="http://schemas.openxmlformats.org/officeDocument/2006/relationships/tags" Target="../tags/tag844.xml"/><Relationship Id="rId58" Type="http://schemas.openxmlformats.org/officeDocument/2006/relationships/tags" Target="../tags/tag843.xml"/><Relationship Id="rId57" Type="http://schemas.openxmlformats.org/officeDocument/2006/relationships/tags" Target="../tags/tag842.xml"/><Relationship Id="rId56" Type="http://schemas.openxmlformats.org/officeDocument/2006/relationships/tags" Target="../tags/tag841.xml"/><Relationship Id="rId55" Type="http://schemas.openxmlformats.org/officeDocument/2006/relationships/tags" Target="../tags/tag840.xml"/><Relationship Id="rId54" Type="http://schemas.openxmlformats.org/officeDocument/2006/relationships/image" Target="../media/image27.png"/><Relationship Id="rId53" Type="http://schemas.openxmlformats.org/officeDocument/2006/relationships/tags" Target="../tags/tag839.xml"/><Relationship Id="rId52" Type="http://schemas.openxmlformats.org/officeDocument/2006/relationships/tags" Target="../tags/tag838.xml"/><Relationship Id="rId51" Type="http://schemas.openxmlformats.org/officeDocument/2006/relationships/tags" Target="../tags/tag837.xml"/><Relationship Id="rId50" Type="http://schemas.openxmlformats.org/officeDocument/2006/relationships/tags" Target="../tags/tag836.xml"/><Relationship Id="rId5" Type="http://schemas.openxmlformats.org/officeDocument/2006/relationships/image" Target="../media/image23.png"/><Relationship Id="rId49" Type="http://schemas.openxmlformats.org/officeDocument/2006/relationships/tags" Target="../tags/tag835.xml"/><Relationship Id="rId48" Type="http://schemas.openxmlformats.org/officeDocument/2006/relationships/tags" Target="../tags/tag834.xml"/><Relationship Id="rId47" Type="http://schemas.openxmlformats.org/officeDocument/2006/relationships/tags" Target="../tags/tag833.xml"/><Relationship Id="rId46" Type="http://schemas.openxmlformats.org/officeDocument/2006/relationships/tags" Target="../tags/tag832.xml"/><Relationship Id="rId45" Type="http://schemas.openxmlformats.org/officeDocument/2006/relationships/tags" Target="../tags/tag831.xml"/><Relationship Id="rId44" Type="http://schemas.openxmlformats.org/officeDocument/2006/relationships/tags" Target="../tags/tag830.xml"/><Relationship Id="rId43" Type="http://schemas.openxmlformats.org/officeDocument/2006/relationships/tags" Target="../tags/tag829.xml"/><Relationship Id="rId42" Type="http://schemas.openxmlformats.org/officeDocument/2006/relationships/image" Target="../media/image26.png"/><Relationship Id="rId41" Type="http://schemas.openxmlformats.org/officeDocument/2006/relationships/tags" Target="../tags/tag828.xml"/><Relationship Id="rId40" Type="http://schemas.openxmlformats.org/officeDocument/2006/relationships/tags" Target="../tags/tag827.xml"/><Relationship Id="rId4" Type="http://schemas.openxmlformats.org/officeDocument/2006/relationships/tags" Target="../tags/tag795.xml"/><Relationship Id="rId39" Type="http://schemas.openxmlformats.org/officeDocument/2006/relationships/tags" Target="../tags/tag826.xml"/><Relationship Id="rId38" Type="http://schemas.openxmlformats.org/officeDocument/2006/relationships/tags" Target="../tags/tag825.xml"/><Relationship Id="rId37" Type="http://schemas.openxmlformats.org/officeDocument/2006/relationships/tags" Target="../tags/tag824.xml"/><Relationship Id="rId36" Type="http://schemas.openxmlformats.org/officeDocument/2006/relationships/tags" Target="../tags/tag823.xml"/><Relationship Id="rId35" Type="http://schemas.openxmlformats.org/officeDocument/2006/relationships/tags" Target="../tags/tag822.xml"/><Relationship Id="rId34" Type="http://schemas.openxmlformats.org/officeDocument/2006/relationships/tags" Target="../tags/tag821.xml"/><Relationship Id="rId33" Type="http://schemas.openxmlformats.org/officeDocument/2006/relationships/tags" Target="../tags/tag820.xml"/><Relationship Id="rId32" Type="http://schemas.openxmlformats.org/officeDocument/2006/relationships/tags" Target="../tags/tag819.xml"/><Relationship Id="rId31" Type="http://schemas.openxmlformats.org/officeDocument/2006/relationships/tags" Target="../tags/tag818.xml"/><Relationship Id="rId30" Type="http://schemas.openxmlformats.org/officeDocument/2006/relationships/image" Target="../media/image25.png"/><Relationship Id="rId3" Type="http://schemas.openxmlformats.org/officeDocument/2006/relationships/image" Target="../media/image22.png"/><Relationship Id="rId29" Type="http://schemas.openxmlformats.org/officeDocument/2006/relationships/tags" Target="../tags/tag817.xml"/><Relationship Id="rId28" Type="http://schemas.openxmlformats.org/officeDocument/2006/relationships/tags" Target="../tags/tag816.xml"/><Relationship Id="rId27" Type="http://schemas.openxmlformats.org/officeDocument/2006/relationships/tags" Target="../tags/tag815.xml"/><Relationship Id="rId26" Type="http://schemas.openxmlformats.org/officeDocument/2006/relationships/tags" Target="../tags/tag814.xml"/><Relationship Id="rId25" Type="http://schemas.openxmlformats.org/officeDocument/2006/relationships/tags" Target="../tags/tag813.xml"/><Relationship Id="rId24" Type="http://schemas.openxmlformats.org/officeDocument/2006/relationships/tags" Target="../tags/tag812.xml"/><Relationship Id="rId23" Type="http://schemas.openxmlformats.org/officeDocument/2006/relationships/tags" Target="../tags/tag811.xml"/><Relationship Id="rId22" Type="http://schemas.openxmlformats.org/officeDocument/2006/relationships/tags" Target="../tags/tag810.xml"/><Relationship Id="rId21" Type="http://schemas.openxmlformats.org/officeDocument/2006/relationships/tags" Target="../tags/tag809.xml"/><Relationship Id="rId20" Type="http://schemas.openxmlformats.org/officeDocument/2006/relationships/tags" Target="../tags/tag808.xml"/><Relationship Id="rId2" Type="http://schemas.openxmlformats.org/officeDocument/2006/relationships/tags" Target="../tags/tag794.xml"/><Relationship Id="rId19" Type="http://schemas.openxmlformats.org/officeDocument/2006/relationships/tags" Target="../tags/tag807.xml"/><Relationship Id="rId18" Type="http://schemas.openxmlformats.org/officeDocument/2006/relationships/image" Target="../media/image31.png"/><Relationship Id="rId17" Type="http://schemas.openxmlformats.org/officeDocument/2006/relationships/tags" Target="../tags/tag806.xml"/><Relationship Id="rId16" Type="http://schemas.openxmlformats.org/officeDocument/2006/relationships/tags" Target="../tags/tag805.xml"/><Relationship Id="rId15" Type="http://schemas.openxmlformats.org/officeDocument/2006/relationships/tags" Target="../tags/tag804.xml"/><Relationship Id="rId14" Type="http://schemas.openxmlformats.org/officeDocument/2006/relationships/tags" Target="../tags/tag803.xml"/><Relationship Id="rId130" Type="http://schemas.openxmlformats.org/officeDocument/2006/relationships/slideLayout" Target="../slideLayouts/slideLayout7.xml"/><Relationship Id="rId13" Type="http://schemas.openxmlformats.org/officeDocument/2006/relationships/tags" Target="../tags/tag802.xml"/><Relationship Id="rId129" Type="http://schemas.openxmlformats.org/officeDocument/2006/relationships/tags" Target="../tags/tag906.xml"/><Relationship Id="rId128" Type="http://schemas.openxmlformats.org/officeDocument/2006/relationships/tags" Target="../tags/tag905.xml"/><Relationship Id="rId127" Type="http://schemas.openxmlformats.org/officeDocument/2006/relationships/image" Target="../media/image30.png"/><Relationship Id="rId126" Type="http://schemas.openxmlformats.org/officeDocument/2006/relationships/tags" Target="../tags/tag904.xml"/><Relationship Id="rId125" Type="http://schemas.openxmlformats.org/officeDocument/2006/relationships/tags" Target="../tags/tag903.xml"/><Relationship Id="rId124" Type="http://schemas.openxmlformats.org/officeDocument/2006/relationships/tags" Target="../tags/tag902.xml"/><Relationship Id="rId123" Type="http://schemas.openxmlformats.org/officeDocument/2006/relationships/tags" Target="../tags/tag901.xml"/><Relationship Id="rId122" Type="http://schemas.openxmlformats.org/officeDocument/2006/relationships/tags" Target="../tags/tag900.xml"/><Relationship Id="rId121" Type="http://schemas.openxmlformats.org/officeDocument/2006/relationships/tags" Target="../tags/tag899.xml"/><Relationship Id="rId120" Type="http://schemas.openxmlformats.org/officeDocument/2006/relationships/tags" Target="../tags/tag898.xml"/><Relationship Id="rId12" Type="http://schemas.openxmlformats.org/officeDocument/2006/relationships/tags" Target="../tags/tag801.xml"/><Relationship Id="rId119" Type="http://schemas.openxmlformats.org/officeDocument/2006/relationships/tags" Target="../tags/tag897.xml"/><Relationship Id="rId118" Type="http://schemas.openxmlformats.org/officeDocument/2006/relationships/tags" Target="../tags/tag896.xml"/><Relationship Id="rId117" Type="http://schemas.openxmlformats.org/officeDocument/2006/relationships/tags" Target="../tags/tag895.xml"/><Relationship Id="rId116" Type="http://schemas.openxmlformats.org/officeDocument/2006/relationships/image" Target="../media/image47.svg"/><Relationship Id="rId115" Type="http://schemas.openxmlformats.org/officeDocument/2006/relationships/image" Target="../media/image46.png"/><Relationship Id="rId114" Type="http://schemas.openxmlformats.org/officeDocument/2006/relationships/tags" Target="../tags/tag894.xml"/><Relationship Id="rId113" Type="http://schemas.openxmlformats.org/officeDocument/2006/relationships/tags" Target="../tags/tag893.xml"/><Relationship Id="rId112" Type="http://schemas.openxmlformats.org/officeDocument/2006/relationships/tags" Target="../tags/tag892.xml"/><Relationship Id="rId111" Type="http://schemas.openxmlformats.org/officeDocument/2006/relationships/tags" Target="../tags/tag891.xml"/><Relationship Id="rId110" Type="http://schemas.openxmlformats.org/officeDocument/2006/relationships/tags" Target="../tags/tag890.xml"/><Relationship Id="rId11" Type="http://schemas.openxmlformats.org/officeDocument/2006/relationships/tags" Target="../tags/tag800.xml"/><Relationship Id="rId109" Type="http://schemas.openxmlformats.org/officeDocument/2006/relationships/tags" Target="../tags/tag889.xml"/><Relationship Id="rId108" Type="http://schemas.openxmlformats.org/officeDocument/2006/relationships/tags" Target="../tags/tag888.xml"/><Relationship Id="rId107" Type="http://schemas.openxmlformats.org/officeDocument/2006/relationships/tags" Target="../tags/tag887.xml"/><Relationship Id="rId106" Type="http://schemas.openxmlformats.org/officeDocument/2006/relationships/tags" Target="../tags/tag886.xml"/><Relationship Id="rId105" Type="http://schemas.openxmlformats.org/officeDocument/2006/relationships/tags" Target="../tags/tag885.xml"/><Relationship Id="rId104" Type="http://schemas.openxmlformats.org/officeDocument/2006/relationships/tags" Target="../tags/tag884.xml"/><Relationship Id="rId103" Type="http://schemas.openxmlformats.org/officeDocument/2006/relationships/image" Target="../media/image45.svg"/><Relationship Id="rId102" Type="http://schemas.openxmlformats.org/officeDocument/2006/relationships/image" Target="../media/image44.png"/><Relationship Id="rId101" Type="http://schemas.openxmlformats.org/officeDocument/2006/relationships/tags" Target="../tags/tag883.xml"/><Relationship Id="rId100" Type="http://schemas.openxmlformats.org/officeDocument/2006/relationships/tags" Target="../tags/tag882.xml"/><Relationship Id="rId10" Type="http://schemas.openxmlformats.org/officeDocument/2006/relationships/tags" Target="../tags/tag799.xml"/><Relationship Id="rId1" Type="http://schemas.openxmlformats.org/officeDocument/2006/relationships/tags" Target="../tags/tag79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07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916.xml"/><Relationship Id="rId8" Type="http://schemas.openxmlformats.org/officeDocument/2006/relationships/tags" Target="../tags/tag915.xml"/><Relationship Id="rId7" Type="http://schemas.openxmlformats.org/officeDocument/2006/relationships/tags" Target="../tags/tag914.xml"/><Relationship Id="rId6" Type="http://schemas.openxmlformats.org/officeDocument/2006/relationships/tags" Target="../tags/tag913.xml"/><Relationship Id="rId5" Type="http://schemas.openxmlformats.org/officeDocument/2006/relationships/tags" Target="../tags/tag912.xml"/><Relationship Id="rId4" Type="http://schemas.openxmlformats.org/officeDocument/2006/relationships/tags" Target="../tags/tag911.xml"/><Relationship Id="rId34" Type="http://schemas.openxmlformats.org/officeDocument/2006/relationships/slideLayout" Target="../slideLayouts/slideLayout7.xml"/><Relationship Id="rId33" Type="http://schemas.openxmlformats.org/officeDocument/2006/relationships/tags" Target="../tags/tag940.xml"/><Relationship Id="rId32" Type="http://schemas.openxmlformats.org/officeDocument/2006/relationships/tags" Target="../tags/tag939.xml"/><Relationship Id="rId31" Type="http://schemas.openxmlformats.org/officeDocument/2006/relationships/tags" Target="../tags/tag938.xml"/><Relationship Id="rId30" Type="http://schemas.openxmlformats.org/officeDocument/2006/relationships/tags" Target="../tags/tag937.xml"/><Relationship Id="rId3" Type="http://schemas.openxmlformats.org/officeDocument/2006/relationships/tags" Target="../tags/tag910.xml"/><Relationship Id="rId29" Type="http://schemas.openxmlformats.org/officeDocument/2006/relationships/tags" Target="../tags/tag936.xml"/><Relationship Id="rId28" Type="http://schemas.openxmlformats.org/officeDocument/2006/relationships/tags" Target="../tags/tag935.xml"/><Relationship Id="rId27" Type="http://schemas.openxmlformats.org/officeDocument/2006/relationships/tags" Target="../tags/tag934.xml"/><Relationship Id="rId26" Type="http://schemas.openxmlformats.org/officeDocument/2006/relationships/tags" Target="../tags/tag933.xml"/><Relationship Id="rId25" Type="http://schemas.openxmlformats.org/officeDocument/2006/relationships/tags" Target="../tags/tag932.xml"/><Relationship Id="rId24" Type="http://schemas.openxmlformats.org/officeDocument/2006/relationships/tags" Target="../tags/tag931.xml"/><Relationship Id="rId23" Type="http://schemas.openxmlformats.org/officeDocument/2006/relationships/tags" Target="../tags/tag930.xml"/><Relationship Id="rId22" Type="http://schemas.openxmlformats.org/officeDocument/2006/relationships/tags" Target="../tags/tag929.xml"/><Relationship Id="rId21" Type="http://schemas.openxmlformats.org/officeDocument/2006/relationships/tags" Target="../tags/tag928.xml"/><Relationship Id="rId20" Type="http://schemas.openxmlformats.org/officeDocument/2006/relationships/tags" Target="../tags/tag927.xml"/><Relationship Id="rId2" Type="http://schemas.openxmlformats.org/officeDocument/2006/relationships/tags" Target="../tags/tag909.xml"/><Relationship Id="rId19" Type="http://schemas.openxmlformats.org/officeDocument/2006/relationships/tags" Target="../tags/tag926.xml"/><Relationship Id="rId18" Type="http://schemas.openxmlformats.org/officeDocument/2006/relationships/tags" Target="../tags/tag925.xml"/><Relationship Id="rId17" Type="http://schemas.openxmlformats.org/officeDocument/2006/relationships/tags" Target="../tags/tag924.xml"/><Relationship Id="rId16" Type="http://schemas.openxmlformats.org/officeDocument/2006/relationships/tags" Target="../tags/tag923.xml"/><Relationship Id="rId15" Type="http://schemas.openxmlformats.org/officeDocument/2006/relationships/tags" Target="../tags/tag922.xml"/><Relationship Id="rId14" Type="http://schemas.openxmlformats.org/officeDocument/2006/relationships/tags" Target="../tags/tag921.xml"/><Relationship Id="rId13" Type="http://schemas.openxmlformats.org/officeDocument/2006/relationships/tags" Target="../tags/tag920.xml"/><Relationship Id="rId12" Type="http://schemas.openxmlformats.org/officeDocument/2006/relationships/tags" Target="../tags/tag919.xml"/><Relationship Id="rId11" Type="http://schemas.openxmlformats.org/officeDocument/2006/relationships/tags" Target="../tags/tag918.xml"/><Relationship Id="rId10" Type="http://schemas.openxmlformats.org/officeDocument/2006/relationships/tags" Target="../tags/tag917.xml"/><Relationship Id="rId1" Type="http://schemas.openxmlformats.org/officeDocument/2006/relationships/tags" Target="../tags/tag908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457.xml"/><Relationship Id="rId8" Type="http://schemas.openxmlformats.org/officeDocument/2006/relationships/tags" Target="../tags/tag456.xml"/><Relationship Id="rId7" Type="http://schemas.openxmlformats.org/officeDocument/2006/relationships/tags" Target="../tags/tag455.xml"/><Relationship Id="rId6" Type="http://schemas.openxmlformats.org/officeDocument/2006/relationships/tags" Target="../tags/tag454.xml"/><Relationship Id="rId5" Type="http://schemas.openxmlformats.org/officeDocument/2006/relationships/tags" Target="../tags/tag453.xml"/><Relationship Id="rId4" Type="http://schemas.openxmlformats.org/officeDocument/2006/relationships/tags" Target="../tags/tag452.xml"/><Relationship Id="rId35" Type="http://schemas.openxmlformats.org/officeDocument/2006/relationships/notesSlide" Target="../notesSlides/notesSlide2.xml"/><Relationship Id="rId34" Type="http://schemas.openxmlformats.org/officeDocument/2006/relationships/slideLayout" Target="../slideLayouts/slideLayout2.xml"/><Relationship Id="rId33" Type="http://schemas.openxmlformats.org/officeDocument/2006/relationships/tags" Target="../tags/tag481.xml"/><Relationship Id="rId32" Type="http://schemas.openxmlformats.org/officeDocument/2006/relationships/tags" Target="../tags/tag480.xml"/><Relationship Id="rId31" Type="http://schemas.openxmlformats.org/officeDocument/2006/relationships/tags" Target="../tags/tag479.xml"/><Relationship Id="rId30" Type="http://schemas.openxmlformats.org/officeDocument/2006/relationships/tags" Target="../tags/tag478.xml"/><Relationship Id="rId3" Type="http://schemas.openxmlformats.org/officeDocument/2006/relationships/tags" Target="../tags/tag451.xml"/><Relationship Id="rId29" Type="http://schemas.openxmlformats.org/officeDocument/2006/relationships/tags" Target="../tags/tag477.xml"/><Relationship Id="rId28" Type="http://schemas.openxmlformats.org/officeDocument/2006/relationships/tags" Target="../tags/tag476.xml"/><Relationship Id="rId27" Type="http://schemas.openxmlformats.org/officeDocument/2006/relationships/tags" Target="../tags/tag475.xml"/><Relationship Id="rId26" Type="http://schemas.openxmlformats.org/officeDocument/2006/relationships/tags" Target="../tags/tag474.xml"/><Relationship Id="rId25" Type="http://schemas.openxmlformats.org/officeDocument/2006/relationships/tags" Target="../tags/tag473.xml"/><Relationship Id="rId24" Type="http://schemas.openxmlformats.org/officeDocument/2006/relationships/tags" Target="../tags/tag472.xml"/><Relationship Id="rId23" Type="http://schemas.openxmlformats.org/officeDocument/2006/relationships/tags" Target="../tags/tag471.xml"/><Relationship Id="rId22" Type="http://schemas.openxmlformats.org/officeDocument/2006/relationships/tags" Target="../tags/tag470.xml"/><Relationship Id="rId21" Type="http://schemas.openxmlformats.org/officeDocument/2006/relationships/tags" Target="../tags/tag469.xml"/><Relationship Id="rId20" Type="http://schemas.openxmlformats.org/officeDocument/2006/relationships/tags" Target="../tags/tag468.xml"/><Relationship Id="rId2" Type="http://schemas.openxmlformats.org/officeDocument/2006/relationships/tags" Target="../tags/tag450.xml"/><Relationship Id="rId19" Type="http://schemas.openxmlformats.org/officeDocument/2006/relationships/tags" Target="../tags/tag467.xml"/><Relationship Id="rId18" Type="http://schemas.openxmlformats.org/officeDocument/2006/relationships/tags" Target="../tags/tag466.xml"/><Relationship Id="rId17" Type="http://schemas.openxmlformats.org/officeDocument/2006/relationships/tags" Target="../tags/tag465.xml"/><Relationship Id="rId16" Type="http://schemas.openxmlformats.org/officeDocument/2006/relationships/tags" Target="../tags/tag464.xml"/><Relationship Id="rId15" Type="http://schemas.openxmlformats.org/officeDocument/2006/relationships/tags" Target="../tags/tag463.xml"/><Relationship Id="rId14" Type="http://schemas.openxmlformats.org/officeDocument/2006/relationships/tags" Target="../tags/tag462.xml"/><Relationship Id="rId13" Type="http://schemas.openxmlformats.org/officeDocument/2006/relationships/tags" Target="../tags/tag461.xml"/><Relationship Id="rId12" Type="http://schemas.openxmlformats.org/officeDocument/2006/relationships/tags" Target="../tags/tag460.xml"/><Relationship Id="rId11" Type="http://schemas.openxmlformats.org/officeDocument/2006/relationships/tags" Target="../tags/tag459.xml"/><Relationship Id="rId10" Type="http://schemas.openxmlformats.org/officeDocument/2006/relationships/tags" Target="../tags/tag458.xml"/><Relationship Id="rId1" Type="http://schemas.openxmlformats.org/officeDocument/2006/relationships/tags" Target="../tags/tag44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41.xml"/></Relationships>
</file>

<file path=ppt/slides/_rels/slide21.xml.rels><?xml version="1.0" encoding="UTF-8" standalone="yes"?>
<Relationships xmlns="http://schemas.openxmlformats.org/package/2006/relationships"><Relationship Id="rId99" Type="http://schemas.openxmlformats.org/officeDocument/2006/relationships/tags" Target="../tags/tag1029.xml"/><Relationship Id="rId98" Type="http://schemas.openxmlformats.org/officeDocument/2006/relationships/tags" Target="../tags/tag1028.xml"/><Relationship Id="rId97" Type="http://schemas.openxmlformats.org/officeDocument/2006/relationships/tags" Target="../tags/tag1027.xml"/><Relationship Id="rId96" Type="http://schemas.openxmlformats.org/officeDocument/2006/relationships/tags" Target="../tags/tag1026.xml"/><Relationship Id="rId95" Type="http://schemas.openxmlformats.org/officeDocument/2006/relationships/image" Target="../media/image44.png"/><Relationship Id="rId94" Type="http://schemas.openxmlformats.org/officeDocument/2006/relationships/tags" Target="../tags/tag1025.xml"/><Relationship Id="rId93" Type="http://schemas.openxmlformats.org/officeDocument/2006/relationships/tags" Target="../tags/tag1024.xml"/><Relationship Id="rId92" Type="http://schemas.openxmlformats.org/officeDocument/2006/relationships/tags" Target="../tags/tag1023.xml"/><Relationship Id="rId91" Type="http://schemas.openxmlformats.org/officeDocument/2006/relationships/tags" Target="../tags/tag1022.xml"/><Relationship Id="rId90" Type="http://schemas.openxmlformats.org/officeDocument/2006/relationships/tags" Target="../tags/tag1021.xml"/><Relationship Id="rId9" Type="http://schemas.openxmlformats.org/officeDocument/2006/relationships/tags" Target="../tags/tag947.xml"/><Relationship Id="rId89" Type="http://schemas.openxmlformats.org/officeDocument/2006/relationships/tags" Target="../tags/tag1020.xml"/><Relationship Id="rId88" Type="http://schemas.openxmlformats.org/officeDocument/2006/relationships/tags" Target="../tags/tag1019.xml"/><Relationship Id="rId87" Type="http://schemas.openxmlformats.org/officeDocument/2006/relationships/tags" Target="../tags/tag1018.xml"/><Relationship Id="rId86" Type="http://schemas.openxmlformats.org/officeDocument/2006/relationships/tags" Target="../tags/tag1017.xml"/><Relationship Id="rId85" Type="http://schemas.openxmlformats.org/officeDocument/2006/relationships/tags" Target="../tags/tag1016.xml"/><Relationship Id="rId84" Type="http://schemas.openxmlformats.org/officeDocument/2006/relationships/tags" Target="../tags/tag1015.xml"/><Relationship Id="rId83" Type="http://schemas.openxmlformats.org/officeDocument/2006/relationships/image" Target="../media/image29.png"/><Relationship Id="rId82" Type="http://schemas.openxmlformats.org/officeDocument/2006/relationships/tags" Target="../tags/tag1014.xml"/><Relationship Id="rId81" Type="http://schemas.openxmlformats.org/officeDocument/2006/relationships/tags" Target="../tags/tag1013.xml"/><Relationship Id="rId80" Type="http://schemas.openxmlformats.org/officeDocument/2006/relationships/tags" Target="../tags/tag1012.xml"/><Relationship Id="rId8" Type="http://schemas.openxmlformats.org/officeDocument/2006/relationships/image" Target="../media/image24.png"/><Relationship Id="rId79" Type="http://schemas.openxmlformats.org/officeDocument/2006/relationships/tags" Target="../tags/tag1011.xml"/><Relationship Id="rId78" Type="http://schemas.openxmlformats.org/officeDocument/2006/relationships/tags" Target="../tags/tag1010.xml"/><Relationship Id="rId77" Type="http://schemas.openxmlformats.org/officeDocument/2006/relationships/tags" Target="../tags/tag1009.xml"/><Relationship Id="rId76" Type="http://schemas.openxmlformats.org/officeDocument/2006/relationships/tags" Target="../tags/tag1008.xml"/><Relationship Id="rId75" Type="http://schemas.openxmlformats.org/officeDocument/2006/relationships/tags" Target="../tags/tag1007.xml"/><Relationship Id="rId74" Type="http://schemas.openxmlformats.org/officeDocument/2006/relationships/tags" Target="../tags/tag1006.xml"/><Relationship Id="rId73" Type="http://schemas.openxmlformats.org/officeDocument/2006/relationships/image" Target="../media/image32.png"/><Relationship Id="rId72" Type="http://schemas.openxmlformats.org/officeDocument/2006/relationships/tags" Target="../tags/tag1005.xml"/><Relationship Id="rId71" Type="http://schemas.openxmlformats.org/officeDocument/2006/relationships/tags" Target="../tags/tag1004.xml"/><Relationship Id="rId70" Type="http://schemas.openxmlformats.org/officeDocument/2006/relationships/tags" Target="../tags/tag1003.xml"/><Relationship Id="rId7" Type="http://schemas.openxmlformats.org/officeDocument/2006/relationships/tags" Target="../tags/tag946.xml"/><Relationship Id="rId69" Type="http://schemas.openxmlformats.org/officeDocument/2006/relationships/tags" Target="../tags/tag1002.xml"/><Relationship Id="rId68" Type="http://schemas.openxmlformats.org/officeDocument/2006/relationships/tags" Target="../tags/tag1001.xml"/><Relationship Id="rId67" Type="http://schemas.openxmlformats.org/officeDocument/2006/relationships/tags" Target="../tags/tag1000.xml"/><Relationship Id="rId66" Type="http://schemas.openxmlformats.org/officeDocument/2006/relationships/tags" Target="../tags/tag999.xml"/><Relationship Id="rId65" Type="http://schemas.openxmlformats.org/officeDocument/2006/relationships/tags" Target="../tags/tag998.xml"/><Relationship Id="rId64" Type="http://schemas.openxmlformats.org/officeDocument/2006/relationships/tags" Target="../tags/tag997.xml"/><Relationship Id="rId63" Type="http://schemas.openxmlformats.org/officeDocument/2006/relationships/tags" Target="../tags/tag996.xml"/><Relationship Id="rId62" Type="http://schemas.openxmlformats.org/officeDocument/2006/relationships/tags" Target="../tags/tag995.xml"/><Relationship Id="rId61" Type="http://schemas.openxmlformats.org/officeDocument/2006/relationships/image" Target="../media/image28.png"/><Relationship Id="rId60" Type="http://schemas.openxmlformats.org/officeDocument/2006/relationships/tags" Target="../tags/tag994.xml"/><Relationship Id="rId6" Type="http://schemas.openxmlformats.org/officeDocument/2006/relationships/tags" Target="../tags/tag945.xml"/><Relationship Id="rId59" Type="http://schemas.openxmlformats.org/officeDocument/2006/relationships/tags" Target="../tags/tag993.xml"/><Relationship Id="rId58" Type="http://schemas.openxmlformats.org/officeDocument/2006/relationships/tags" Target="../tags/tag992.xml"/><Relationship Id="rId57" Type="http://schemas.openxmlformats.org/officeDocument/2006/relationships/tags" Target="../tags/tag991.xml"/><Relationship Id="rId56" Type="http://schemas.openxmlformats.org/officeDocument/2006/relationships/tags" Target="../tags/tag990.xml"/><Relationship Id="rId55" Type="http://schemas.openxmlformats.org/officeDocument/2006/relationships/tags" Target="../tags/tag989.xml"/><Relationship Id="rId54" Type="http://schemas.openxmlformats.org/officeDocument/2006/relationships/tags" Target="../tags/tag988.xml"/><Relationship Id="rId53" Type="http://schemas.openxmlformats.org/officeDocument/2006/relationships/tags" Target="../tags/tag987.xml"/><Relationship Id="rId52" Type="http://schemas.openxmlformats.org/officeDocument/2006/relationships/tags" Target="../tags/tag986.xml"/><Relationship Id="rId51" Type="http://schemas.openxmlformats.org/officeDocument/2006/relationships/image" Target="../media/image27.png"/><Relationship Id="rId50" Type="http://schemas.openxmlformats.org/officeDocument/2006/relationships/tags" Target="../tags/tag985.xml"/><Relationship Id="rId5" Type="http://schemas.openxmlformats.org/officeDocument/2006/relationships/tags" Target="../tags/tag944.xml"/><Relationship Id="rId49" Type="http://schemas.openxmlformats.org/officeDocument/2006/relationships/tags" Target="../tags/tag984.xml"/><Relationship Id="rId48" Type="http://schemas.openxmlformats.org/officeDocument/2006/relationships/tags" Target="../tags/tag983.xml"/><Relationship Id="rId47" Type="http://schemas.openxmlformats.org/officeDocument/2006/relationships/tags" Target="../tags/tag982.xml"/><Relationship Id="rId46" Type="http://schemas.openxmlformats.org/officeDocument/2006/relationships/tags" Target="../tags/tag981.xml"/><Relationship Id="rId45" Type="http://schemas.openxmlformats.org/officeDocument/2006/relationships/tags" Target="../tags/tag980.xml"/><Relationship Id="rId44" Type="http://schemas.openxmlformats.org/officeDocument/2006/relationships/tags" Target="../tags/tag979.xml"/><Relationship Id="rId43" Type="http://schemas.openxmlformats.org/officeDocument/2006/relationships/tags" Target="../tags/tag978.xml"/><Relationship Id="rId42" Type="http://schemas.openxmlformats.org/officeDocument/2006/relationships/tags" Target="../tags/tag977.xml"/><Relationship Id="rId41" Type="http://schemas.openxmlformats.org/officeDocument/2006/relationships/tags" Target="../tags/tag976.xml"/><Relationship Id="rId40" Type="http://schemas.openxmlformats.org/officeDocument/2006/relationships/tags" Target="../tags/tag975.xml"/><Relationship Id="rId4" Type="http://schemas.openxmlformats.org/officeDocument/2006/relationships/image" Target="../media/image23.png"/><Relationship Id="rId39" Type="http://schemas.openxmlformats.org/officeDocument/2006/relationships/image" Target="../media/image26.png"/><Relationship Id="rId38" Type="http://schemas.openxmlformats.org/officeDocument/2006/relationships/tags" Target="../tags/tag974.xml"/><Relationship Id="rId37" Type="http://schemas.openxmlformats.org/officeDocument/2006/relationships/tags" Target="../tags/tag973.xml"/><Relationship Id="rId36" Type="http://schemas.openxmlformats.org/officeDocument/2006/relationships/tags" Target="../tags/tag972.xml"/><Relationship Id="rId35" Type="http://schemas.openxmlformats.org/officeDocument/2006/relationships/tags" Target="../tags/tag971.xml"/><Relationship Id="rId34" Type="http://schemas.openxmlformats.org/officeDocument/2006/relationships/tags" Target="../tags/tag970.xml"/><Relationship Id="rId33" Type="http://schemas.openxmlformats.org/officeDocument/2006/relationships/tags" Target="../tags/tag969.xml"/><Relationship Id="rId32" Type="http://schemas.openxmlformats.org/officeDocument/2006/relationships/tags" Target="../tags/tag968.xml"/><Relationship Id="rId31" Type="http://schemas.openxmlformats.org/officeDocument/2006/relationships/tags" Target="../tags/tag967.xml"/><Relationship Id="rId30" Type="http://schemas.openxmlformats.org/officeDocument/2006/relationships/tags" Target="../tags/tag966.xml"/><Relationship Id="rId3" Type="http://schemas.openxmlformats.org/officeDocument/2006/relationships/tags" Target="../tags/tag943.xml"/><Relationship Id="rId29" Type="http://schemas.openxmlformats.org/officeDocument/2006/relationships/image" Target="../media/image25.png"/><Relationship Id="rId28" Type="http://schemas.openxmlformats.org/officeDocument/2006/relationships/tags" Target="../tags/tag965.xml"/><Relationship Id="rId27" Type="http://schemas.openxmlformats.org/officeDocument/2006/relationships/tags" Target="../tags/tag964.xml"/><Relationship Id="rId26" Type="http://schemas.openxmlformats.org/officeDocument/2006/relationships/tags" Target="../tags/tag963.xml"/><Relationship Id="rId25" Type="http://schemas.openxmlformats.org/officeDocument/2006/relationships/tags" Target="../tags/tag962.xml"/><Relationship Id="rId24" Type="http://schemas.openxmlformats.org/officeDocument/2006/relationships/tags" Target="../tags/tag961.xml"/><Relationship Id="rId23" Type="http://schemas.openxmlformats.org/officeDocument/2006/relationships/tags" Target="../tags/tag960.xml"/><Relationship Id="rId22" Type="http://schemas.openxmlformats.org/officeDocument/2006/relationships/tags" Target="../tags/tag959.xml"/><Relationship Id="rId21" Type="http://schemas.openxmlformats.org/officeDocument/2006/relationships/tags" Target="../tags/tag958.xml"/><Relationship Id="rId20" Type="http://schemas.openxmlformats.org/officeDocument/2006/relationships/tags" Target="../tags/tag957.xml"/><Relationship Id="rId2" Type="http://schemas.openxmlformats.org/officeDocument/2006/relationships/image" Target="../media/image22.png"/><Relationship Id="rId19" Type="http://schemas.openxmlformats.org/officeDocument/2006/relationships/tags" Target="../tags/tag956.xml"/><Relationship Id="rId18" Type="http://schemas.openxmlformats.org/officeDocument/2006/relationships/tags" Target="../tags/tag955.xml"/><Relationship Id="rId17" Type="http://schemas.openxmlformats.org/officeDocument/2006/relationships/image" Target="../media/image31.png"/><Relationship Id="rId16" Type="http://schemas.openxmlformats.org/officeDocument/2006/relationships/tags" Target="../tags/tag954.xml"/><Relationship Id="rId15" Type="http://schemas.openxmlformats.org/officeDocument/2006/relationships/tags" Target="../tags/tag953.xml"/><Relationship Id="rId14" Type="http://schemas.openxmlformats.org/officeDocument/2006/relationships/tags" Target="../tags/tag952.xml"/><Relationship Id="rId13" Type="http://schemas.openxmlformats.org/officeDocument/2006/relationships/tags" Target="../tags/tag951.xml"/><Relationship Id="rId121" Type="http://schemas.openxmlformats.org/officeDocument/2006/relationships/slideLayout" Target="../slideLayouts/slideLayout7.xml"/><Relationship Id="rId120" Type="http://schemas.openxmlformats.org/officeDocument/2006/relationships/tags" Target="../tags/tag1048.xml"/><Relationship Id="rId12" Type="http://schemas.openxmlformats.org/officeDocument/2006/relationships/tags" Target="../tags/tag950.xml"/><Relationship Id="rId119" Type="http://schemas.openxmlformats.org/officeDocument/2006/relationships/tags" Target="../tags/tag1047.xml"/><Relationship Id="rId118" Type="http://schemas.openxmlformats.org/officeDocument/2006/relationships/image" Target="../media/image30.png"/><Relationship Id="rId117" Type="http://schemas.openxmlformats.org/officeDocument/2006/relationships/tags" Target="../tags/tag1046.xml"/><Relationship Id="rId116" Type="http://schemas.openxmlformats.org/officeDocument/2006/relationships/tags" Target="../tags/tag1045.xml"/><Relationship Id="rId115" Type="http://schemas.openxmlformats.org/officeDocument/2006/relationships/tags" Target="../tags/tag1044.xml"/><Relationship Id="rId114" Type="http://schemas.openxmlformats.org/officeDocument/2006/relationships/tags" Target="../tags/tag1043.xml"/><Relationship Id="rId113" Type="http://schemas.openxmlformats.org/officeDocument/2006/relationships/tags" Target="../tags/tag1042.xml"/><Relationship Id="rId112" Type="http://schemas.openxmlformats.org/officeDocument/2006/relationships/tags" Target="../tags/tag1041.xml"/><Relationship Id="rId111" Type="http://schemas.openxmlformats.org/officeDocument/2006/relationships/tags" Target="../tags/tag1040.xml"/><Relationship Id="rId110" Type="http://schemas.openxmlformats.org/officeDocument/2006/relationships/tags" Target="../tags/tag1039.xml"/><Relationship Id="rId11" Type="http://schemas.openxmlformats.org/officeDocument/2006/relationships/tags" Target="../tags/tag949.xml"/><Relationship Id="rId109" Type="http://schemas.openxmlformats.org/officeDocument/2006/relationships/tags" Target="../tags/tag1038.xml"/><Relationship Id="rId108" Type="http://schemas.openxmlformats.org/officeDocument/2006/relationships/tags" Target="../tags/tag1037.xml"/><Relationship Id="rId107" Type="http://schemas.openxmlformats.org/officeDocument/2006/relationships/image" Target="../media/image46.png"/><Relationship Id="rId106" Type="http://schemas.openxmlformats.org/officeDocument/2006/relationships/tags" Target="../tags/tag1036.xml"/><Relationship Id="rId105" Type="http://schemas.openxmlformats.org/officeDocument/2006/relationships/tags" Target="../tags/tag1035.xml"/><Relationship Id="rId104" Type="http://schemas.openxmlformats.org/officeDocument/2006/relationships/tags" Target="../tags/tag1034.xml"/><Relationship Id="rId103" Type="http://schemas.openxmlformats.org/officeDocument/2006/relationships/tags" Target="../tags/tag1033.xml"/><Relationship Id="rId102" Type="http://schemas.openxmlformats.org/officeDocument/2006/relationships/tags" Target="../tags/tag1032.xml"/><Relationship Id="rId101" Type="http://schemas.openxmlformats.org/officeDocument/2006/relationships/tags" Target="../tags/tag1031.xml"/><Relationship Id="rId100" Type="http://schemas.openxmlformats.org/officeDocument/2006/relationships/tags" Target="../tags/tag1030.xml"/><Relationship Id="rId10" Type="http://schemas.openxmlformats.org/officeDocument/2006/relationships/tags" Target="../tags/tag948.xml"/><Relationship Id="rId1" Type="http://schemas.openxmlformats.org/officeDocument/2006/relationships/tags" Target="../tags/tag942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1057.xml"/><Relationship Id="rId8" Type="http://schemas.openxmlformats.org/officeDocument/2006/relationships/tags" Target="../tags/tag1056.xml"/><Relationship Id="rId7" Type="http://schemas.openxmlformats.org/officeDocument/2006/relationships/tags" Target="../tags/tag1055.xml"/><Relationship Id="rId6" Type="http://schemas.openxmlformats.org/officeDocument/2006/relationships/tags" Target="../tags/tag1054.xml"/><Relationship Id="rId5" Type="http://schemas.openxmlformats.org/officeDocument/2006/relationships/tags" Target="../tags/tag1053.xml"/><Relationship Id="rId4" Type="http://schemas.openxmlformats.org/officeDocument/2006/relationships/tags" Target="../tags/tag1052.xml"/><Relationship Id="rId3" Type="http://schemas.openxmlformats.org/officeDocument/2006/relationships/tags" Target="../tags/tag1051.xml"/><Relationship Id="rId27" Type="http://schemas.openxmlformats.org/officeDocument/2006/relationships/slideLayout" Target="../slideLayouts/slideLayout7.xml"/><Relationship Id="rId26" Type="http://schemas.openxmlformats.org/officeDocument/2006/relationships/tags" Target="../tags/tag1074.xml"/><Relationship Id="rId25" Type="http://schemas.openxmlformats.org/officeDocument/2006/relationships/tags" Target="../tags/tag1073.xml"/><Relationship Id="rId24" Type="http://schemas.openxmlformats.org/officeDocument/2006/relationships/tags" Target="../tags/tag1072.xml"/><Relationship Id="rId23" Type="http://schemas.openxmlformats.org/officeDocument/2006/relationships/tags" Target="../tags/tag1071.xml"/><Relationship Id="rId22" Type="http://schemas.openxmlformats.org/officeDocument/2006/relationships/tags" Target="../tags/tag1070.xml"/><Relationship Id="rId21" Type="http://schemas.openxmlformats.org/officeDocument/2006/relationships/tags" Target="../tags/tag1069.xml"/><Relationship Id="rId20" Type="http://schemas.openxmlformats.org/officeDocument/2006/relationships/tags" Target="../tags/tag1068.xml"/><Relationship Id="rId2" Type="http://schemas.openxmlformats.org/officeDocument/2006/relationships/tags" Target="../tags/tag1050.xml"/><Relationship Id="rId19" Type="http://schemas.openxmlformats.org/officeDocument/2006/relationships/tags" Target="../tags/tag1067.xml"/><Relationship Id="rId18" Type="http://schemas.openxmlformats.org/officeDocument/2006/relationships/tags" Target="../tags/tag1066.xml"/><Relationship Id="rId17" Type="http://schemas.openxmlformats.org/officeDocument/2006/relationships/tags" Target="../tags/tag1065.xml"/><Relationship Id="rId16" Type="http://schemas.openxmlformats.org/officeDocument/2006/relationships/tags" Target="../tags/tag1064.xml"/><Relationship Id="rId15" Type="http://schemas.openxmlformats.org/officeDocument/2006/relationships/tags" Target="../tags/tag1063.xml"/><Relationship Id="rId14" Type="http://schemas.openxmlformats.org/officeDocument/2006/relationships/tags" Target="../tags/tag1062.xml"/><Relationship Id="rId13" Type="http://schemas.openxmlformats.org/officeDocument/2006/relationships/tags" Target="../tags/tag1061.xml"/><Relationship Id="rId12" Type="http://schemas.openxmlformats.org/officeDocument/2006/relationships/tags" Target="../tags/tag1060.xml"/><Relationship Id="rId11" Type="http://schemas.openxmlformats.org/officeDocument/2006/relationships/tags" Target="../tags/tag1059.xml"/><Relationship Id="rId10" Type="http://schemas.openxmlformats.org/officeDocument/2006/relationships/tags" Target="../tags/tag1058.xml"/><Relationship Id="rId1" Type="http://schemas.openxmlformats.org/officeDocument/2006/relationships/tags" Target="../tags/tag1049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1083.xml"/><Relationship Id="rId8" Type="http://schemas.openxmlformats.org/officeDocument/2006/relationships/tags" Target="../tags/tag1082.xml"/><Relationship Id="rId7" Type="http://schemas.openxmlformats.org/officeDocument/2006/relationships/tags" Target="../tags/tag1081.xml"/><Relationship Id="rId6" Type="http://schemas.openxmlformats.org/officeDocument/2006/relationships/tags" Target="../tags/tag1080.xml"/><Relationship Id="rId5" Type="http://schemas.openxmlformats.org/officeDocument/2006/relationships/tags" Target="../tags/tag1079.xml"/><Relationship Id="rId4" Type="http://schemas.openxmlformats.org/officeDocument/2006/relationships/tags" Target="../tags/tag1078.xml"/><Relationship Id="rId3" Type="http://schemas.openxmlformats.org/officeDocument/2006/relationships/tags" Target="../tags/tag1077.xml"/><Relationship Id="rId28" Type="http://schemas.openxmlformats.org/officeDocument/2006/relationships/slideLayout" Target="../slideLayouts/slideLayout7.xml"/><Relationship Id="rId27" Type="http://schemas.openxmlformats.org/officeDocument/2006/relationships/tags" Target="../tags/tag1101.xml"/><Relationship Id="rId26" Type="http://schemas.openxmlformats.org/officeDocument/2006/relationships/tags" Target="../tags/tag1100.xml"/><Relationship Id="rId25" Type="http://schemas.openxmlformats.org/officeDocument/2006/relationships/tags" Target="../tags/tag1099.xml"/><Relationship Id="rId24" Type="http://schemas.openxmlformats.org/officeDocument/2006/relationships/tags" Target="../tags/tag1098.xml"/><Relationship Id="rId23" Type="http://schemas.openxmlformats.org/officeDocument/2006/relationships/tags" Target="../tags/tag1097.xml"/><Relationship Id="rId22" Type="http://schemas.openxmlformats.org/officeDocument/2006/relationships/tags" Target="../tags/tag1096.xml"/><Relationship Id="rId21" Type="http://schemas.openxmlformats.org/officeDocument/2006/relationships/tags" Target="../tags/tag1095.xml"/><Relationship Id="rId20" Type="http://schemas.openxmlformats.org/officeDocument/2006/relationships/tags" Target="../tags/tag1094.xml"/><Relationship Id="rId2" Type="http://schemas.openxmlformats.org/officeDocument/2006/relationships/tags" Target="../tags/tag1076.xml"/><Relationship Id="rId19" Type="http://schemas.openxmlformats.org/officeDocument/2006/relationships/tags" Target="../tags/tag1093.xml"/><Relationship Id="rId18" Type="http://schemas.openxmlformats.org/officeDocument/2006/relationships/tags" Target="../tags/tag1092.xml"/><Relationship Id="rId17" Type="http://schemas.openxmlformats.org/officeDocument/2006/relationships/tags" Target="../tags/tag1091.xml"/><Relationship Id="rId16" Type="http://schemas.openxmlformats.org/officeDocument/2006/relationships/tags" Target="../tags/tag1090.xml"/><Relationship Id="rId15" Type="http://schemas.openxmlformats.org/officeDocument/2006/relationships/tags" Target="../tags/tag1089.xml"/><Relationship Id="rId14" Type="http://schemas.openxmlformats.org/officeDocument/2006/relationships/tags" Target="../tags/tag1088.xml"/><Relationship Id="rId13" Type="http://schemas.openxmlformats.org/officeDocument/2006/relationships/tags" Target="../tags/tag1087.xml"/><Relationship Id="rId12" Type="http://schemas.openxmlformats.org/officeDocument/2006/relationships/tags" Target="../tags/tag1086.xml"/><Relationship Id="rId11" Type="http://schemas.openxmlformats.org/officeDocument/2006/relationships/tags" Target="../tags/tag1085.xml"/><Relationship Id="rId10" Type="http://schemas.openxmlformats.org/officeDocument/2006/relationships/tags" Target="../tags/tag1084.xml"/><Relationship Id="rId1" Type="http://schemas.openxmlformats.org/officeDocument/2006/relationships/tags" Target="../tags/tag107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0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03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1112.xml"/><Relationship Id="rId8" Type="http://schemas.openxmlformats.org/officeDocument/2006/relationships/tags" Target="../tags/tag1111.xml"/><Relationship Id="rId7" Type="http://schemas.openxmlformats.org/officeDocument/2006/relationships/tags" Target="../tags/tag1110.xml"/><Relationship Id="rId6" Type="http://schemas.openxmlformats.org/officeDocument/2006/relationships/tags" Target="../tags/tag1109.xml"/><Relationship Id="rId5" Type="http://schemas.openxmlformats.org/officeDocument/2006/relationships/tags" Target="../tags/tag1108.xml"/><Relationship Id="rId4" Type="http://schemas.openxmlformats.org/officeDocument/2006/relationships/tags" Target="../tags/tag1107.xml"/><Relationship Id="rId3" Type="http://schemas.openxmlformats.org/officeDocument/2006/relationships/tags" Target="../tags/tag1106.xml"/><Relationship Id="rId2" Type="http://schemas.openxmlformats.org/officeDocument/2006/relationships/tags" Target="../tags/tag1105.xml"/><Relationship Id="rId17" Type="http://schemas.openxmlformats.org/officeDocument/2006/relationships/slideLayout" Target="../slideLayouts/slideLayout7.xml"/><Relationship Id="rId16" Type="http://schemas.openxmlformats.org/officeDocument/2006/relationships/tags" Target="../tags/tag1119.xml"/><Relationship Id="rId15" Type="http://schemas.openxmlformats.org/officeDocument/2006/relationships/tags" Target="../tags/tag1118.xml"/><Relationship Id="rId14" Type="http://schemas.openxmlformats.org/officeDocument/2006/relationships/tags" Target="../tags/tag1117.xml"/><Relationship Id="rId13" Type="http://schemas.openxmlformats.org/officeDocument/2006/relationships/tags" Target="../tags/tag1116.xml"/><Relationship Id="rId12" Type="http://schemas.openxmlformats.org/officeDocument/2006/relationships/tags" Target="../tags/tag1115.xml"/><Relationship Id="rId11" Type="http://schemas.openxmlformats.org/officeDocument/2006/relationships/tags" Target="../tags/tag1114.xml"/><Relationship Id="rId10" Type="http://schemas.openxmlformats.org/officeDocument/2006/relationships/tags" Target="../tags/tag1113.xml"/><Relationship Id="rId1" Type="http://schemas.openxmlformats.org/officeDocument/2006/relationships/tags" Target="../tags/tag1104.xml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1124.xml"/><Relationship Id="rId4" Type="http://schemas.openxmlformats.org/officeDocument/2006/relationships/tags" Target="../tags/tag1123.xml"/><Relationship Id="rId3" Type="http://schemas.openxmlformats.org/officeDocument/2006/relationships/tags" Target="../tags/tag1122.xml"/><Relationship Id="rId2" Type="http://schemas.openxmlformats.org/officeDocument/2006/relationships/tags" Target="../tags/tag1121.xml"/><Relationship Id="rId1" Type="http://schemas.openxmlformats.org/officeDocument/2006/relationships/tags" Target="../tags/tag1120.xml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1130.xml"/><Relationship Id="rId5" Type="http://schemas.openxmlformats.org/officeDocument/2006/relationships/tags" Target="../tags/tag1129.xml"/><Relationship Id="rId4" Type="http://schemas.openxmlformats.org/officeDocument/2006/relationships/tags" Target="../tags/tag1128.xml"/><Relationship Id="rId3" Type="http://schemas.openxmlformats.org/officeDocument/2006/relationships/tags" Target="../tags/tag1127.xml"/><Relationship Id="rId2" Type="http://schemas.openxmlformats.org/officeDocument/2006/relationships/tags" Target="../tags/tag1126.xml"/><Relationship Id="rId1" Type="http://schemas.openxmlformats.org/officeDocument/2006/relationships/tags" Target="../tags/tag1125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490.xml"/><Relationship Id="rId8" Type="http://schemas.openxmlformats.org/officeDocument/2006/relationships/tags" Target="../tags/tag489.xml"/><Relationship Id="rId7" Type="http://schemas.openxmlformats.org/officeDocument/2006/relationships/tags" Target="../tags/tag488.xml"/><Relationship Id="rId6" Type="http://schemas.openxmlformats.org/officeDocument/2006/relationships/tags" Target="../tags/tag487.xml"/><Relationship Id="rId5" Type="http://schemas.openxmlformats.org/officeDocument/2006/relationships/tags" Target="../tags/tag486.xml"/><Relationship Id="rId4" Type="http://schemas.openxmlformats.org/officeDocument/2006/relationships/tags" Target="../tags/tag485.xml"/><Relationship Id="rId3" Type="http://schemas.openxmlformats.org/officeDocument/2006/relationships/tags" Target="../tags/tag484.xml"/><Relationship Id="rId28" Type="http://schemas.openxmlformats.org/officeDocument/2006/relationships/slideLayout" Target="../slideLayouts/slideLayout7.xml"/><Relationship Id="rId27" Type="http://schemas.openxmlformats.org/officeDocument/2006/relationships/tags" Target="../tags/tag508.xml"/><Relationship Id="rId26" Type="http://schemas.openxmlformats.org/officeDocument/2006/relationships/tags" Target="../tags/tag507.xml"/><Relationship Id="rId25" Type="http://schemas.openxmlformats.org/officeDocument/2006/relationships/tags" Target="../tags/tag506.xml"/><Relationship Id="rId24" Type="http://schemas.openxmlformats.org/officeDocument/2006/relationships/tags" Target="../tags/tag505.xml"/><Relationship Id="rId23" Type="http://schemas.openxmlformats.org/officeDocument/2006/relationships/tags" Target="../tags/tag504.xml"/><Relationship Id="rId22" Type="http://schemas.openxmlformats.org/officeDocument/2006/relationships/tags" Target="../tags/tag503.xml"/><Relationship Id="rId21" Type="http://schemas.openxmlformats.org/officeDocument/2006/relationships/tags" Target="../tags/tag502.xml"/><Relationship Id="rId20" Type="http://schemas.openxmlformats.org/officeDocument/2006/relationships/tags" Target="../tags/tag501.xml"/><Relationship Id="rId2" Type="http://schemas.openxmlformats.org/officeDocument/2006/relationships/tags" Target="../tags/tag483.xml"/><Relationship Id="rId19" Type="http://schemas.openxmlformats.org/officeDocument/2006/relationships/tags" Target="../tags/tag500.xml"/><Relationship Id="rId18" Type="http://schemas.openxmlformats.org/officeDocument/2006/relationships/tags" Target="../tags/tag499.xml"/><Relationship Id="rId17" Type="http://schemas.openxmlformats.org/officeDocument/2006/relationships/tags" Target="../tags/tag498.xml"/><Relationship Id="rId16" Type="http://schemas.openxmlformats.org/officeDocument/2006/relationships/tags" Target="../tags/tag497.xml"/><Relationship Id="rId15" Type="http://schemas.openxmlformats.org/officeDocument/2006/relationships/tags" Target="../tags/tag496.xml"/><Relationship Id="rId14" Type="http://schemas.openxmlformats.org/officeDocument/2006/relationships/tags" Target="../tags/tag495.xml"/><Relationship Id="rId13" Type="http://schemas.openxmlformats.org/officeDocument/2006/relationships/tags" Target="../tags/tag494.xml"/><Relationship Id="rId12" Type="http://schemas.openxmlformats.org/officeDocument/2006/relationships/tags" Target="../tags/tag493.xml"/><Relationship Id="rId11" Type="http://schemas.openxmlformats.org/officeDocument/2006/relationships/tags" Target="../tags/tag492.xml"/><Relationship Id="rId10" Type="http://schemas.openxmlformats.org/officeDocument/2006/relationships/tags" Target="../tags/tag491.xml"/><Relationship Id="rId1" Type="http://schemas.openxmlformats.org/officeDocument/2006/relationships/tags" Target="../tags/tag48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509.xml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10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12.xml"/><Relationship Id="rId1" Type="http://schemas.openxmlformats.org/officeDocument/2006/relationships/tags" Target="../tags/tag5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14.xml"/><Relationship Id="rId1" Type="http://schemas.openxmlformats.org/officeDocument/2006/relationships/tags" Target="../tags/tag513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523.xml"/><Relationship Id="rId8" Type="http://schemas.openxmlformats.org/officeDocument/2006/relationships/tags" Target="../tags/tag522.xml"/><Relationship Id="rId7" Type="http://schemas.openxmlformats.org/officeDocument/2006/relationships/tags" Target="../tags/tag521.xml"/><Relationship Id="rId6" Type="http://schemas.openxmlformats.org/officeDocument/2006/relationships/tags" Target="../tags/tag520.xml"/><Relationship Id="rId5" Type="http://schemas.openxmlformats.org/officeDocument/2006/relationships/tags" Target="../tags/tag519.xml"/><Relationship Id="rId4" Type="http://schemas.openxmlformats.org/officeDocument/2006/relationships/tags" Target="../tags/tag518.xml"/><Relationship Id="rId39" Type="http://schemas.openxmlformats.org/officeDocument/2006/relationships/slideLayout" Target="../slideLayouts/slideLayout7.xml"/><Relationship Id="rId38" Type="http://schemas.openxmlformats.org/officeDocument/2006/relationships/tags" Target="../tags/tag552.xml"/><Relationship Id="rId37" Type="http://schemas.openxmlformats.org/officeDocument/2006/relationships/tags" Target="../tags/tag551.xml"/><Relationship Id="rId36" Type="http://schemas.openxmlformats.org/officeDocument/2006/relationships/tags" Target="../tags/tag550.xml"/><Relationship Id="rId35" Type="http://schemas.openxmlformats.org/officeDocument/2006/relationships/tags" Target="../tags/tag549.xml"/><Relationship Id="rId34" Type="http://schemas.openxmlformats.org/officeDocument/2006/relationships/tags" Target="../tags/tag548.xml"/><Relationship Id="rId33" Type="http://schemas.openxmlformats.org/officeDocument/2006/relationships/tags" Target="../tags/tag547.xml"/><Relationship Id="rId32" Type="http://schemas.openxmlformats.org/officeDocument/2006/relationships/tags" Target="../tags/tag546.xml"/><Relationship Id="rId31" Type="http://schemas.openxmlformats.org/officeDocument/2006/relationships/tags" Target="../tags/tag545.xml"/><Relationship Id="rId30" Type="http://schemas.openxmlformats.org/officeDocument/2006/relationships/tags" Target="../tags/tag544.xml"/><Relationship Id="rId3" Type="http://schemas.openxmlformats.org/officeDocument/2006/relationships/tags" Target="../tags/tag517.xml"/><Relationship Id="rId29" Type="http://schemas.openxmlformats.org/officeDocument/2006/relationships/tags" Target="../tags/tag543.xml"/><Relationship Id="rId28" Type="http://schemas.openxmlformats.org/officeDocument/2006/relationships/tags" Target="../tags/tag542.xml"/><Relationship Id="rId27" Type="http://schemas.openxmlformats.org/officeDocument/2006/relationships/tags" Target="../tags/tag541.xml"/><Relationship Id="rId26" Type="http://schemas.openxmlformats.org/officeDocument/2006/relationships/tags" Target="../tags/tag540.xml"/><Relationship Id="rId25" Type="http://schemas.openxmlformats.org/officeDocument/2006/relationships/tags" Target="../tags/tag539.xml"/><Relationship Id="rId24" Type="http://schemas.openxmlformats.org/officeDocument/2006/relationships/tags" Target="../tags/tag538.xml"/><Relationship Id="rId23" Type="http://schemas.openxmlformats.org/officeDocument/2006/relationships/tags" Target="../tags/tag537.xml"/><Relationship Id="rId22" Type="http://schemas.openxmlformats.org/officeDocument/2006/relationships/tags" Target="../tags/tag536.xml"/><Relationship Id="rId21" Type="http://schemas.openxmlformats.org/officeDocument/2006/relationships/tags" Target="../tags/tag535.xml"/><Relationship Id="rId20" Type="http://schemas.openxmlformats.org/officeDocument/2006/relationships/tags" Target="../tags/tag534.xml"/><Relationship Id="rId2" Type="http://schemas.openxmlformats.org/officeDocument/2006/relationships/tags" Target="../tags/tag516.xml"/><Relationship Id="rId19" Type="http://schemas.openxmlformats.org/officeDocument/2006/relationships/tags" Target="../tags/tag533.xml"/><Relationship Id="rId18" Type="http://schemas.openxmlformats.org/officeDocument/2006/relationships/tags" Target="../tags/tag532.xml"/><Relationship Id="rId17" Type="http://schemas.openxmlformats.org/officeDocument/2006/relationships/tags" Target="../tags/tag531.xml"/><Relationship Id="rId16" Type="http://schemas.openxmlformats.org/officeDocument/2006/relationships/tags" Target="../tags/tag530.xml"/><Relationship Id="rId15" Type="http://schemas.openxmlformats.org/officeDocument/2006/relationships/tags" Target="../tags/tag529.xml"/><Relationship Id="rId14" Type="http://schemas.openxmlformats.org/officeDocument/2006/relationships/tags" Target="../tags/tag528.xml"/><Relationship Id="rId13" Type="http://schemas.openxmlformats.org/officeDocument/2006/relationships/tags" Target="../tags/tag527.xml"/><Relationship Id="rId12" Type="http://schemas.openxmlformats.org/officeDocument/2006/relationships/tags" Target="../tags/tag526.xml"/><Relationship Id="rId11" Type="http://schemas.openxmlformats.org/officeDocument/2006/relationships/tags" Target="../tags/tag525.xml"/><Relationship Id="rId10" Type="http://schemas.openxmlformats.org/officeDocument/2006/relationships/tags" Target="../tags/tag524.xml"/><Relationship Id="rId1" Type="http://schemas.openxmlformats.org/officeDocument/2006/relationships/tags" Target="../tags/tag5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54.xml"/><Relationship Id="rId1" Type="http://schemas.openxmlformats.org/officeDocument/2006/relationships/tags" Target="../tags/tag5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占位符 18"/>
          <p:cNvSpPr>
            <a:spLocks noGrp="1"/>
          </p:cNvSpPr>
          <p:nvPr>
            <p:ph type="body" idx="3"/>
            <p:custDataLst>
              <p:tags r:id="rId1"/>
            </p:custDataLst>
          </p:nvPr>
        </p:nvSpPr>
        <p:spPr>
          <a:xfrm>
            <a:off x="829310" y="4326255"/>
            <a:ext cx="2677795" cy="533400"/>
          </a:xfrm>
        </p:spPr>
        <p:txBody>
          <a:bodyPr>
            <a:normAutofit/>
          </a:bodyPr>
          <a:p>
            <a:pPr marL="0" indent="-22860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100000"/>
            </a:pPr>
            <a:r>
              <a:rPr lang="zh-CN" altLang="en-US" sz="1600"/>
              <a:t>实验室与设备管理处</a:t>
            </a:r>
            <a:endParaRPr lang="zh-CN" altLang="en-US" sz="1600"/>
          </a:p>
        </p:txBody>
      </p:sp>
      <p:sp>
        <p:nvSpPr>
          <p:cNvPr id="20" name="文本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2495550" y="3213100"/>
            <a:ext cx="7004050" cy="486410"/>
          </a:xfrm>
          <a:prstGeom prst="rect">
            <a:avLst/>
          </a:prstGeom>
          <a:noFill/>
        </p:spPr>
        <p:txBody>
          <a:bodyPr vert="horz" wrap="square" lIns="72000" tIns="0" rIns="0" bIns="0" rtlCol="0" anchor="ctr">
            <a:noAutofit/>
          </a:bodyPr>
          <a:lstStyle>
            <a:lvl1pPr marL="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kumimoji="0" lang="en-US" altLang="zh-CN" sz="2000" b="0" i="0" u="none" strike="noStrike" kern="1200" cap="none" spc="0" normalizeH="0" baseline="0" noProof="1" dirty="0" err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ea"/>
                <a:ea typeface="+mj-ea"/>
                <a:cs typeface="MiSans Heavy" panose="00000A00000000000000" charset="-122"/>
                <a:sym typeface="+mn-ea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  <a:cs typeface="MiSans Normal" panose="00000500000000000000" charset="-122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  <a:cs typeface="MiSans Normal" panose="00000500000000000000" charset="-122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  <a:cs typeface="MiSans Normal" panose="00000500000000000000" charset="-122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  <a:cs typeface="MiSans Normal" panose="00000500000000000000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22860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100000"/>
            </a:pPr>
            <a:r>
              <a:rPr sz="3200">
                <a:solidFill>
                  <a:schemeClr val="accent3"/>
                </a:solidFill>
                <a:sym typeface="MiSans Normal" panose="00000500000000000000" charset="-122"/>
              </a:rPr>
              <a:t>         </a:t>
            </a:r>
            <a:r>
              <a:rPr lang="zh-CN" altLang="en-US" sz="3200">
                <a:solidFill>
                  <a:schemeClr val="accent1"/>
                </a:solidFill>
                <a:sym typeface="MiSans Normal" panose="00000500000000000000" charset="-122"/>
              </a:rPr>
              <a:t>（</a:t>
            </a:r>
            <a:r>
              <a:rPr sz="3200">
                <a:solidFill>
                  <a:schemeClr val="accent1"/>
                </a:solidFill>
                <a:sym typeface="MiSans Normal" panose="00000500000000000000" charset="-122"/>
              </a:rPr>
              <a:t>2024</a:t>
            </a:r>
            <a:r>
              <a:rPr lang="zh-CN" altLang="en-US" sz="3200">
                <a:solidFill>
                  <a:schemeClr val="accent1"/>
                </a:solidFill>
                <a:sym typeface="MiSans Normal" panose="00000500000000000000" charset="-122"/>
              </a:rPr>
              <a:t>年</a:t>
            </a:r>
            <a:r>
              <a:rPr sz="3200">
                <a:solidFill>
                  <a:schemeClr val="accent1"/>
                </a:solidFill>
                <a:sym typeface="MiSans Normal" panose="00000500000000000000" charset="-122"/>
              </a:rPr>
              <a:t>4</a:t>
            </a:r>
            <a:r>
              <a:rPr lang="zh-CN" altLang="en-US" sz="3200">
                <a:solidFill>
                  <a:schemeClr val="accent1"/>
                </a:solidFill>
                <a:sym typeface="MiSans Normal" panose="00000500000000000000" charset="-122"/>
              </a:rPr>
              <a:t>月版本）</a:t>
            </a:r>
            <a:endParaRPr lang="zh-CN" altLang="en-US" sz="3200">
              <a:solidFill>
                <a:schemeClr val="accent1"/>
              </a:solidFill>
              <a:sym typeface="MiSans Normal" panose="00000500000000000000" charset="-122"/>
            </a:endParaRPr>
          </a:p>
        </p:txBody>
      </p:sp>
      <p:sp>
        <p:nvSpPr>
          <p:cNvPr id="21" name="标题 20"/>
          <p:cNvSpPr>
            <a:spLocks noGrp="1"/>
          </p:cNvSpPr>
          <p:nvPr>
            <p:ph type="title" idx="1"/>
            <p:custDataLst>
              <p:tags r:id="rId3"/>
            </p:custDataLst>
          </p:nvPr>
        </p:nvSpPr>
        <p:spPr>
          <a:xfrm>
            <a:off x="1055370" y="1557020"/>
            <a:ext cx="9805670" cy="1556385"/>
          </a:xfrm>
        </p:spPr>
        <p:txBody>
          <a:bodyPr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4800"/>
              <a:t>设备和家具类资产业务办理介绍</a:t>
            </a:r>
            <a:endParaRPr lang="zh-CN" altLang="en-US" sz="4800"/>
          </a:p>
        </p:txBody>
      </p:sp>
      <p:sp>
        <p:nvSpPr>
          <p:cNvPr id="2" name="文本框 1"/>
          <p:cNvSpPr txBox="1"/>
          <p:nvPr/>
        </p:nvSpPr>
        <p:spPr>
          <a:xfrm>
            <a:off x="207010" y="69145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1"/>
          </p:nvPr>
        </p:nvSpPr>
        <p:spPr>
          <a:xfrm>
            <a:off x="608400" y="404565"/>
            <a:ext cx="10969200" cy="705600"/>
          </a:xfrm>
        </p:spPr>
        <p:txBody>
          <a:bodyPr/>
          <a:p>
            <a:r>
              <a:rPr>
                <a:sym typeface="+mn-ea"/>
              </a:rPr>
              <a:t>低值耐耗品业务办理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30835" y="1109980"/>
            <a:ext cx="11545570" cy="55162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2200" b="1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4.</a:t>
            </a:r>
            <a:r>
              <a:rPr lang="zh-CN" altLang="en-US" sz="2200" b="1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低值耐耗品查询：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建账人或部门管理员登入上海大学智慧资产管理平台，进入</a:t>
            </a: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低值耐耗</a:t>
            </a:r>
            <a:endParaRPr lang="zh-CN" altLang="en-US" sz="2200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品查询</a:t>
            </a: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，可查询名下或部门低值耐耗品情况。</a:t>
            </a:r>
            <a:endParaRPr lang="zh-CN" altLang="en-US" sz="2200"/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2200" b="1">
                <a:solidFill>
                  <a:srgbClr val="FF0000"/>
                </a:solidFill>
                <a:sym typeface="+mn-ea"/>
              </a:rPr>
              <a:t>  </a:t>
            </a:r>
            <a:endParaRPr lang="en-US" altLang="zh-CN" sz="2200" b="1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2200" b="1">
                <a:solidFill>
                  <a:srgbClr val="FF0000"/>
                </a:solidFill>
                <a:sym typeface="+mn-ea"/>
              </a:rPr>
              <a:t>办理流程图：</a:t>
            </a:r>
            <a:endParaRPr lang="zh-CN" altLang="en-US" sz="2200" b="1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zh-CN" altLang="en-US" sz="2200"/>
          </a:p>
          <a:p>
            <a:pPr lvl="0" algn="l">
              <a:lnSpc>
                <a:spcPts val="2400"/>
              </a:lnSpc>
              <a:buClrTx/>
              <a:buSzTx/>
              <a:buFontTx/>
            </a:pPr>
            <a:endParaRPr lang="zh-CN" altLang="en-US" dirty="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  <a:p>
            <a:pPr lvl="0" algn="l">
              <a:lnSpc>
                <a:spcPts val="2400"/>
              </a:lnSpc>
              <a:buClrTx/>
              <a:buSzTx/>
              <a:buFontTx/>
            </a:pPr>
            <a:endParaRPr lang="zh-CN" altLang="en-US"/>
          </a:p>
        </p:txBody>
      </p:sp>
      <p:sp>
        <p:nvSpPr>
          <p:cNvPr id="24" name="序号"/>
          <p:cNvSpPr txBox="1"/>
          <p:nvPr>
            <p:custDataLst>
              <p:tags r:id="rId1"/>
            </p:custDataLst>
          </p:nvPr>
        </p:nvSpPr>
        <p:spPr>
          <a:xfrm>
            <a:off x="8305106" y="4890658"/>
            <a:ext cx="1856057" cy="759401"/>
          </a:xfrm>
          <a:prstGeom prst="rect">
            <a:avLst/>
          </a:prstGeom>
          <a:noFill/>
        </p:spPr>
        <p:txBody>
          <a:bodyPr wrap="square" lIns="0" tIns="0" rIns="0" bIns="134778" rtlCol="0" anchor="b" anchorCtr="0">
            <a:normAutofit/>
          </a:bodyPr>
          <a:lstStyle/>
          <a:p>
            <a:pPr lvl="0" algn="ctr">
              <a:buClrTx/>
              <a:buSzTx/>
              <a:buFontTx/>
            </a:pPr>
            <a:r>
              <a:rPr lang="en-US" sz="1800" b="1" spc="300" dirty="0">
                <a:gradFill>
                  <a:gsLst>
                    <a:gs pos="100000">
                      <a:schemeClr val="accent4">
                        <a:lumMod val="70000"/>
                        <a:lumOff val="30000"/>
                        <a:alpha val="81000"/>
                      </a:schemeClr>
                    </a:gs>
                    <a:gs pos="57000">
                      <a:schemeClr val="accent4">
                        <a:alpha val="80000"/>
                        <a:lumMod val="70000"/>
                        <a:lumOff val="30000"/>
                      </a:schemeClr>
                    </a:gs>
                  </a:gsLst>
                  <a:lin ang="5400000" scaled="0"/>
                </a:gradFill>
                <a:latin typeface="MiSans Heavy" panose="00000A00000000000000" charset="-122"/>
                <a:ea typeface="MiSans Heavy" panose="00000A00000000000000" charset="-122"/>
                <a:cs typeface="MiSans Normal" panose="00000500000000000000" charset="-122"/>
                <a:sym typeface="MiSans Normal" panose="00000500000000000000" charset="-122"/>
              </a:rPr>
              <a:t>04</a:t>
            </a:r>
            <a:endParaRPr lang="en-US" sz="1800" b="1" spc="300" dirty="0">
              <a:gradFill>
                <a:gsLst>
                  <a:gs pos="100000">
                    <a:schemeClr val="accent4">
                      <a:lumMod val="70000"/>
                      <a:lumOff val="30000"/>
                      <a:alpha val="81000"/>
                    </a:schemeClr>
                  </a:gs>
                  <a:gs pos="57000">
                    <a:schemeClr val="accent4">
                      <a:alpha val="80000"/>
                      <a:lumMod val="70000"/>
                      <a:lumOff val="30000"/>
                    </a:schemeClr>
                  </a:gs>
                </a:gsLst>
                <a:lin ang="5400000" scaled="0"/>
              </a:gradFill>
              <a:latin typeface="MiSans Heavy" panose="00000A00000000000000" charset="-122"/>
              <a:ea typeface="MiSans Heavy" panose="00000A00000000000000" charset="-122"/>
              <a:cs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23" name="序号"/>
          <p:cNvSpPr txBox="1"/>
          <p:nvPr>
            <p:custDataLst>
              <p:tags r:id="rId2"/>
            </p:custDataLst>
          </p:nvPr>
        </p:nvSpPr>
        <p:spPr>
          <a:xfrm>
            <a:off x="4267929" y="4910772"/>
            <a:ext cx="1863565" cy="739190"/>
          </a:xfrm>
          <a:prstGeom prst="rect">
            <a:avLst/>
          </a:prstGeom>
          <a:noFill/>
        </p:spPr>
        <p:txBody>
          <a:bodyPr wrap="square" lIns="0" tIns="0" rIns="0" bIns="134778" rtlCol="0" anchor="b" anchorCtr="0">
            <a:normAutofit/>
          </a:bodyPr>
          <a:lstStyle/>
          <a:p>
            <a:pPr lvl="0" algn="ctr">
              <a:buClrTx/>
              <a:buSzTx/>
              <a:buFontTx/>
            </a:pPr>
            <a:r>
              <a:rPr lang="en-US" sz="1800" b="1" spc="300" dirty="0">
                <a:gradFill>
                  <a:gsLst>
                    <a:gs pos="100000">
                      <a:schemeClr val="accent4">
                        <a:lumMod val="70000"/>
                        <a:lumOff val="30000"/>
                        <a:alpha val="81000"/>
                      </a:schemeClr>
                    </a:gs>
                    <a:gs pos="57000">
                      <a:schemeClr val="accent4">
                        <a:alpha val="80000"/>
                        <a:lumMod val="70000"/>
                        <a:lumOff val="30000"/>
                      </a:schemeClr>
                    </a:gs>
                  </a:gsLst>
                  <a:lin ang="5400000" scaled="0"/>
                </a:gradFill>
                <a:latin typeface="MiSans Heavy" panose="00000A00000000000000" charset="-122"/>
                <a:ea typeface="MiSans Heavy" panose="00000A00000000000000" charset="-122"/>
                <a:cs typeface="MiSans Normal" panose="00000500000000000000" charset="-122"/>
                <a:sym typeface="MiSans Normal" panose="00000500000000000000" charset="-122"/>
              </a:rPr>
              <a:t>02</a:t>
            </a:r>
            <a:endParaRPr lang="en-US" sz="1800" b="1" spc="300" dirty="0">
              <a:gradFill>
                <a:gsLst>
                  <a:gs pos="100000">
                    <a:schemeClr val="accent4">
                      <a:lumMod val="70000"/>
                      <a:lumOff val="30000"/>
                      <a:alpha val="81000"/>
                    </a:schemeClr>
                  </a:gs>
                  <a:gs pos="57000">
                    <a:schemeClr val="accent4">
                      <a:alpha val="80000"/>
                      <a:lumMod val="70000"/>
                      <a:lumOff val="30000"/>
                    </a:schemeClr>
                  </a:gs>
                </a:gsLst>
                <a:lin ang="5400000" scaled="0"/>
              </a:gradFill>
              <a:latin typeface="MiSans Heavy" panose="00000A00000000000000" charset="-122"/>
              <a:ea typeface="MiSans Heavy" panose="00000A00000000000000" charset="-122"/>
              <a:cs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22" name="序号"/>
          <p:cNvSpPr txBox="1"/>
          <p:nvPr>
            <p:custDataLst>
              <p:tags r:id="rId3"/>
            </p:custDataLst>
          </p:nvPr>
        </p:nvSpPr>
        <p:spPr>
          <a:xfrm>
            <a:off x="6342619" y="3448027"/>
            <a:ext cx="1847394" cy="1078754"/>
          </a:xfrm>
          <a:prstGeom prst="rect">
            <a:avLst/>
          </a:prstGeom>
          <a:noFill/>
        </p:spPr>
        <p:txBody>
          <a:bodyPr wrap="square" lIns="0" tIns="189071" rIns="0" bIns="0" rtlCol="0" anchor="t" anchorCtr="0">
            <a:normAutofit/>
          </a:bodyPr>
          <a:lstStyle/>
          <a:p>
            <a:pPr lvl="0" algn="ctr">
              <a:buClrTx/>
              <a:buSzTx/>
              <a:buFontTx/>
            </a:pPr>
            <a:r>
              <a:rPr lang="en-US" sz="1800" b="1" spc="300" dirty="0">
                <a:gradFill>
                  <a:gsLst>
                    <a:gs pos="100000">
                      <a:schemeClr val="accent1">
                        <a:lumMod val="70000"/>
                        <a:lumOff val="30000"/>
                      </a:schemeClr>
                    </a:gs>
                    <a:gs pos="45000">
                      <a:schemeClr val="accent1">
                        <a:lumMod val="70000"/>
                        <a:lumOff val="30000"/>
                      </a:schemeClr>
                    </a:gs>
                  </a:gsLst>
                  <a:lin ang="5400000" scaled="0"/>
                </a:gradFill>
                <a:latin typeface="MiSans Heavy" panose="00000A00000000000000" charset="-122"/>
                <a:ea typeface="MiSans Heavy" panose="00000A00000000000000" charset="-122"/>
                <a:cs typeface="MiSans Normal" panose="00000500000000000000" charset="-122"/>
                <a:sym typeface="MiSans Normal" panose="00000500000000000000" charset="-122"/>
              </a:rPr>
              <a:t>03</a:t>
            </a:r>
            <a:endParaRPr lang="en-US" sz="1800" b="1" spc="300" dirty="0">
              <a:gradFill>
                <a:gsLst>
                  <a:gs pos="100000">
                    <a:schemeClr val="accent1">
                      <a:lumMod val="70000"/>
                      <a:lumOff val="30000"/>
                    </a:schemeClr>
                  </a:gs>
                  <a:gs pos="45000">
                    <a:schemeClr val="accent1">
                      <a:lumMod val="70000"/>
                      <a:lumOff val="30000"/>
                    </a:schemeClr>
                  </a:gs>
                </a:gsLst>
                <a:lin ang="5400000" scaled="0"/>
              </a:gradFill>
              <a:latin typeface="MiSans Heavy" panose="00000A00000000000000" charset="-122"/>
              <a:ea typeface="MiSans Heavy" panose="00000A00000000000000" charset="-122"/>
              <a:cs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21" name="序号"/>
          <p:cNvSpPr txBox="1"/>
          <p:nvPr>
            <p:custDataLst>
              <p:tags r:id="rId4"/>
            </p:custDataLst>
          </p:nvPr>
        </p:nvSpPr>
        <p:spPr>
          <a:xfrm>
            <a:off x="2231335" y="3574929"/>
            <a:ext cx="1847394" cy="1078754"/>
          </a:xfrm>
          <a:prstGeom prst="rect">
            <a:avLst/>
          </a:prstGeom>
          <a:noFill/>
        </p:spPr>
        <p:txBody>
          <a:bodyPr wrap="square" lIns="0" tIns="189071" rIns="0" bIns="0" rtlCol="0" anchor="t" anchorCtr="0">
            <a:normAutofit/>
          </a:bodyPr>
          <a:lstStyle/>
          <a:p>
            <a:pPr lvl="0" algn="ctr">
              <a:buClrTx/>
              <a:buSzTx/>
              <a:buFontTx/>
            </a:pPr>
            <a:r>
              <a:rPr lang="en-US" sz="2000" b="1" spc="300" dirty="0">
                <a:gradFill>
                  <a:gsLst>
                    <a:gs pos="100000">
                      <a:schemeClr val="accent1">
                        <a:lumMod val="70000"/>
                        <a:lumOff val="30000"/>
                      </a:schemeClr>
                    </a:gs>
                    <a:gs pos="45000">
                      <a:schemeClr val="accent1">
                        <a:lumMod val="70000"/>
                        <a:lumOff val="30000"/>
                      </a:schemeClr>
                    </a:gs>
                  </a:gsLst>
                  <a:lin ang="5400000" scaled="0"/>
                </a:gradFill>
                <a:latin typeface="MiSans Heavy" panose="00000A00000000000000" charset="-122"/>
                <a:ea typeface="MiSans Heavy" panose="00000A00000000000000" charset="-122"/>
                <a:cs typeface="MiSans Normal" panose="00000500000000000000" charset="-122"/>
                <a:sym typeface="MiSans Normal" panose="00000500000000000000" charset="-122"/>
              </a:rPr>
              <a:t>01</a:t>
            </a:r>
            <a:endParaRPr lang="en-US" sz="2000" b="1" spc="300" dirty="0">
              <a:gradFill>
                <a:gsLst>
                  <a:gs pos="100000">
                    <a:schemeClr val="accent1">
                      <a:lumMod val="70000"/>
                      <a:lumOff val="30000"/>
                    </a:schemeClr>
                  </a:gs>
                  <a:gs pos="45000">
                    <a:schemeClr val="accent1">
                      <a:lumMod val="70000"/>
                      <a:lumOff val="30000"/>
                    </a:schemeClr>
                  </a:gs>
                </a:gsLst>
                <a:lin ang="5400000" scaled="0"/>
              </a:gradFill>
              <a:latin typeface="MiSans Heavy" panose="00000A00000000000000" charset="-122"/>
              <a:ea typeface="MiSans Heavy" panose="00000A00000000000000" charset="-122"/>
              <a:cs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8" name="任意多边形 7"/>
          <p:cNvSpPr/>
          <p:nvPr>
            <p:custDataLst>
              <p:tags r:id="rId5"/>
            </p:custDataLst>
          </p:nvPr>
        </p:nvSpPr>
        <p:spPr>
          <a:xfrm>
            <a:off x="1997922" y="4075370"/>
            <a:ext cx="2406130" cy="908411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166" h="1061">
                <a:moveTo>
                  <a:pt x="1956" y="0"/>
                </a:moveTo>
                <a:cubicBezTo>
                  <a:pt x="1973" y="0"/>
                  <a:pt x="1988" y="7"/>
                  <a:pt x="1998" y="18"/>
                </a:cubicBezTo>
                <a:lnTo>
                  <a:pt x="2000" y="19"/>
                </a:lnTo>
                <a:lnTo>
                  <a:pt x="2014" y="45"/>
                </a:lnTo>
                <a:lnTo>
                  <a:pt x="2091" y="186"/>
                </a:lnTo>
                <a:lnTo>
                  <a:pt x="3174" y="186"/>
                </a:lnTo>
                <a:lnTo>
                  <a:pt x="3473" y="186"/>
                </a:lnTo>
                <a:lnTo>
                  <a:pt x="4166" y="186"/>
                </a:lnTo>
                <a:lnTo>
                  <a:pt x="4166" y="1061"/>
                </a:lnTo>
                <a:lnTo>
                  <a:pt x="3473" y="1061"/>
                </a:lnTo>
                <a:lnTo>
                  <a:pt x="3174" y="1061"/>
                </a:lnTo>
                <a:lnTo>
                  <a:pt x="438" y="1061"/>
                </a:lnTo>
                <a:cubicBezTo>
                  <a:pt x="196" y="1061"/>
                  <a:pt x="0" y="865"/>
                  <a:pt x="0" y="624"/>
                </a:cubicBezTo>
                <a:cubicBezTo>
                  <a:pt x="0" y="382"/>
                  <a:pt x="196" y="186"/>
                  <a:pt x="438" y="186"/>
                </a:cubicBezTo>
                <a:lnTo>
                  <a:pt x="1819" y="186"/>
                </a:lnTo>
                <a:lnTo>
                  <a:pt x="1902" y="34"/>
                </a:lnTo>
                <a:lnTo>
                  <a:pt x="1905" y="29"/>
                </a:lnTo>
                <a:lnTo>
                  <a:pt x="1906" y="26"/>
                </a:lnTo>
                <a:cubicBezTo>
                  <a:pt x="1917" y="10"/>
                  <a:pt x="1935" y="0"/>
                  <a:pt x="1956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80000"/>
                  <a:lumOff val="20000"/>
                </a:schemeClr>
              </a:gs>
              <a:gs pos="100000">
                <a:schemeClr val="accent1"/>
              </a:gs>
            </a:gsLst>
            <a:lin ang="0" scaled="0"/>
          </a:gra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31958" tIns="134778" rIns="378142" rtlCol="0" anchor="ctr">
            <a:normAutofit/>
          </a:bodyPr>
          <a:lstStyle/>
          <a:p>
            <a:pPr algn="ctr"/>
            <a:r>
              <a:rPr lang="zh-CN" altLang="en-US" sz="1350" b="1" spc="300" dirty="0">
                <a:solidFill>
                  <a:schemeClr val="lt1">
                    <a:lumMod val="100000"/>
                  </a:schemeClr>
                </a:solidFill>
                <a:effectLst>
                  <a:outerShdw blurRad="38100" dist="38100" dir="5400000" algn="t" rotWithShape="0">
                    <a:schemeClr val="accent1">
                      <a:lumMod val="75000"/>
                      <a:alpha val="40000"/>
                    </a:schemeClr>
                  </a:outerShdw>
                </a:effectLst>
                <a:latin typeface="MiSans Heavy" panose="00000A00000000000000" charset="-122"/>
                <a:ea typeface="MiSans Heavy" panose="00000A00000000000000" charset="-122"/>
                <a:sym typeface="MiSans Normal" panose="00000500000000000000" charset="-122"/>
              </a:rPr>
              <a:t>使用人发起申请</a:t>
            </a:r>
            <a:endParaRPr lang="zh-CN" altLang="en-US" sz="1350" b="1" spc="300" dirty="0">
              <a:solidFill>
                <a:schemeClr val="lt1">
                  <a:lumMod val="100000"/>
                </a:schemeClr>
              </a:solidFill>
              <a:effectLst>
                <a:outerShdw blurRad="38100" dist="38100" dir="5400000" algn="t" rotWithShape="0">
                  <a:schemeClr val="accent1">
                    <a:lumMod val="75000"/>
                    <a:alpha val="40000"/>
                  </a:schemeClr>
                </a:outerShdw>
              </a:effectLst>
              <a:latin typeface="MiSans Heavy" panose="00000A00000000000000" charset="-122"/>
              <a:ea typeface="MiSans Heavy" panose="00000A00000000000000" charset="-122"/>
              <a:sym typeface="MiSans Normal" panose="00000500000000000000" charset="-122"/>
            </a:endParaRPr>
          </a:p>
        </p:txBody>
      </p:sp>
      <p:sp>
        <p:nvSpPr>
          <p:cNvPr id="9" name="任意多边形 8"/>
          <p:cNvSpPr/>
          <p:nvPr>
            <p:custDataLst>
              <p:tags r:id="rId6"/>
            </p:custDataLst>
          </p:nvPr>
        </p:nvSpPr>
        <p:spPr>
          <a:xfrm>
            <a:off x="4026406" y="4182166"/>
            <a:ext cx="2610072" cy="939934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20" h="1062">
                <a:moveTo>
                  <a:pt x="437" y="0"/>
                </a:moveTo>
                <a:lnTo>
                  <a:pt x="3109" y="0"/>
                </a:lnTo>
                <a:lnTo>
                  <a:pt x="3471" y="0"/>
                </a:lnTo>
                <a:lnTo>
                  <a:pt x="4520" y="0"/>
                </a:lnTo>
                <a:lnTo>
                  <a:pt x="4520" y="876"/>
                </a:lnTo>
                <a:lnTo>
                  <a:pt x="3109" y="876"/>
                </a:lnTo>
                <a:lnTo>
                  <a:pt x="3109" y="876"/>
                </a:lnTo>
                <a:lnTo>
                  <a:pt x="2091" y="876"/>
                </a:lnTo>
                <a:lnTo>
                  <a:pt x="2090" y="876"/>
                </a:lnTo>
                <a:lnTo>
                  <a:pt x="2007" y="1028"/>
                </a:lnTo>
                <a:lnTo>
                  <a:pt x="2004" y="1033"/>
                </a:lnTo>
                <a:lnTo>
                  <a:pt x="2003" y="1036"/>
                </a:lnTo>
                <a:cubicBezTo>
                  <a:pt x="1992" y="1052"/>
                  <a:pt x="1974" y="1062"/>
                  <a:pt x="1953" y="1062"/>
                </a:cubicBezTo>
                <a:cubicBezTo>
                  <a:pt x="1936" y="1062"/>
                  <a:pt x="1921" y="1055"/>
                  <a:pt x="1911" y="1044"/>
                </a:cubicBezTo>
                <a:lnTo>
                  <a:pt x="1819" y="876"/>
                </a:lnTo>
                <a:lnTo>
                  <a:pt x="1818" y="876"/>
                </a:lnTo>
                <a:lnTo>
                  <a:pt x="437" y="876"/>
                </a:lnTo>
                <a:lnTo>
                  <a:pt x="415" y="875"/>
                </a:lnTo>
                <a:lnTo>
                  <a:pt x="414" y="875"/>
                </a:lnTo>
                <a:lnTo>
                  <a:pt x="392" y="874"/>
                </a:lnTo>
                <a:cubicBezTo>
                  <a:pt x="319" y="866"/>
                  <a:pt x="251" y="841"/>
                  <a:pt x="193" y="801"/>
                </a:cubicBezTo>
                <a:lnTo>
                  <a:pt x="188" y="798"/>
                </a:lnTo>
                <a:lnTo>
                  <a:pt x="176" y="789"/>
                </a:lnTo>
                <a:cubicBezTo>
                  <a:pt x="69" y="709"/>
                  <a:pt x="0" y="582"/>
                  <a:pt x="0" y="437"/>
                </a:cubicBezTo>
                <a:cubicBezTo>
                  <a:pt x="0" y="286"/>
                  <a:pt x="77" y="153"/>
                  <a:pt x="193" y="75"/>
                </a:cubicBezTo>
                <a:lnTo>
                  <a:pt x="209" y="65"/>
                </a:lnTo>
                <a:lnTo>
                  <a:pt x="211" y="63"/>
                </a:lnTo>
                <a:cubicBezTo>
                  <a:pt x="265" y="30"/>
                  <a:pt x="326" y="9"/>
                  <a:pt x="392" y="2"/>
                </a:cubicBezTo>
                <a:lnTo>
                  <a:pt x="414" y="1"/>
                </a:lnTo>
                <a:lnTo>
                  <a:pt x="415" y="1"/>
                </a:lnTo>
                <a:lnTo>
                  <a:pt x="437" y="0"/>
                </a:lnTo>
                <a:close/>
              </a:path>
            </a:pathLst>
          </a:custGeom>
          <a:gradFill>
            <a:gsLst>
              <a:gs pos="0">
                <a:schemeClr val="accent4">
                  <a:lumMod val="80000"/>
                  <a:lumOff val="20000"/>
                </a:schemeClr>
              </a:gs>
              <a:gs pos="80000">
                <a:schemeClr val="accent4">
                  <a:lumMod val="90000"/>
                  <a:lumOff val="10000"/>
                </a:schemeClr>
              </a:gs>
            </a:gsLst>
            <a:lin ang="0" scaled="0"/>
          </a:gra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431958" tIns="0" rIns="512921" bIns="80962" numCol="1" spcCol="0" rtlCol="0" fromWordArt="0" anchor="ctr" anchorCtr="0" forceAA="0" compatLnSpc="1">
            <a:norm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sz="1350" b="1" spc="300" dirty="0">
                <a:solidFill>
                  <a:schemeClr val="lt1">
                    <a:lumMod val="100000"/>
                  </a:schemeClr>
                </a:solidFill>
                <a:effectLst>
                  <a:outerShdw blurRad="38100" dist="38100" dir="5400000" algn="t" rotWithShape="0">
                    <a:schemeClr val="accent4">
                      <a:lumMod val="75000"/>
                      <a:alpha val="40000"/>
                    </a:schemeClr>
                  </a:outerShdw>
                </a:effectLst>
                <a:latin typeface="MiSans Heavy" panose="00000A00000000000000" charset="-122"/>
                <a:ea typeface="MiSans Heavy" panose="00000A00000000000000" charset="-122"/>
                <a:sym typeface="MiSans Normal" panose="00000500000000000000" charset="-122"/>
              </a:rPr>
              <a:t>部门管理员审批</a:t>
            </a:r>
            <a:endParaRPr lang="zh-CN" altLang="en-US" sz="1350" b="1" spc="300" dirty="0">
              <a:solidFill>
                <a:schemeClr val="lt1">
                  <a:lumMod val="100000"/>
                </a:schemeClr>
              </a:solidFill>
              <a:effectLst>
                <a:outerShdw blurRad="38100" dist="38100" dir="5400000" algn="t" rotWithShape="0">
                  <a:schemeClr val="accent4">
                    <a:lumMod val="75000"/>
                    <a:alpha val="40000"/>
                  </a:schemeClr>
                </a:outerShdw>
              </a:effectLst>
              <a:latin typeface="MiSans Heavy" panose="00000A00000000000000" charset="-122"/>
              <a:ea typeface="MiSans Heavy" panose="00000A00000000000000" charset="-122"/>
              <a:sym typeface="MiSans Normal" panose="00000500000000000000" charset="-122"/>
            </a:endParaRPr>
          </a:p>
        </p:txBody>
      </p:sp>
      <p:sp>
        <p:nvSpPr>
          <p:cNvPr id="10" name="椭圆 9"/>
          <p:cNvSpPr/>
          <p:nvPr>
            <p:custDataLst>
              <p:tags r:id="rId7"/>
            </p:custDataLst>
          </p:nvPr>
        </p:nvSpPr>
        <p:spPr>
          <a:xfrm>
            <a:off x="2114416" y="4274333"/>
            <a:ext cx="311268" cy="311268"/>
          </a:xfrm>
          <a:prstGeom prst="ellipse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pic>
        <p:nvPicPr>
          <p:cNvPr id="11" name="图片 10" descr="343435383036303b343532343134393bcdb7c4d4b7e7b1a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184868" y="4343054"/>
            <a:ext cx="173247" cy="173247"/>
          </a:xfrm>
          <a:prstGeom prst="rect">
            <a:avLst/>
          </a:prstGeom>
        </p:spPr>
      </p:pic>
      <p:sp>
        <p:nvSpPr>
          <p:cNvPr id="28" name="椭圆 27"/>
          <p:cNvSpPr/>
          <p:nvPr>
            <p:custDataLst>
              <p:tags r:id="rId11"/>
            </p:custDataLst>
          </p:nvPr>
        </p:nvSpPr>
        <p:spPr>
          <a:xfrm>
            <a:off x="4147762" y="4279531"/>
            <a:ext cx="311268" cy="311268"/>
          </a:xfrm>
          <a:prstGeom prst="ellipse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20" name="任意多边形 19"/>
          <p:cNvSpPr/>
          <p:nvPr>
            <p:custDataLst>
              <p:tags r:id="rId12"/>
            </p:custDataLst>
          </p:nvPr>
        </p:nvSpPr>
        <p:spPr>
          <a:xfrm>
            <a:off x="6080622" y="3971148"/>
            <a:ext cx="2406130" cy="1013277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166" h="1061">
                <a:moveTo>
                  <a:pt x="1956" y="0"/>
                </a:moveTo>
                <a:cubicBezTo>
                  <a:pt x="1973" y="0"/>
                  <a:pt x="1988" y="7"/>
                  <a:pt x="1998" y="18"/>
                </a:cubicBezTo>
                <a:lnTo>
                  <a:pt x="2000" y="19"/>
                </a:lnTo>
                <a:lnTo>
                  <a:pt x="2014" y="45"/>
                </a:lnTo>
                <a:lnTo>
                  <a:pt x="2091" y="186"/>
                </a:lnTo>
                <a:lnTo>
                  <a:pt x="3174" y="186"/>
                </a:lnTo>
                <a:lnTo>
                  <a:pt x="3473" y="186"/>
                </a:lnTo>
                <a:lnTo>
                  <a:pt x="4166" y="186"/>
                </a:lnTo>
                <a:lnTo>
                  <a:pt x="4166" y="1061"/>
                </a:lnTo>
                <a:lnTo>
                  <a:pt x="3473" y="1061"/>
                </a:lnTo>
                <a:lnTo>
                  <a:pt x="3174" y="1061"/>
                </a:lnTo>
                <a:lnTo>
                  <a:pt x="438" y="1061"/>
                </a:lnTo>
                <a:cubicBezTo>
                  <a:pt x="196" y="1061"/>
                  <a:pt x="0" y="865"/>
                  <a:pt x="0" y="624"/>
                </a:cubicBezTo>
                <a:cubicBezTo>
                  <a:pt x="0" y="382"/>
                  <a:pt x="196" y="186"/>
                  <a:pt x="438" y="186"/>
                </a:cubicBezTo>
                <a:lnTo>
                  <a:pt x="1819" y="186"/>
                </a:lnTo>
                <a:lnTo>
                  <a:pt x="1902" y="34"/>
                </a:lnTo>
                <a:lnTo>
                  <a:pt x="1905" y="29"/>
                </a:lnTo>
                <a:lnTo>
                  <a:pt x="1906" y="26"/>
                </a:lnTo>
                <a:cubicBezTo>
                  <a:pt x="1917" y="10"/>
                  <a:pt x="1935" y="0"/>
                  <a:pt x="1956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80000"/>
                  <a:lumOff val="20000"/>
                </a:schemeClr>
              </a:gs>
              <a:gs pos="100000">
                <a:schemeClr val="accent1"/>
              </a:gs>
            </a:gsLst>
            <a:lin ang="0" scaled="0"/>
          </a:gra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31958" tIns="134778" rIns="378142" rtlCol="0" anchor="ctr">
            <a:normAutofit/>
          </a:bodyPr>
          <a:lstStyle/>
          <a:p>
            <a:pPr algn="ctr"/>
            <a:r>
              <a:rPr lang="zh-CN" altLang="en-US" sz="1350" b="1" spc="300" dirty="0">
                <a:solidFill>
                  <a:schemeClr val="lt1">
                    <a:lumMod val="100000"/>
                  </a:schemeClr>
                </a:solidFill>
                <a:effectLst>
                  <a:outerShdw blurRad="38100" dist="38100" dir="5400000" algn="t" rotWithShape="0">
                    <a:schemeClr val="accent1">
                      <a:lumMod val="75000"/>
                      <a:alpha val="40000"/>
                    </a:schemeClr>
                  </a:outerShdw>
                </a:effectLst>
                <a:latin typeface="MiSans Heavy" panose="00000A00000000000000" charset="-122"/>
                <a:ea typeface="MiSans Heavy" panose="00000A00000000000000" charset="-122"/>
                <a:sym typeface="MiSans Normal" panose="00000500000000000000" charset="-122"/>
              </a:rPr>
              <a:t>归口部门管理员审批</a:t>
            </a:r>
            <a:endParaRPr lang="zh-CN" altLang="en-US" sz="1350" b="1" spc="300" dirty="0">
              <a:solidFill>
                <a:schemeClr val="lt1">
                  <a:lumMod val="100000"/>
                </a:schemeClr>
              </a:solidFill>
              <a:effectLst>
                <a:outerShdw blurRad="38100" dist="38100" dir="5400000" algn="t" rotWithShape="0">
                  <a:schemeClr val="accent1">
                    <a:lumMod val="75000"/>
                    <a:alpha val="40000"/>
                  </a:schemeClr>
                </a:outerShdw>
              </a:effectLst>
              <a:latin typeface="MiSans Heavy" panose="00000A00000000000000" charset="-122"/>
              <a:ea typeface="MiSans Heavy" panose="00000A00000000000000" charset="-122"/>
              <a:sym typeface="MiSans Normal" panose="00000500000000000000" charset="-122"/>
            </a:endParaRPr>
          </a:p>
        </p:txBody>
      </p:sp>
      <p:sp>
        <p:nvSpPr>
          <p:cNvPr id="120" name="椭圆 119"/>
          <p:cNvSpPr/>
          <p:nvPr>
            <p:custDataLst>
              <p:tags r:id="rId13"/>
            </p:custDataLst>
          </p:nvPr>
        </p:nvSpPr>
        <p:spPr>
          <a:xfrm flipV="1">
            <a:off x="6179376" y="4276642"/>
            <a:ext cx="311268" cy="311268"/>
          </a:xfrm>
          <a:prstGeom prst="ellipse">
            <a:avLst/>
          </a:prstGeom>
          <a:solidFill>
            <a:srgbClr val="FFFFFF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216217" tIns="134778" rIns="108108" numCol="1" spcCol="0" rtlCol="0" fromWordArt="0" anchor="ctr" anchorCtr="0" forceAA="0" compatLnSpc="1">
            <a:normAutofit fontScale="25000" lnSpcReduction="20000"/>
          </a:bodyPr>
          <a:lstStyle/>
          <a:p>
            <a:pPr lvl="0" algn="ctr">
              <a:buClrTx/>
              <a:buSzTx/>
              <a:buFontTx/>
            </a:pPr>
            <a:endParaRPr lang="zh-CN" altLang="en-US" sz="1350" b="1" spc="300" dirty="0">
              <a:solidFill>
                <a:schemeClr val="bg2"/>
              </a:solidFill>
              <a:effectLst>
                <a:outerShdw blurRad="38100" dist="38100" dir="5400000" algn="t" rotWithShape="0">
                  <a:schemeClr val="accent1">
                    <a:lumMod val="75000"/>
                    <a:alpha val="40000"/>
                  </a:schemeClr>
                </a:outerShdw>
              </a:effectLst>
              <a:latin typeface="MiSans Heavy" panose="00000A00000000000000" charset="-122"/>
              <a:ea typeface="MiSans Heavy" panose="00000A00000000000000" charset="-122"/>
              <a:sym typeface="MiSans Normal" panose="00000500000000000000" charset="-122"/>
            </a:endParaRPr>
          </a:p>
        </p:txBody>
      </p:sp>
      <p:sp>
        <p:nvSpPr>
          <p:cNvPr id="119" name="任意多边形 118"/>
          <p:cNvSpPr/>
          <p:nvPr>
            <p:custDataLst>
              <p:tags r:id="rId14"/>
            </p:custDataLst>
          </p:nvPr>
        </p:nvSpPr>
        <p:spPr>
          <a:xfrm>
            <a:off x="8138761" y="4181781"/>
            <a:ext cx="2350804" cy="949939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909" h="1061">
                <a:moveTo>
                  <a:pt x="437" y="0"/>
                </a:moveTo>
                <a:lnTo>
                  <a:pt x="3471" y="0"/>
                </a:lnTo>
                <a:cubicBezTo>
                  <a:pt x="3713" y="0"/>
                  <a:pt x="3909" y="196"/>
                  <a:pt x="3909" y="437"/>
                </a:cubicBezTo>
                <a:cubicBezTo>
                  <a:pt x="3909" y="679"/>
                  <a:pt x="3713" y="875"/>
                  <a:pt x="3471" y="875"/>
                </a:cubicBezTo>
                <a:lnTo>
                  <a:pt x="2091" y="875"/>
                </a:lnTo>
                <a:lnTo>
                  <a:pt x="2090" y="875"/>
                </a:lnTo>
                <a:lnTo>
                  <a:pt x="2007" y="1027"/>
                </a:lnTo>
                <a:lnTo>
                  <a:pt x="2004" y="1032"/>
                </a:lnTo>
                <a:lnTo>
                  <a:pt x="2003" y="1035"/>
                </a:lnTo>
                <a:cubicBezTo>
                  <a:pt x="1992" y="1051"/>
                  <a:pt x="1974" y="1061"/>
                  <a:pt x="1953" y="1061"/>
                </a:cubicBezTo>
                <a:cubicBezTo>
                  <a:pt x="1936" y="1061"/>
                  <a:pt x="1921" y="1054"/>
                  <a:pt x="1911" y="1043"/>
                </a:cubicBezTo>
                <a:lnTo>
                  <a:pt x="1911" y="1043"/>
                </a:lnTo>
                <a:lnTo>
                  <a:pt x="1819" y="875"/>
                </a:lnTo>
                <a:lnTo>
                  <a:pt x="1818" y="875"/>
                </a:lnTo>
                <a:lnTo>
                  <a:pt x="437" y="875"/>
                </a:lnTo>
                <a:lnTo>
                  <a:pt x="415" y="874"/>
                </a:lnTo>
                <a:lnTo>
                  <a:pt x="414" y="874"/>
                </a:lnTo>
                <a:lnTo>
                  <a:pt x="392" y="873"/>
                </a:lnTo>
                <a:cubicBezTo>
                  <a:pt x="319" y="865"/>
                  <a:pt x="251" y="840"/>
                  <a:pt x="193" y="800"/>
                </a:cubicBezTo>
                <a:lnTo>
                  <a:pt x="188" y="797"/>
                </a:lnTo>
                <a:lnTo>
                  <a:pt x="176" y="788"/>
                </a:lnTo>
                <a:cubicBezTo>
                  <a:pt x="69" y="708"/>
                  <a:pt x="0" y="581"/>
                  <a:pt x="0" y="437"/>
                </a:cubicBezTo>
                <a:cubicBezTo>
                  <a:pt x="0" y="286"/>
                  <a:pt x="77" y="153"/>
                  <a:pt x="193" y="75"/>
                </a:cubicBezTo>
                <a:lnTo>
                  <a:pt x="209" y="65"/>
                </a:lnTo>
                <a:lnTo>
                  <a:pt x="211" y="63"/>
                </a:lnTo>
                <a:cubicBezTo>
                  <a:pt x="265" y="30"/>
                  <a:pt x="326" y="9"/>
                  <a:pt x="392" y="2"/>
                </a:cubicBezTo>
                <a:lnTo>
                  <a:pt x="414" y="1"/>
                </a:lnTo>
                <a:lnTo>
                  <a:pt x="415" y="1"/>
                </a:lnTo>
                <a:lnTo>
                  <a:pt x="437" y="0"/>
                </a:lnTo>
                <a:close/>
              </a:path>
            </a:pathLst>
          </a:custGeom>
          <a:gradFill>
            <a:gsLst>
              <a:gs pos="0">
                <a:schemeClr val="accent4">
                  <a:lumMod val="80000"/>
                  <a:lumOff val="20000"/>
                </a:schemeClr>
              </a:gs>
              <a:gs pos="80000">
                <a:schemeClr val="accent4">
                  <a:lumMod val="90000"/>
                  <a:lumOff val="10000"/>
                </a:schemeClr>
              </a:gs>
            </a:gsLst>
            <a:lin ang="0" scaled="0"/>
          </a:gra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242887" tIns="0" rIns="0" bIns="80962" numCol="1" spcCol="0" rtlCol="0" fromWordArt="0" anchor="ctr" anchorCtr="0" forceAA="0" compatLnSpc="1">
            <a:norm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sz="1300" b="1" spc="300" dirty="0">
                <a:solidFill>
                  <a:schemeClr val="lt1">
                    <a:lumMod val="100000"/>
                  </a:schemeClr>
                </a:solidFill>
                <a:effectLst>
                  <a:outerShdw blurRad="38100" dist="38100" dir="5400000" algn="t" rotWithShape="0">
                    <a:schemeClr val="accent4">
                      <a:lumMod val="75000"/>
                      <a:alpha val="40000"/>
                    </a:schemeClr>
                  </a:outerShdw>
                </a:effectLst>
                <a:latin typeface="MiSans Heavy" panose="00000A00000000000000" charset="-122"/>
                <a:ea typeface="MiSans Heavy" panose="00000A00000000000000" charset="-122"/>
                <a:sym typeface="MiSans Normal" panose="00000500000000000000" charset="-122"/>
              </a:rPr>
              <a:t>打印低值耐耗品</a:t>
            </a:r>
            <a:endParaRPr lang="zh-CN" altLang="en-US" sz="1300" b="1" spc="300" dirty="0">
              <a:solidFill>
                <a:schemeClr val="lt1">
                  <a:lumMod val="100000"/>
                </a:schemeClr>
              </a:solidFill>
              <a:effectLst>
                <a:outerShdw blurRad="38100" dist="38100" dir="5400000" algn="t" rotWithShape="0">
                  <a:schemeClr val="accent4">
                    <a:lumMod val="75000"/>
                    <a:alpha val="40000"/>
                  </a:schemeClr>
                </a:outerShdw>
              </a:effectLst>
              <a:latin typeface="MiSans Heavy" panose="00000A00000000000000" charset="-122"/>
              <a:ea typeface="MiSans Heavy" panose="00000A00000000000000" charset="-122"/>
              <a:sym typeface="MiSans Normal" panose="00000500000000000000" charset="-122"/>
            </a:endParaRPr>
          </a:p>
          <a:p>
            <a:pPr lvl="0" algn="ctr">
              <a:buClrTx/>
              <a:buSzTx/>
              <a:buFontTx/>
            </a:pPr>
            <a:r>
              <a:rPr lang="zh-CN" altLang="en-US" sz="1300" b="1" spc="300" dirty="0">
                <a:solidFill>
                  <a:schemeClr val="lt1">
                    <a:lumMod val="100000"/>
                  </a:schemeClr>
                </a:solidFill>
                <a:effectLst>
                  <a:outerShdw blurRad="38100" dist="38100" dir="5400000" algn="t" rotWithShape="0">
                    <a:schemeClr val="accent4">
                      <a:lumMod val="75000"/>
                      <a:alpha val="40000"/>
                    </a:schemeClr>
                  </a:outerShdw>
                </a:effectLst>
                <a:latin typeface="MiSans Heavy" panose="00000A00000000000000" charset="-122"/>
                <a:ea typeface="MiSans Heavy" panose="00000A00000000000000" charset="-122"/>
                <a:sym typeface="MiSans Normal" panose="00000500000000000000" charset="-122"/>
              </a:rPr>
              <a:t>入库单、报销</a:t>
            </a:r>
            <a:endParaRPr lang="zh-CN" altLang="en-US" sz="1300" b="1" spc="300" dirty="0">
              <a:solidFill>
                <a:schemeClr val="lt1">
                  <a:lumMod val="100000"/>
                </a:schemeClr>
              </a:solidFill>
              <a:effectLst>
                <a:outerShdw blurRad="38100" dist="38100" dir="5400000" algn="t" rotWithShape="0">
                  <a:schemeClr val="accent4">
                    <a:lumMod val="75000"/>
                    <a:alpha val="40000"/>
                  </a:schemeClr>
                </a:outerShdw>
              </a:effectLst>
              <a:latin typeface="MiSans Heavy" panose="00000A00000000000000" charset="-122"/>
              <a:ea typeface="MiSans Heavy" panose="00000A00000000000000" charset="-122"/>
              <a:sym typeface="MiSans Normal" panose="00000500000000000000" charset="-122"/>
            </a:endParaRPr>
          </a:p>
        </p:txBody>
      </p:sp>
      <p:sp>
        <p:nvSpPr>
          <p:cNvPr id="13" name="椭圆 12"/>
          <p:cNvSpPr/>
          <p:nvPr>
            <p:custDataLst>
              <p:tags r:id="rId15"/>
            </p:custDataLst>
          </p:nvPr>
        </p:nvSpPr>
        <p:spPr>
          <a:xfrm>
            <a:off x="8253146" y="4281263"/>
            <a:ext cx="311268" cy="311268"/>
          </a:xfrm>
          <a:prstGeom prst="ellipse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pic>
        <p:nvPicPr>
          <p:cNvPr id="5" name="图形 2" descr="343439383331313b343532303032383bbfcdbba7b9dcc0ed"/>
          <p:cNvPicPr/>
          <p:nvPr>
            <p:custDataLst>
              <p:tags r:id="rId16"/>
            </p:custDataLst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247166" y="4346395"/>
            <a:ext cx="180068" cy="180068"/>
          </a:xfrm>
          <a:prstGeom prst="rect">
            <a:avLst/>
          </a:prstGeom>
        </p:spPr>
      </p:pic>
      <p:pic>
        <p:nvPicPr>
          <p:cNvPr id="6" name="图片 21" descr="343435383038363b343532323339393bd6b4d0d0d5aad2aa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227683" y="4352815"/>
            <a:ext cx="157078" cy="157078"/>
          </a:xfrm>
          <a:prstGeom prst="rect">
            <a:avLst/>
          </a:prstGeom>
          <a:effectLst/>
        </p:spPr>
      </p:pic>
      <p:pic>
        <p:nvPicPr>
          <p:cNvPr id="7" name="图形 6" descr="343439383331313b343532303033313bd3a6d3c3c9ccb3c7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8337114" y="4361642"/>
            <a:ext cx="143795" cy="149571"/>
          </a:xfrm>
          <a:prstGeom prst="rect">
            <a:avLst/>
          </a:prstGeom>
        </p:spPr>
      </p:pic>
    </p:spTree>
    <p:custDataLst>
      <p:tags r:id="rId2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1"/>
            <p:custDataLst>
              <p:tags r:id="rId1"/>
            </p:custDataLst>
          </p:nvPr>
        </p:nvSpPr>
        <p:spPr/>
        <p:txBody>
          <a:bodyPr>
            <a:normAutofit/>
          </a:bodyPr>
          <a:p>
            <a:r>
              <a:t>固定资产交接、调拨业务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6990" y="1196975"/>
            <a:ext cx="11629390" cy="56089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资产交接或调拨：</a:t>
            </a:r>
            <a:r>
              <a:rPr lang="zh-CN" altLang="en-US" sz="24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资产使用人登入上海大学</a:t>
            </a:r>
            <a:r>
              <a:rPr lang="zh-CN" altLang="en-US" sz="2400" dirty="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智慧资产管理平台，进入资产业务办理</a:t>
            </a:r>
            <a:r>
              <a:rPr lang="en-US" altLang="zh-CN" sz="2400" dirty="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--“</a:t>
            </a:r>
            <a:r>
              <a:rPr lang="zh-CN" altLang="en-US" sz="2400" dirty="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资产交接或调拨</a:t>
            </a:r>
            <a:r>
              <a:rPr lang="en-US" altLang="zh-CN" sz="2400" dirty="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”</a:t>
            </a:r>
            <a:r>
              <a:rPr lang="zh-CN" altLang="en-US" sz="2400" dirty="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，点击</a:t>
            </a:r>
            <a:r>
              <a:rPr lang="en-US" altLang="zh-CN" sz="2400" dirty="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“</a:t>
            </a:r>
            <a:r>
              <a:rPr lang="zh-CN" altLang="en-US" sz="2400" dirty="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申请资产交接或调拨</a:t>
            </a:r>
            <a:r>
              <a:rPr lang="en-US" altLang="zh-CN" sz="2400" dirty="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”</a:t>
            </a:r>
            <a:r>
              <a:rPr lang="zh-CN" altLang="en-US" sz="2400" dirty="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，填写资产交接或调拨业务申请，提交办理，接收人认领，本部门、调入部门、校级管理员审核（仅资产调拨需要调入部门和校级管理员审核），交接或调拨业务完成。</a:t>
            </a:r>
            <a:endParaRPr lang="zh-CN" altLang="en-US" sz="2200" dirty="0">
              <a:latin typeface="宋体" panose="02010600030101010101" pitchFamily="2" charset="-122"/>
              <a:cs typeface="宋体" panose="02010600030101010101" pitchFamily="2" charset="-122"/>
              <a:sym typeface="MiSans Normal" panose="00000500000000000000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zh-CN" altLang="en-US" sz="2200" b="1" dirty="0">
              <a:solidFill>
                <a:srgbClr val="FF0000"/>
              </a:solidFill>
              <a:latin typeface="宋体" panose="02010600030101010101" pitchFamily="2" charset="-122"/>
              <a:cs typeface="宋体" panose="02010600030101010101" pitchFamily="2" charset="-122"/>
              <a:sym typeface="MiSans Normal" panose="00000500000000000000" charset="-122"/>
            </a:endParaRPr>
          </a:p>
          <a:p>
            <a:endParaRPr lang="zh-CN" altLang="en-US" dirty="0">
              <a:latin typeface="宋体" panose="02010600030101010101" pitchFamily="2" charset="-122"/>
              <a:cs typeface="宋体" panose="02010600030101010101" pitchFamily="2" charset="-122"/>
              <a:sym typeface="MiSans Normal" panose="00000500000000000000" charset="-122"/>
            </a:endParaRPr>
          </a:p>
          <a:p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1"/>
          </p:nvPr>
        </p:nvSpPr>
        <p:spPr>
          <a:xfrm>
            <a:off x="729615" y="260985"/>
            <a:ext cx="10692130" cy="705485"/>
          </a:xfrm>
          <a:solidFill>
            <a:schemeClr val="bg1"/>
          </a:solidFill>
        </p:spPr>
        <p:txBody>
          <a:bodyPr/>
          <a:p>
            <a:r>
              <a:rPr>
                <a:sym typeface="+mn-ea"/>
              </a:rPr>
              <a:t>固定资产交接、调拨业务</a:t>
            </a:r>
            <a:endParaRPr lang="zh-CN" altLang="en-US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4" name="序号"/>
          <p:cNvSpPr txBox="1"/>
          <p:nvPr>
            <p:custDataLst>
              <p:tags r:id="rId1"/>
            </p:custDataLst>
          </p:nvPr>
        </p:nvSpPr>
        <p:spPr>
          <a:xfrm>
            <a:off x="8837755" y="2549468"/>
            <a:ext cx="905551" cy="370505"/>
          </a:xfrm>
          <a:prstGeom prst="rect">
            <a:avLst/>
          </a:prstGeom>
          <a:noFill/>
        </p:spPr>
        <p:txBody>
          <a:bodyPr wrap="square" lIns="0" tIns="0" rIns="0" bIns="134778" rtlCol="0" anchor="b" anchorCtr="0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sz="2000" b="1" spc="300" dirty="0">
                <a:gradFill>
                  <a:gsLst>
                    <a:gs pos="100000">
                      <a:schemeClr val="accent4">
                        <a:lumMod val="70000"/>
                        <a:lumOff val="30000"/>
                        <a:alpha val="81000"/>
                      </a:schemeClr>
                    </a:gs>
                    <a:gs pos="57000">
                      <a:schemeClr val="accent4">
                        <a:alpha val="80000"/>
                        <a:lumMod val="70000"/>
                        <a:lumOff val="30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n-lt"/>
                <a:sym typeface="+mn-ea"/>
              </a:rPr>
              <a:t>04</a:t>
            </a:r>
            <a:endParaRPr lang="en-US" sz="2000" b="1" spc="300" dirty="0">
              <a:gradFill>
                <a:gsLst>
                  <a:gs pos="100000">
                    <a:schemeClr val="accent4">
                      <a:lumMod val="70000"/>
                      <a:lumOff val="30000"/>
                      <a:alpha val="81000"/>
                    </a:schemeClr>
                  </a:gs>
                  <a:gs pos="57000">
                    <a:schemeClr val="accent4">
                      <a:alpha val="80000"/>
                      <a:lumMod val="70000"/>
                      <a:lumOff val="30000"/>
                    </a:schemeClr>
                  </a:gs>
                </a:gsLst>
                <a:lin ang="5400000" scaled="0"/>
              </a:gradFill>
              <a:latin typeface="+mj-lt"/>
              <a:ea typeface="+mj-ea"/>
              <a:cs typeface="+mn-lt"/>
              <a:sym typeface="+mn-ea"/>
            </a:endParaRPr>
          </a:p>
        </p:txBody>
      </p:sp>
      <p:sp>
        <p:nvSpPr>
          <p:cNvPr id="23" name="序号"/>
          <p:cNvSpPr txBox="1"/>
          <p:nvPr>
            <p:custDataLst>
              <p:tags r:id="rId2"/>
            </p:custDataLst>
          </p:nvPr>
        </p:nvSpPr>
        <p:spPr>
          <a:xfrm>
            <a:off x="5250620" y="2489772"/>
            <a:ext cx="909215" cy="360643"/>
          </a:xfrm>
          <a:prstGeom prst="rect">
            <a:avLst/>
          </a:prstGeom>
          <a:noFill/>
        </p:spPr>
        <p:txBody>
          <a:bodyPr wrap="square" lIns="0" tIns="0" rIns="0" bIns="134778" rtlCol="0" anchor="b" anchorCtr="0">
            <a:noAutofit/>
          </a:bodyPr>
          <a:lstStyle/>
          <a:p>
            <a:pPr lvl="0" algn="ctr">
              <a:buClrTx/>
              <a:buSzTx/>
              <a:buFontTx/>
            </a:pPr>
            <a:endParaRPr lang="en-US" sz="2700" b="1" spc="300" dirty="0">
              <a:gradFill>
                <a:gsLst>
                  <a:gs pos="100000">
                    <a:schemeClr val="accent4">
                      <a:lumMod val="70000"/>
                      <a:lumOff val="30000"/>
                      <a:alpha val="81000"/>
                    </a:schemeClr>
                  </a:gs>
                  <a:gs pos="57000">
                    <a:schemeClr val="accent4">
                      <a:alpha val="80000"/>
                      <a:lumMod val="70000"/>
                      <a:lumOff val="30000"/>
                    </a:schemeClr>
                  </a:gs>
                </a:gsLst>
                <a:lin ang="5400000" scaled="0"/>
              </a:gradFill>
              <a:latin typeface="+mj-lt"/>
              <a:ea typeface="+mj-ea"/>
              <a:cs typeface="+mn-lt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sz="2000" b="1" spc="300" dirty="0">
                <a:gradFill>
                  <a:gsLst>
                    <a:gs pos="100000">
                      <a:schemeClr val="accent4">
                        <a:lumMod val="70000"/>
                        <a:lumOff val="30000"/>
                        <a:alpha val="81000"/>
                      </a:schemeClr>
                    </a:gs>
                    <a:gs pos="57000">
                      <a:schemeClr val="accent4">
                        <a:alpha val="80000"/>
                        <a:lumMod val="70000"/>
                        <a:lumOff val="30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n-lt"/>
                <a:sym typeface="+mn-ea"/>
              </a:rPr>
              <a:t>02</a:t>
            </a:r>
            <a:endParaRPr lang="en-US" sz="2000" b="1" spc="300" dirty="0">
              <a:gradFill>
                <a:gsLst>
                  <a:gs pos="100000">
                    <a:schemeClr val="accent4">
                      <a:lumMod val="70000"/>
                      <a:lumOff val="30000"/>
                      <a:alpha val="81000"/>
                    </a:schemeClr>
                  </a:gs>
                  <a:gs pos="57000">
                    <a:schemeClr val="accent4">
                      <a:alpha val="80000"/>
                      <a:lumMod val="70000"/>
                      <a:lumOff val="30000"/>
                    </a:schemeClr>
                  </a:gs>
                </a:gsLst>
                <a:lin ang="5400000" scaled="0"/>
              </a:gradFill>
              <a:latin typeface="+mj-lt"/>
              <a:ea typeface="+mj-ea"/>
              <a:cs typeface="+mn-lt"/>
              <a:sym typeface="+mn-ea"/>
            </a:endParaRPr>
          </a:p>
        </p:txBody>
      </p:sp>
      <p:sp>
        <p:nvSpPr>
          <p:cNvPr id="22" name="序号"/>
          <p:cNvSpPr txBox="1"/>
          <p:nvPr>
            <p:custDataLst>
              <p:tags r:id="rId3"/>
            </p:custDataLst>
          </p:nvPr>
        </p:nvSpPr>
        <p:spPr>
          <a:xfrm>
            <a:off x="7004319" y="1226571"/>
            <a:ext cx="901325" cy="526312"/>
          </a:xfrm>
          <a:prstGeom prst="rect">
            <a:avLst/>
          </a:prstGeom>
          <a:noFill/>
        </p:spPr>
        <p:txBody>
          <a:bodyPr wrap="square" lIns="0" tIns="189071" rIns="0" bIns="0" rtlCol="0" anchor="t" anchorCtr="0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sz="1900" b="1" spc="300" dirty="0">
                <a:gradFill>
                  <a:gsLst>
                    <a:gs pos="100000">
                      <a:schemeClr val="accent1">
                        <a:lumMod val="70000"/>
                        <a:lumOff val="30000"/>
                      </a:schemeClr>
                    </a:gs>
                    <a:gs pos="45000">
                      <a:schemeClr val="accent1">
                        <a:lumMod val="70000"/>
                        <a:lumOff val="30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n-lt"/>
                <a:sym typeface="+mn-ea"/>
              </a:rPr>
              <a:t>03</a:t>
            </a:r>
            <a:endParaRPr lang="en-US" sz="1900" b="1" spc="300" dirty="0">
              <a:gradFill>
                <a:gsLst>
                  <a:gs pos="100000">
                    <a:schemeClr val="accent1">
                      <a:lumMod val="70000"/>
                      <a:lumOff val="30000"/>
                    </a:schemeClr>
                  </a:gs>
                  <a:gs pos="45000">
                    <a:schemeClr val="accent1">
                      <a:lumMod val="70000"/>
                      <a:lumOff val="30000"/>
                    </a:schemeClr>
                  </a:gs>
                </a:gsLst>
                <a:lin ang="5400000" scaled="0"/>
              </a:gradFill>
              <a:latin typeface="+mj-lt"/>
              <a:ea typeface="+mj-ea"/>
              <a:cs typeface="+mn-lt"/>
              <a:sym typeface="+mn-ea"/>
            </a:endParaRPr>
          </a:p>
        </p:txBody>
      </p:sp>
      <p:sp>
        <p:nvSpPr>
          <p:cNvPr id="21" name="序号"/>
          <p:cNvSpPr txBox="1"/>
          <p:nvPr>
            <p:custDataLst>
              <p:tags r:id="rId4"/>
            </p:custDataLst>
          </p:nvPr>
        </p:nvSpPr>
        <p:spPr>
          <a:xfrm>
            <a:off x="3517552" y="1226623"/>
            <a:ext cx="901325" cy="526312"/>
          </a:xfrm>
          <a:prstGeom prst="rect">
            <a:avLst/>
          </a:prstGeom>
          <a:noFill/>
        </p:spPr>
        <p:txBody>
          <a:bodyPr wrap="square" lIns="0" tIns="189071" rIns="0" bIns="0" rtlCol="0" anchor="t" anchorCtr="0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sz="1900" b="1" spc="300" dirty="0">
                <a:gradFill>
                  <a:gsLst>
                    <a:gs pos="100000">
                      <a:schemeClr val="accent1">
                        <a:lumMod val="70000"/>
                        <a:lumOff val="30000"/>
                      </a:schemeClr>
                    </a:gs>
                    <a:gs pos="45000">
                      <a:schemeClr val="accent1">
                        <a:lumMod val="70000"/>
                        <a:lumOff val="30000"/>
                      </a:schemeClr>
                    </a:gs>
                  </a:gsLst>
                  <a:lin ang="5400000" scaled="0"/>
                </a:gradFill>
                <a:latin typeface="+mj-lt"/>
                <a:ea typeface="+mj-ea"/>
                <a:cs typeface="+mn-lt"/>
                <a:sym typeface="+mn-ea"/>
              </a:rPr>
              <a:t>01</a:t>
            </a:r>
            <a:endParaRPr lang="en-US" sz="1900" b="1" spc="300" dirty="0">
              <a:gradFill>
                <a:gsLst>
                  <a:gs pos="100000">
                    <a:schemeClr val="accent1">
                      <a:lumMod val="70000"/>
                      <a:lumOff val="30000"/>
                    </a:schemeClr>
                  </a:gs>
                  <a:gs pos="45000">
                    <a:schemeClr val="accent1">
                      <a:lumMod val="70000"/>
                      <a:lumOff val="30000"/>
                    </a:schemeClr>
                  </a:gs>
                </a:gsLst>
                <a:lin ang="5400000" scaled="0"/>
              </a:gradFill>
              <a:latin typeface="+mj-lt"/>
              <a:ea typeface="+mj-ea"/>
              <a:cs typeface="+mn-lt"/>
              <a:sym typeface="+mn-ea"/>
            </a:endParaRPr>
          </a:p>
        </p:txBody>
      </p:sp>
      <p:sp>
        <p:nvSpPr>
          <p:cNvPr id="8" name="任意多边形 7"/>
          <p:cNvSpPr/>
          <p:nvPr>
            <p:custDataLst>
              <p:tags r:id="rId5"/>
            </p:custDataLst>
          </p:nvPr>
        </p:nvSpPr>
        <p:spPr>
          <a:xfrm>
            <a:off x="3018155" y="1753003"/>
            <a:ext cx="1976073" cy="553909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166" h="1061">
                <a:moveTo>
                  <a:pt x="1956" y="0"/>
                </a:moveTo>
                <a:cubicBezTo>
                  <a:pt x="1973" y="0"/>
                  <a:pt x="1988" y="7"/>
                  <a:pt x="1998" y="18"/>
                </a:cubicBezTo>
                <a:lnTo>
                  <a:pt x="2000" y="19"/>
                </a:lnTo>
                <a:lnTo>
                  <a:pt x="2014" y="45"/>
                </a:lnTo>
                <a:lnTo>
                  <a:pt x="2091" y="186"/>
                </a:lnTo>
                <a:lnTo>
                  <a:pt x="3174" y="186"/>
                </a:lnTo>
                <a:lnTo>
                  <a:pt x="3473" y="186"/>
                </a:lnTo>
                <a:lnTo>
                  <a:pt x="4166" y="186"/>
                </a:lnTo>
                <a:lnTo>
                  <a:pt x="4166" y="1061"/>
                </a:lnTo>
                <a:lnTo>
                  <a:pt x="3473" y="1061"/>
                </a:lnTo>
                <a:lnTo>
                  <a:pt x="3174" y="1061"/>
                </a:lnTo>
                <a:lnTo>
                  <a:pt x="438" y="1061"/>
                </a:lnTo>
                <a:cubicBezTo>
                  <a:pt x="196" y="1061"/>
                  <a:pt x="0" y="865"/>
                  <a:pt x="0" y="624"/>
                </a:cubicBezTo>
                <a:cubicBezTo>
                  <a:pt x="0" y="382"/>
                  <a:pt x="196" y="186"/>
                  <a:pt x="438" y="186"/>
                </a:cubicBezTo>
                <a:lnTo>
                  <a:pt x="1819" y="186"/>
                </a:lnTo>
                <a:lnTo>
                  <a:pt x="1902" y="34"/>
                </a:lnTo>
                <a:lnTo>
                  <a:pt x="1905" y="29"/>
                </a:lnTo>
                <a:lnTo>
                  <a:pt x="1906" y="26"/>
                </a:lnTo>
                <a:cubicBezTo>
                  <a:pt x="1917" y="10"/>
                  <a:pt x="1935" y="0"/>
                  <a:pt x="1956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80000"/>
                  <a:lumOff val="20000"/>
                </a:schemeClr>
              </a:gs>
              <a:gs pos="100000">
                <a:schemeClr val="accent1"/>
              </a:gs>
            </a:gsLst>
            <a:lin ang="0" scaled="0"/>
          </a:gra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31958" tIns="134778" rIns="378142" rtlCol="0" anchor="ctr">
            <a:normAutofit fontScale="80000"/>
          </a:bodyPr>
          <a:lstStyle/>
          <a:p>
            <a:pPr algn="ctr"/>
            <a:r>
              <a:rPr lang="zh-CN" altLang="en-US" sz="1350" b="1" spc="300" dirty="0">
                <a:solidFill>
                  <a:schemeClr val="lt1">
                    <a:lumMod val="100000"/>
                  </a:schemeClr>
                </a:solidFill>
                <a:effectLst>
                  <a:outerShdw blurRad="38100" dist="38100" dir="5400000" algn="t" rotWithShape="0">
                    <a:schemeClr val="accent1">
                      <a:lumMod val="75000"/>
                      <a:alpha val="40000"/>
                    </a:schemeClr>
                  </a:outerShdw>
                </a:effectLst>
                <a:latin typeface="+mj-ea"/>
                <a:ea typeface="+mj-ea"/>
                <a:sym typeface="+mn-ea"/>
              </a:rPr>
              <a:t>使用人发起申请</a:t>
            </a:r>
            <a:endParaRPr lang="zh-CN" altLang="en-US" sz="1350" b="1" spc="300" dirty="0">
              <a:solidFill>
                <a:schemeClr val="lt1">
                  <a:lumMod val="100000"/>
                </a:schemeClr>
              </a:solidFill>
              <a:effectLst>
                <a:outerShdw blurRad="38100" dist="38100" dir="5400000" algn="t" rotWithShape="0">
                  <a:schemeClr val="accent1">
                    <a:lumMod val="75000"/>
                    <a:alpha val="40000"/>
                  </a:schemeClr>
                </a:outerShdw>
              </a:effectLst>
              <a:latin typeface="+mj-ea"/>
              <a:ea typeface="+mj-ea"/>
              <a:sym typeface="+mn-ea"/>
            </a:endParaRPr>
          </a:p>
        </p:txBody>
      </p:sp>
      <p:sp>
        <p:nvSpPr>
          <p:cNvPr id="9" name="任意多边形 8"/>
          <p:cNvSpPr/>
          <p:nvPr>
            <p:custDataLst>
              <p:tags r:id="rId6"/>
            </p:custDataLst>
          </p:nvPr>
        </p:nvSpPr>
        <p:spPr>
          <a:xfrm>
            <a:off x="4838048" y="1831093"/>
            <a:ext cx="1798054" cy="574424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20" h="1062">
                <a:moveTo>
                  <a:pt x="437" y="0"/>
                </a:moveTo>
                <a:lnTo>
                  <a:pt x="3109" y="0"/>
                </a:lnTo>
                <a:lnTo>
                  <a:pt x="3471" y="0"/>
                </a:lnTo>
                <a:lnTo>
                  <a:pt x="4520" y="0"/>
                </a:lnTo>
                <a:lnTo>
                  <a:pt x="4520" y="876"/>
                </a:lnTo>
                <a:lnTo>
                  <a:pt x="3109" y="876"/>
                </a:lnTo>
                <a:lnTo>
                  <a:pt x="3109" y="876"/>
                </a:lnTo>
                <a:lnTo>
                  <a:pt x="2091" y="876"/>
                </a:lnTo>
                <a:lnTo>
                  <a:pt x="2090" y="876"/>
                </a:lnTo>
                <a:lnTo>
                  <a:pt x="2007" y="1028"/>
                </a:lnTo>
                <a:lnTo>
                  <a:pt x="2004" y="1033"/>
                </a:lnTo>
                <a:lnTo>
                  <a:pt x="2003" y="1036"/>
                </a:lnTo>
                <a:cubicBezTo>
                  <a:pt x="1992" y="1052"/>
                  <a:pt x="1974" y="1062"/>
                  <a:pt x="1953" y="1062"/>
                </a:cubicBezTo>
                <a:cubicBezTo>
                  <a:pt x="1936" y="1062"/>
                  <a:pt x="1921" y="1055"/>
                  <a:pt x="1911" y="1044"/>
                </a:cubicBezTo>
                <a:lnTo>
                  <a:pt x="1819" y="876"/>
                </a:lnTo>
                <a:lnTo>
                  <a:pt x="1818" y="876"/>
                </a:lnTo>
                <a:lnTo>
                  <a:pt x="437" y="876"/>
                </a:lnTo>
                <a:lnTo>
                  <a:pt x="415" y="875"/>
                </a:lnTo>
                <a:lnTo>
                  <a:pt x="414" y="875"/>
                </a:lnTo>
                <a:lnTo>
                  <a:pt x="392" y="874"/>
                </a:lnTo>
                <a:cubicBezTo>
                  <a:pt x="319" y="866"/>
                  <a:pt x="251" y="841"/>
                  <a:pt x="193" y="801"/>
                </a:cubicBezTo>
                <a:lnTo>
                  <a:pt x="188" y="798"/>
                </a:lnTo>
                <a:lnTo>
                  <a:pt x="176" y="789"/>
                </a:lnTo>
                <a:cubicBezTo>
                  <a:pt x="69" y="709"/>
                  <a:pt x="0" y="582"/>
                  <a:pt x="0" y="437"/>
                </a:cubicBezTo>
                <a:cubicBezTo>
                  <a:pt x="0" y="286"/>
                  <a:pt x="77" y="153"/>
                  <a:pt x="193" y="75"/>
                </a:cubicBezTo>
                <a:lnTo>
                  <a:pt x="209" y="65"/>
                </a:lnTo>
                <a:lnTo>
                  <a:pt x="211" y="63"/>
                </a:lnTo>
                <a:cubicBezTo>
                  <a:pt x="265" y="30"/>
                  <a:pt x="326" y="9"/>
                  <a:pt x="392" y="2"/>
                </a:cubicBezTo>
                <a:lnTo>
                  <a:pt x="414" y="1"/>
                </a:lnTo>
                <a:lnTo>
                  <a:pt x="415" y="1"/>
                </a:lnTo>
                <a:lnTo>
                  <a:pt x="437" y="0"/>
                </a:lnTo>
                <a:close/>
              </a:path>
            </a:pathLst>
          </a:custGeom>
          <a:gradFill>
            <a:gsLst>
              <a:gs pos="0">
                <a:schemeClr val="accent4">
                  <a:lumMod val="80000"/>
                  <a:lumOff val="20000"/>
                </a:schemeClr>
              </a:gs>
              <a:gs pos="80000">
                <a:schemeClr val="accent4">
                  <a:lumMod val="90000"/>
                  <a:lumOff val="10000"/>
                </a:schemeClr>
              </a:gs>
            </a:gsLst>
            <a:lin ang="0" scaled="0"/>
          </a:gra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431958" tIns="0" rIns="512921" bIns="80962" numCol="1" spcCol="0" rtlCol="0" fromWordArt="0" anchor="ctr" anchorCtr="0" forceAA="0" compatLnSpc="1">
            <a:normAutofit fontScale="90000"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sz="1350" b="1" spc="300" dirty="0">
                <a:solidFill>
                  <a:schemeClr val="lt1">
                    <a:lumMod val="100000"/>
                  </a:schemeClr>
                </a:solidFill>
                <a:effectLst>
                  <a:outerShdw blurRad="38100" dist="38100" dir="5400000" algn="t" rotWithShape="0">
                    <a:schemeClr val="accent4">
                      <a:lumMod val="75000"/>
                      <a:alpha val="40000"/>
                    </a:schemeClr>
                  </a:outerShdw>
                </a:effectLst>
                <a:latin typeface="+mj-ea"/>
                <a:ea typeface="+mj-ea"/>
                <a:sym typeface="+mn-ea"/>
              </a:rPr>
              <a:t>接收人确认接收</a:t>
            </a:r>
            <a:endParaRPr lang="zh-CN" altLang="en-US" sz="1350" b="1" spc="300" dirty="0">
              <a:solidFill>
                <a:schemeClr val="lt1">
                  <a:lumMod val="100000"/>
                </a:schemeClr>
              </a:solidFill>
              <a:effectLst>
                <a:outerShdw blurRad="38100" dist="38100" dir="5400000" algn="t" rotWithShape="0">
                  <a:schemeClr val="accent4">
                    <a:lumMod val="75000"/>
                    <a:alpha val="40000"/>
                  </a:schemeClr>
                </a:outerShdw>
              </a:effectLst>
              <a:latin typeface="+mj-ea"/>
              <a:ea typeface="+mj-ea"/>
              <a:sym typeface="+mn-ea"/>
            </a:endParaRPr>
          </a:p>
        </p:txBody>
      </p:sp>
      <p:sp>
        <p:nvSpPr>
          <p:cNvPr id="20" name="任意多边形 19"/>
          <p:cNvSpPr/>
          <p:nvPr>
            <p:custDataLst>
              <p:tags r:id="rId7"/>
            </p:custDataLst>
          </p:nvPr>
        </p:nvSpPr>
        <p:spPr>
          <a:xfrm>
            <a:off x="6552056" y="1737782"/>
            <a:ext cx="1990632" cy="577733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166" h="1061">
                <a:moveTo>
                  <a:pt x="1956" y="0"/>
                </a:moveTo>
                <a:cubicBezTo>
                  <a:pt x="1973" y="0"/>
                  <a:pt x="1988" y="7"/>
                  <a:pt x="1998" y="18"/>
                </a:cubicBezTo>
                <a:lnTo>
                  <a:pt x="2000" y="19"/>
                </a:lnTo>
                <a:lnTo>
                  <a:pt x="2014" y="45"/>
                </a:lnTo>
                <a:lnTo>
                  <a:pt x="2091" y="186"/>
                </a:lnTo>
                <a:lnTo>
                  <a:pt x="3174" y="186"/>
                </a:lnTo>
                <a:lnTo>
                  <a:pt x="3473" y="186"/>
                </a:lnTo>
                <a:lnTo>
                  <a:pt x="4166" y="186"/>
                </a:lnTo>
                <a:lnTo>
                  <a:pt x="4166" y="1061"/>
                </a:lnTo>
                <a:lnTo>
                  <a:pt x="3473" y="1061"/>
                </a:lnTo>
                <a:lnTo>
                  <a:pt x="3174" y="1061"/>
                </a:lnTo>
                <a:lnTo>
                  <a:pt x="438" y="1061"/>
                </a:lnTo>
                <a:cubicBezTo>
                  <a:pt x="196" y="1061"/>
                  <a:pt x="0" y="865"/>
                  <a:pt x="0" y="624"/>
                </a:cubicBezTo>
                <a:cubicBezTo>
                  <a:pt x="0" y="382"/>
                  <a:pt x="196" y="186"/>
                  <a:pt x="438" y="186"/>
                </a:cubicBezTo>
                <a:lnTo>
                  <a:pt x="1819" y="186"/>
                </a:lnTo>
                <a:lnTo>
                  <a:pt x="1902" y="34"/>
                </a:lnTo>
                <a:lnTo>
                  <a:pt x="1905" y="29"/>
                </a:lnTo>
                <a:lnTo>
                  <a:pt x="1906" y="26"/>
                </a:lnTo>
                <a:cubicBezTo>
                  <a:pt x="1917" y="10"/>
                  <a:pt x="1935" y="0"/>
                  <a:pt x="1956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80000"/>
                  <a:lumOff val="20000"/>
                </a:schemeClr>
              </a:gs>
              <a:gs pos="100000">
                <a:schemeClr val="accent1"/>
              </a:gs>
            </a:gsLst>
            <a:lin ang="0" scaled="0"/>
          </a:gra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31958" tIns="134778" rIns="378142" rtlCol="0" anchor="ctr">
            <a:normAutofit fontScale="90000"/>
          </a:bodyPr>
          <a:lstStyle/>
          <a:p>
            <a:pPr algn="ctr"/>
            <a:r>
              <a:rPr lang="zh-CN" altLang="en-US" sz="1350" b="1" spc="300" dirty="0">
                <a:solidFill>
                  <a:schemeClr val="lt1">
                    <a:lumMod val="100000"/>
                  </a:schemeClr>
                </a:solidFill>
                <a:effectLst>
                  <a:outerShdw blurRad="38100" dist="38100" dir="5400000" algn="t" rotWithShape="0">
                    <a:schemeClr val="accent1">
                      <a:lumMod val="75000"/>
                      <a:alpha val="40000"/>
                    </a:schemeClr>
                  </a:outerShdw>
                </a:effectLst>
                <a:latin typeface="+mj-ea"/>
                <a:ea typeface="+mj-ea"/>
                <a:sym typeface="+mn-ea"/>
              </a:rPr>
              <a:t>部门资产管理员审批</a:t>
            </a:r>
            <a:endParaRPr lang="zh-CN" altLang="en-US" sz="1350" b="1" spc="300" dirty="0">
              <a:solidFill>
                <a:schemeClr val="lt1">
                  <a:lumMod val="100000"/>
                </a:schemeClr>
              </a:solidFill>
              <a:effectLst>
                <a:outerShdw blurRad="38100" dist="38100" dir="5400000" algn="t" rotWithShape="0">
                  <a:schemeClr val="accent1">
                    <a:lumMod val="75000"/>
                    <a:alpha val="40000"/>
                  </a:schemeClr>
                </a:outerShdw>
              </a:effectLst>
              <a:latin typeface="+mj-ea"/>
              <a:ea typeface="+mj-ea"/>
              <a:sym typeface="+mn-ea"/>
            </a:endParaRPr>
          </a:p>
        </p:txBody>
      </p:sp>
      <p:sp>
        <p:nvSpPr>
          <p:cNvPr id="119" name="任意多边形 118"/>
          <p:cNvSpPr/>
          <p:nvPr>
            <p:custDataLst>
              <p:tags r:id="rId8"/>
            </p:custDataLst>
          </p:nvPr>
        </p:nvSpPr>
        <p:spPr>
          <a:xfrm>
            <a:off x="8430185" y="1831093"/>
            <a:ext cx="1496944" cy="592292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909" h="1061">
                <a:moveTo>
                  <a:pt x="437" y="0"/>
                </a:moveTo>
                <a:lnTo>
                  <a:pt x="3471" y="0"/>
                </a:lnTo>
                <a:cubicBezTo>
                  <a:pt x="3713" y="0"/>
                  <a:pt x="3909" y="196"/>
                  <a:pt x="3909" y="437"/>
                </a:cubicBezTo>
                <a:cubicBezTo>
                  <a:pt x="3909" y="679"/>
                  <a:pt x="3713" y="875"/>
                  <a:pt x="3471" y="875"/>
                </a:cubicBezTo>
                <a:lnTo>
                  <a:pt x="2091" y="875"/>
                </a:lnTo>
                <a:lnTo>
                  <a:pt x="2090" y="875"/>
                </a:lnTo>
                <a:lnTo>
                  <a:pt x="2007" y="1027"/>
                </a:lnTo>
                <a:lnTo>
                  <a:pt x="2004" y="1032"/>
                </a:lnTo>
                <a:lnTo>
                  <a:pt x="2003" y="1035"/>
                </a:lnTo>
                <a:cubicBezTo>
                  <a:pt x="1992" y="1051"/>
                  <a:pt x="1974" y="1061"/>
                  <a:pt x="1953" y="1061"/>
                </a:cubicBezTo>
                <a:cubicBezTo>
                  <a:pt x="1936" y="1061"/>
                  <a:pt x="1921" y="1054"/>
                  <a:pt x="1911" y="1043"/>
                </a:cubicBezTo>
                <a:lnTo>
                  <a:pt x="1911" y="1043"/>
                </a:lnTo>
                <a:lnTo>
                  <a:pt x="1819" y="875"/>
                </a:lnTo>
                <a:lnTo>
                  <a:pt x="1818" y="875"/>
                </a:lnTo>
                <a:lnTo>
                  <a:pt x="437" y="875"/>
                </a:lnTo>
                <a:lnTo>
                  <a:pt x="415" y="874"/>
                </a:lnTo>
                <a:lnTo>
                  <a:pt x="414" y="874"/>
                </a:lnTo>
                <a:lnTo>
                  <a:pt x="392" y="873"/>
                </a:lnTo>
                <a:cubicBezTo>
                  <a:pt x="319" y="865"/>
                  <a:pt x="251" y="840"/>
                  <a:pt x="193" y="800"/>
                </a:cubicBezTo>
                <a:lnTo>
                  <a:pt x="188" y="797"/>
                </a:lnTo>
                <a:lnTo>
                  <a:pt x="176" y="788"/>
                </a:lnTo>
                <a:cubicBezTo>
                  <a:pt x="69" y="708"/>
                  <a:pt x="0" y="581"/>
                  <a:pt x="0" y="437"/>
                </a:cubicBezTo>
                <a:cubicBezTo>
                  <a:pt x="0" y="286"/>
                  <a:pt x="77" y="153"/>
                  <a:pt x="193" y="75"/>
                </a:cubicBezTo>
                <a:lnTo>
                  <a:pt x="209" y="65"/>
                </a:lnTo>
                <a:lnTo>
                  <a:pt x="211" y="63"/>
                </a:lnTo>
                <a:cubicBezTo>
                  <a:pt x="265" y="30"/>
                  <a:pt x="326" y="9"/>
                  <a:pt x="392" y="2"/>
                </a:cubicBezTo>
                <a:lnTo>
                  <a:pt x="414" y="1"/>
                </a:lnTo>
                <a:lnTo>
                  <a:pt x="415" y="1"/>
                </a:lnTo>
                <a:lnTo>
                  <a:pt x="437" y="0"/>
                </a:lnTo>
                <a:close/>
              </a:path>
            </a:pathLst>
          </a:custGeom>
          <a:gradFill>
            <a:gsLst>
              <a:gs pos="0">
                <a:schemeClr val="accent4">
                  <a:lumMod val="80000"/>
                  <a:lumOff val="20000"/>
                </a:schemeClr>
              </a:gs>
              <a:gs pos="80000">
                <a:schemeClr val="accent4">
                  <a:lumMod val="90000"/>
                  <a:lumOff val="10000"/>
                </a:schemeClr>
              </a:gs>
            </a:gsLst>
            <a:lin ang="0" scaled="0"/>
          </a:gra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242887" tIns="0" rIns="0" bIns="80962" numCol="1" spcCol="0" rtlCol="0" fromWordArt="0" anchor="ctr" anchorCtr="0" forceAA="0" compatLnSpc="1">
            <a:norm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sz="1350" b="1" spc="300" dirty="0">
                <a:solidFill>
                  <a:schemeClr val="lt1">
                    <a:lumMod val="100000"/>
                  </a:schemeClr>
                </a:solidFill>
                <a:effectLst>
                  <a:outerShdw blurRad="38100" dist="38100" dir="5400000" algn="t" rotWithShape="0">
                    <a:schemeClr val="accent4">
                      <a:lumMod val="75000"/>
                      <a:alpha val="40000"/>
                    </a:schemeClr>
                  </a:outerShdw>
                </a:effectLst>
                <a:latin typeface="+mj-ea"/>
                <a:ea typeface="+mj-ea"/>
                <a:sym typeface="+mn-ea"/>
              </a:rPr>
              <a:t>资产交接完成</a:t>
            </a:r>
            <a:endParaRPr lang="zh-CN" altLang="en-US" sz="1350" b="1" spc="300" dirty="0">
              <a:solidFill>
                <a:schemeClr val="lt1">
                  <a:lumMod val="100000"/>
                </a:schemeClr>
              </a:solidFill>
              <a:effectLst>
                <a:outerShdw blurRad="38100" dist="38100" dir="5400000" algn="t" rotWithShape="0">
                  <a:schemeClr val="accent4">
                    <a:lumMod val="75000"/>
                    <a:alpha val="40000"/>
                  </a:schemeClr>
                </a:outerShdw>
              </a:effectLst>
              <a:latin typeface="+mj-ea"/>
              <a:ea typeface="+mj-ea"/>
              <a:sym typeface="+mn-ea"/>
            </a:endParaRPr>
          </a:p>
        </p:txBody>
      </p:sp>
      <p:pic>
        <p:nvPicPr>
          <p:cNvPr id="6" name="图片 21" descr="343435383038363b343532323339393bd6b4d0d0d5aad2aa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995052" y="1894786"/>
            <a:ext cx="76636" cy="76636"/>
          </a:xfrm>
          <a:prstGeom prst="rect">
            <a:avLst/>
          </a:prstGeom>
          <a:effectLst/>
        </p:spPr>
      </p:pic>
      <p:pic>
        <p:nvPicPr>
          <p:cNvPr id="3" name="图形 4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55285"/>
          <a:stretch>
            <a:fillRect/>
          </a:stretch>
        </p:blipFill>
        <p:spPr>
          <a:xfrm>
            <a:off x="6248599" y="2705259"/>
            <a:ext cx="2141086" cy="3317716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9" h="6968">
                <a:moveTo>
                  <a:pt x="0" y="0"/>
                </a:moveTo>
                <a:lnTo>
                  <a:pt x="4739" y="0"/>
                </a:lnTo>
                <a:lnTo>
                  <a:pt x="4739" y="6968"/>
                </a:lnTo>
                <a:lnTo>
                  <a:pt x="0" y="696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" name="图形 4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r="55285"/>
          <a:stretch>
            <a:fillRect/>
          </a:stretch>
        </p:blipFill>
        <p:spPr>
          <a:xfrm>
            <a:off x="4409123" y="2694328"/>
            <a:ext cx="2140093" cy="3328647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8" h="6968">
                <a:moveTo>
                  <a:pt x="0" y="0"/>
                </a:moveTo>
                <a:lnTo>
                  <a:pt x="4738" y="0"/>
                </a:lnTo>
                <a:lnTo>
                  <a:pt x="4738" y="6968"/>
                </a:lnTo>
                <a:lnTo>
                  <a:pt x="0" y="6968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51" name="任意多边形 450"/>
          <p:cNvSpPr/>
          <p:nvPr>
            <p:custDataLst>
              <p:tags r:id="rId15"/>
            </p:custDataLst>
          </p:nvPr>
        </p:nvSpPr>
        <p:spPr>
          <a:xfrm>
            <a:off x="6749123" y="5160456"/>
            <a:ext cx="75025" cy="13264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94" h="343">
                <a:moveTo>
                  <a:pt x="171" y="0"/>
                </a:moveTo>
                <a:lnTo>
                  <a:pt x="172" y="0"/>
                </a:lnTo>
                <a:lnTo>
                  <a:pt x="180" y="0"/>
                </a:lnTo>
                <a:lnTo>
                  <a:pt x="181" y="0"/>
                </a:lnTo>
                <a:lnTo>
                  <a:pt x="189" y="1"/>
                </a:lnTo>
                <a:lnTo>
                  <a:pt x="194" y="2"/>
                </a:lnTo>
                <a:lnTo>
                  <a:pt x="194" y="194"/>
                </a:lnTo>
                <a:lnTo>
                  <a:pt x="194" y="341"/>
                </a:lnTo>
                <a:lnTo>
                  <a:pt x="189" y="342"/>
                </a:lnTo>
                <a:cubicBezTo>
                  <a:pt x="183" y="343"/>
                  <a:pt x="177" y="343"/>
                  <a:pt x="171" y="343"/>
                </a:cubicBezTo>
                <a:cubicBezTo>
                  <a:pt x="102" y="343"/>
                  <a:pt x="43" y="302"/>
                  <a:pt x="16" y="244"/>
                </a:cubicBezTo>
                <a:lnTo>
                  <a:pt x="15" y="241"/>
                </a:lnTo>
                <a:lnTo>
                  <a:pt x="14" y="239"/>
                </a:lnTo>
                <a:cubicBezTo>
                  <a:pt x="10" y="231"/>
                  <a:pt x="6" y="222"/>
                  <a:pt x="4" y="213"/>
                </a:cubicBezTo>
                <a:lnTo>
                  <a:pt x="2" y="204"/>
                </a:lnTo>
                <a:lnTo>
                  <a:pt x="0" y="204"/>
                </a:lnTo>
                <a:lnTo>
                  <a:pt x="0" y="180"/>
                </a:lnTo>
                <a:lnTo>
                  <a:pt x="0" y="177"/>
                </a:lnTo>
                <a:lnTo>
                  <a:pt x="0" y="172"/>
                </a:lnTo>
                <a:cubicBezTo>
                  <a:pt x="0" y="163"/>
                  <a:pt x="1" y="154"/>
                  <a:pt x="2" y="145"/>
                </a:cubicBezTo>
                <a:lnTo>
                  <a:pt x="3" y="137"/>
                </a:lnTo>
                <a:cubicBezTo>
                  <a:pt x="19" y="58"/>
                  <a:pt x="88" y="0"/>
                  <a:pt x="171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350">
              <a:sym typeface="+mn-ea"/>
            </a:endParaRPr>
          </a:p>
        </p:txBody>
      </p:sp>
      <p:sp>
        <p:nvSpPr>
          <p:cNvPr id="452" name="任意多边形 451"/>
          <p:cNvSpPr/>
          <p:nvPr>
            <p:custDataLst>
              <p:tags r:id="rId16"/>
            </p:custDataLst>
          </p:nvPr>
        </p:nvSpPr>
        <p:spPr>
          <a:xfrm>
            <a:off x="6749898" y="4986430"/>
            <a:ext cx="955595" cy="239769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420" h="620">
                <a:moveTo>
                  <a:pt x="225" y="0"/>
                </a:moveTo>
                <a:lnTo>
                  <a:pt x="2195" y="0"/>
                </a:lnTo>
                <a:cubicBezTo>
                  <a:pt x="2319" y="0"/>
                  <a:pt x="2420" y="101"/>
                  <a:pt x="2420" y="225"/>
                </a:cubicBezTo>
                <a:cubicBezTo>
                  <a:pt x="2420" y="349"/>
                  <a:pt x="2319" y="450"/>
                  <a:pt x="2195" y="450"/>
                </a:cubicBezTo>
                <a:lnTo>
                  <a:pt x="629" y="450"/>
                </a:lnTo>
                <a:lnTo>
                  <a:pt x="629" y="448"/>
                </a:lnTo>
                <a:lnTo>
                  <a:pt x="181" y="448"/>
                </a:lnTo>
                <a:lnTo>
                  <a:pt x="180" y="448"/>
                </a:lnTo>
                <a:lnTo>
                  <a:pt x="172" y="448"/>
                </a:lnTo>
                <a:lnTo>
                  <a:pt x="171" y="448"/>
                </a:lnTo>
                <a:cubicBezTo>
                  <a:pt x="88" y="448"/>
                  <a:pt x="19" y="506"/>
                  <a:pt x="3" y="585"/>
                </a:cubicBezTo>
                <a:lnTo>
                  <a:pt x="2" y="593"/>
                </a:lnTo>
                <a:cubicBezTo>
                  <a:pt x="1" y="602"/>
                  <a:pt x="0" y="611"/>
                  <a:pt x="0" y="620"/>
                </a:cubicBezTo>
                <a:lnTo>
                  <a:pt x="0" y="225"/>
                </a:lnTo>
                <a:lnTo>
                  <a:pt x="0" y="202"/>
                </a:lnTo>
                <a:lnTo>
                  <a:pt x="1" y="202"/>
                </a:lnTo>
                <a:lnTo>
                  <a:pt x="1" y="202"/>
                </a:lnTo>
                <a:cubicBezTo>
                  <a:pt x="13" y="89"/>
                  <a:pt x="109" y="0"/>
                  <a:pt x="225" y="0"/>
                </a:cubicBezTo>
                <a:close/>
              </a:path>
            </a:pathLst>
          </a:custGeom>
          <a:solidFill>
            <a:schemeClr val="accent1"/>
          </a:solidFill>
          <a:ln w="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350">
              <a:sym typeface="+mn-ea"/>
            </a:endParaRPr>
          </a:p>
        </p:txBody>
      </p:sp>
      <p:pic>
        <p:nvPicPr>
          <p:cNvPr id="453" name="图形 2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6820668" y="5159296"/>
            <a:ext cx="1062330" cy="466389"/>
          </a:xfrm>
          <a:prstGeom prst="rect">
            <a:avLst/>
          </a:prstGeom>
        </p:spPr>
      </p:pic>
      <p:sp>
        <p:nvSpPr>
          <p:cNvPr id="454" name="标题"/>
          <p:cNvSpPr txBox="1"/>
          <p:nvPr>
            <p:custDataLst>
              <p:tags r:id="rId19"/>
            </p:custDataLst>
          </p:nvPr>
        </p:nvSpPr>
        <p:spPr>
          <a:xfrm>
            <a:off x="6876142" y="5192156"/>
            <a:ext cx="708133" cy="401832"/>
          </a:xfrm>
          <a:prstGeom prst="rect">
            <a:avLst/>
          </a:prstGeom>
          <a:noFill/>
        </p:spPr>
        <p:txBody>
          <a:bodyPr wrap="square" lIns="0" tIns="0" rIns="0" bIns="53816" rtlCol="0" anchor="ctr" anchorCtr="0">
            <a:normAutofit fontScale="60000"/>
          </a:bodyPr>
          <a:lstStyle/>
          <a:p>
            <a:pPr indent="0" algn="ctr" fontAlgn="auto">
              <a:lnSpc>
                <a:spcPct val="130000"/>
              </a:lnSpc>
            </a:pPr>
            <a:r>
              <a:rPr lang="zh-CN" altLang="en-US" sz="1350" b="1" spc="150" dirty="0">
                <a:latin typeface="+mj-ea"/>
                <a:ea typeface="+mj-ea"/>
                <a:sym typeface="+mn-ea"/>
              </a:rPr>
              <a:t>调入部门使用人领人</a:t>
            </a:r>
            <a:endParaRPr lang="zh-CN" altLang="en-US" sz="1350" b="1" spc="150" dirty="0">
              <a:latin typeface="+mj-ea"/>
              <a:ea typeface="+mj-ea"/>
              <a:sym typeface="+mn-ea"/>
            </a:endParaRPr>
          </a:p>
        </p:txBody>
      </p:sp>
      <p:sp>
        <p:nvSpPr>
          <p:cNvPr id="455" name="平行四边形 454"/>
          <p:cNvSpPr/>
          <p:nvPr>
            <p:custDataLst>
              <p:tags r:id="rId20"/>
            </p:custDataLst>
          </p:nvPr>
        </p:nvSpPr>
        <p:spPr>
          <a:xfrm>
            <a:off x="6857793" y="4986818"/>
            <a:ext cx="133419" cy="181760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56" name="平行四边形 455"/>
          <p:cNvSpPr/>
          <p:nvPr>
            <p:custDataLst>
              <p:tags r:id="rId21"/>
            </p:custDataLst>
          </p:nvPr>
        </p:nvSpPr>
        <p:spPr>
          <a:xfrm>
            <a:off x="7129659" y="4986818"/>
            <a:ext cx="133419" cy="181760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57" name="平行四边形 456"/>
          <p:cNvSpPr/>
          <p:nvPr>
            <p:custDataLst>
              <p:tags r:id="rId22"/>
            </p:custDataLst>
          </p:nvPr>
        </p:nvSpPr>
        <p:spPr>
          <a:xfrm>
            <a:off x="7401140" y="4986818"/>
            <a:ext cx="133419" cy="181760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59" name="椭圆 458"/>
          <p:cNvSpPr/>
          <p:nvPr>
            <p:custDataLst>
              <p:tags r:id="rId23"/>
            </p:custDataLst>
          </p:nvPr>
        </p:nvSpPr>
        <p:spPr>
          <a:xfrm>
            <a:off x="7763500" y="5268353"/>
            <a:ext cx="233581" cy="23358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60" name="椭圆 459"/>
          <p:cNvSpPr/>
          <p:nvPr>
            <p:custDataLst>
              <p:tags r:id="rId24"/>
            </p:custDataLst>
          </p:nvPr>
        </p:nvSpPr>
        <p:spPr>
          <a:xfrm>
            <a:off x="7781676" y="5286528"/>
            <a:ext cx="197230" cy="1972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61" name="序号"/>
          <p:cNvSpPr txBox="1"/>
          <p:nvPr>
            <p:custDataLst>
              <p:tags r:id="rId25"/>
            </p:custDataLst>
          </p:nvPr>
        </p:nvSpPr>
        <p:spPr>
          <a:xfrm>
            <a:off x="6884477" y="4987204"/>
            <a:ext cx="691462" cy="15507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 fontScale="55000" lnSpcReduction="10000"/>
          </a:bodyPr>
          <a:lstStyle/>
          <a:p>
            <a:pPr lvl="0" algn="ctr">
              <a:lnSpc>
                <a:spcPct val="130000"/>
              </a:lnSpc>
              <a:buClrTx/>
              <a:buSzTx/>
              <a:buFontTx/>
            </a:pPr>
            <a:r>
              <a:rPr lang="en-US" altLang="zh-CN" sz="1350" b="1" spc="15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06</a:t>
            </a:r>
            <a:endParaRPr lang="en-US" altLang="zh-CN" sz="1350" b="1" spc="15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377" name="任意多边形 376"/>
          <p:cNvSpPr/>
          <p:nvPr>
            <p:custDataLst>
              <p:tags r:id="rId26"/>
            </p:custDataLst>
          </p:nvPr>
        </p:nvSpPr>
        <p:spPr>
          <a:xfrm>
            <a:off x="3297614" y="5182500"/>
            <a:ext cx="75025" cy="13264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94" h="343">
                <a:moveTo>
                  <a:pt x="171" y="0"/>
                </a:moveTo>
                <a:lnTo>
                  <a:pt x="172" y="0"/>
                </a:lnTo>
                <a:lnTo>
                  <a:pt x="180" y="0"/>
                </a:lnTo>
                <a:lnTo>
                  <a:pt x="181" y="0"/>
                </a:lnTo>
                <a:lnTo>
                  <a:pt x="189" y="1"/>
                </a:lnTo>
                <a:lnTo>
                  <a:pt x="194" y="2"/>
                </a:lnTo>
                <a:lnTo>
                  <a:pt x="194" y="194"/>
                </a:lnTo>
                <a:lnTo>
                  <a:pt x="194" y="341"/>
                </a:lnTo>
                <a:lnTo>
                  <a:pt x="189" y="342"/>
                </a:lnTo>
                <a:cubicBezTo>
                  <a:pt x="183" y="343"/>
                  <a:pt x="177" y="343"/>
                  <a:pt x="171" y="343"/>
                </a:cubicBezTo>
                <a:cubicBezTo>
                  <a:pt x="102" y="343"/>
                  <a:pt x="43" y="302"/>
                  <a:pt x="16" y="244"/>
                </a:cubicBezTo>
                <a:lnTo>
                  <a:pt x="15" y="241"/>
                </a:lnTo>
                <a:lnTo>
                  <a:pt x="14" y="239"/>
                </a:lnTo>
                <a:cubicBezTo>
                  <a:pt x="10" y="231"/>
                  <a:pt x="6" y="222"/>
                  <a:pt x="4" y="213"/>
                </a:cubicBezTo>
                <a:lnTo>
                  <a:pt x="2" y="204"/>
                </a:lnTo>
                <a:lnTo>
                  <a:pt x="0" y="204"/>
                </a:lnTo>
                <a:lnTo>
                  <a:pt x="0" y="180"/>
                </a:lnTo>
                <a:lnTo>
                  <a:pt x="0" y="177"/>
                </a:lnTo>
                <a:lnTo>
                  <a:pt x="0" y="172"/>
                </a:lnTo>
                <a:cubicBezTo>
                  <a:pt x="0" y="163"/>
                  <a:pt x="1" y="154"/>
                  <a:pt x="2" y="145"/>
                </a:cubicBezTo>
                <a:lnTo>
                  <a:pt x="3" y="137"/>
                </a:lnTo>
                <a:cubicBezTo>
                  <a:pt x="19" y="58"/>
                  <a:pt x="88" y="0"/>
                  <a:pt x="171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350">
              <a:sym typeface="+mn-ea"/>
            </a:endParaRPr>
          </a:p>
        </p:txBody>
      </p:sp>
      <p:sp>
        <p:nvSpPr>
          <p:cNvPr id="378" name="任意多边形 377"/>
          <p:cNvSpPr/>
          <p:nvPr>
            <p:custDataLst>
              <p:tags r:id="rId27"/>
            </p:custDataLst>
          </p:nvPr>
        </p:nvSpPr>
        <p:spPr>
          <a:xfrm>
            <a:off x="3298581" y="4891562"/>
            <a:ext cx="955514" cy="35676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420" h="620">
                <a:moveTo>
                  <a:pt x="225" y="0"/>
                </a:moveTo>
                <a:lnTo>
                  <a:pt x="2195" y="0"/>
                </a:lnTo>
                <a:cubicBezTo>
                  <a:pt x="2319" y="0"/>
                  <a:pt x="2420" y="101"/>
                  <a:pt x="2420" y="225"/>
                </a:cubicBezTo>
                <a:cubicBezTo>
                  <a:pt x="2420" y="349"/>
                  <a:pt x="2319" y="450"/>
                  <a:pt x="2195" y="450"/>
                </a:cubicBezTo>
                <a:lnTo>
                  <a:pt x="629" y="450"/>
                </a:lnTo>
                <a:lnTo>
                  <a:pt x="629" y="448"/>
                </a:lnTo>
                <a:lnTo>
                  <a:pt x="181" y="448"/>
                </a:lnTo>
                <a:lnTo>
                  <a:pt x="180" y="448"/>
                </a:lnTo>
                <a:lnTo>
                  <a:pt x="172" y="448"/>
                </a:lnTo>
                <a:lnTo>
                  <a:pt x="171" y="448"/>
                </a:lnTo>
                <a:cubicBezTo>
                  <a:pt x="88" y="448"/>
                  <a:pt x="19" y="506"/>
                  <a:pt x="3" y="585"/>
                </a:cubicBezTo>
                <a:lnTo>
                  <a:pt x="2" y="593"/>
                </a:lnTo>
                <a:cubicBezTo>
                  <a:pt x="1" y="602"/>
                  <a:pt x="0" y="611"/>
                  <a:pt x="0" y="620"/>
                </a:cubicBezTo>
                <a:lnTo>
                  <a:pt x="0" y="225"/>
                </a:lnTo>
                <a:lnTo>
                  <a:pt x="0" y="202"/>
                </a:lnTo>
                <a:lnTo>
                  <a:pt x="1" y="202"/>
                </a:lnTo>
                <a:lnTo>
                  <a:pt x="1" y="202"/>
                </a:lnTo>
                <a:cubicBezTo>
                  <a:pt x="13" y="89"/>
                  <a:pt x="109" y="0"/>
                  <a:pt x="225" y="0"/>
                </a:cubicBezTo>
                <a:close/>
              </a:path>
            </a:pathLst>
          </a:custGeom>
          <a:solidFill>
            <a:schemeClr val="accent1"/>
          </a:solidFill>
          <a:ln w="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350">
              <a:sym typeface="+mn-ea"/>
            </a:endParaRPr>
          </a:p>
        </p:txBody>
      </p:sp>
      <p:pic>
        <p:nvPicPr>
          <p:cNvPr id="379" name="图形 2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3369159" y="5181339"/>
            <a:ext cx="1062330" cy="466389"/>
          </a:xfrm>
          <a:prstGeom prst="rect">
            <a:avLst/>
          </a:prstGeom>
        </p:spPr>
      </p:pic>
      <p:sp>
        <p:nvSpPr>
          <p:cNvPr id="380" name="标题"/>
          <p:cNvSpPr txBox="1"/>
          <p:nvPr>
            <p:custDataLst>
              <p:tags r:id="rId29"/>
            </p:custDataLst>
          </p:nvPr>
        </p:nvSpPr>
        <p:spPr>
          <a:xfrm>
            <a:off x="3424293" y="5214042"/>
            <a:ext cx="807442" cy="545085"/>
          </a:xfrm>
          <a:prstGeom prst="rect">
            <a:avLst/>
          </a:prstGeom>
          <a:noFill/>
        </p:spPr>
        <p:txBody>
          <a:bodyPr wrap="square" lIns="0" tIns="0" rIns="0" bIns="53816" rtlCol="0" anchor="ctr" anchorCtr="0">
            <a:normAutofit fontScale="80000"/>
          </a:bodyPr>
          <a:lstStyle/>
          <a:p>
            <a:pPr indent="0" algn="ctr" fontAlgn="auto">
              <a:lnSpc>
                <a:spcPct val="130000"/>
              </a:lnSpc>
            </a:pPr>
            <a:r>
              <a:rPr lang="zh-CN" altLang="en-US" sz="1350" b="1" spc="150" dirty="0">
                <a:latin typeface="+mj-ea"/>
                <a:ea typeface="+mj-ea"/>
                <a:sym typeface="+mn-ea"/>
              </a:rPr>
              <a:t>调出部门管理员审批</a:t>
            </a:r>
            <a:endParaRPr lang="zh-CN" altLang="en-US" sz="1350" b="1" spc="150" dirty="0">
              <a:latin typeface="+mj-ea"/>
              <a:ea typeface="+mj-ea"/>
              <a:sym typeface="+mn-ea"/>
            </a:endParaRPr>
          </a:p>
        </p:txBody>
      </p:sp>
      <p:sp>
        <p:nvSpPr>
          <p:cNvPr id="381" name="平行四边形 380"/>
          <p:cNvSpPr/>
          <p:nvPr>
            <p:custDataLst>
              <p:tags r:id="rId30"/>
            </p:custDataLst>
          </p:nvPr>
        </p:nvSpPr>
        <p:spPr>
          <a:xfrm>
            <a:off x="3406284" y="5008861"/>
            <a:ext cx="133419" cy="181760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82" name="平行四边形 381"/>
          <p:cNvSpPr/>
          <p:nvPr>
            <p:custDataLst>
              <p:tags r:id="rId31"/>
            </p:custDataLst>
          </p:nvPr>
        </p:nvSpPr>
        <p:spPr>
          <a:xfrm>
            <a:off x="3678151" y="5008861"/>
            <a:ext cx="133419" cy="181760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83" name="平行四边形 382"/>
          <p:cNvSpPr/>
          <p:nvPr>
            <p:custDataLst>
              <p:tags r:id="rId32"/>
            </p:custDataLst>
          </p:nvPr>
        </p:nvSpPr>
        <p:spPr>
          <a:xfrm>
            <a:off x="3949632" y="5008861"/>
            <a:ext cx="133419" cy="181760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85" name="椭圆 384"/>
          <p:cNvSpPr/>
          <p:nvPr>
            <p:custDataLst>
              <p:tags r:id="rId33"/>
            </p:custDataLst>
          </p:nvPr>
        </p:nvSpPr>
        <p:spPr>
          <a:xfrm>
            <a:off x="4305803" y="5290396"/>
            <a:ext cx="233581" cy="23358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86" name="椭圆 385"/>
          <p:cNvSpPr/>
          <p:nvPr>
            <p:custDataLst>
              <p:tags r:id="rId34"/>
            </p:custDataLst>
          </p:nvPr>
        </p:nvSpPr>
        <p:spPr>
          <a:xfrm>
            <a:off x="4323980" y="5308572"/>
            <a:ext cx="197230" cy="1972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88" name="序号"/>
          <p:cNvSpPr txBox="1"/>
          <p:nvPr>
            <p:custDataLst>
              <p:tags r:id="rId35"/>
            </p:custDataLst>
          </p:nvPr>
        </p:nvSpPr>
        <p:spPr>
          <a:xfrm>
            <a:off x="3432580" y="5009247"/>
            <a:ext cx="691462" cy="15507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 fontScale="55000" lnSpcReduction="10000"/>
          </a:bodyPr>
          <a:lstStyle/>
          <a:p>
            <a:pPr lvl="0" algn="ctr">
              <a:lnSpc>
                <a:spcPct val="130000"/>
              </a:lnSpc>
              <a:buClrTx/>
              <a:buSzTx/>
              <a:buFontTx/>
            </a:pPr>
            <a:r>
              <a:rPr lang="en-US" altLang="zh-CN" sz="1350" b="1" spc="15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02</a:t>
            </a:r>
            <a:endParaRPr lang="en-US" altLang="zh-CN" sz="1350" b="1" spc="15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pic>
        <p:nvPicPr>
          <p:cNvPr id="324" name="图片 323" descr="343439383331313b343532303032383bbfcdbba7b9dcc0ed"/>
          <p:cNvPicPr>
            <a:picLocks noChangeAspect="1"/>
          </p:cNvPicPr>
          <p:nvPr>
            <p:custDataLst>
              <p:tags r:id="rId36"/>
            </p:custDataLst>
          </p:nvPr>
        </p:nvPicPr>
        <p:blipFill>
          <a:blip r:embed="rId37"/>
          <a:stretch>
            <a:fillRect/>
          </a:stretch>
        </p:blipFill>
        <p:spPr>
          <a:xfrm>
            <a:off x="4368840" y="5348791"/>
            <a:ext cx="107510" cy="107510"/>
          </a:xfrm>
          <a:prstGeom prst="rect">
            <a:avLst/>
          </a:prstGeom>
        </p:spPr>
      </p:pic>
      <p:sp>
        <p:nvSpPr>
          <p:cNvPr id="465" name="任意多边形 464"/>
          <p:cNvSpPr/>
          <p:nvPr>
            <p:custDataLst>
              <p:tags r:id="rId38"/>
            </p:custDataLst>
          </p:nvPr>
        </p:nvSpPr>
        <p:spPr>
          <a:xfrm flipH="1">
            <a:off x="5979543" y="3809631"/>
            <a:ext cx="75025" cy="13264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94" h="343">
                <a:moveTo>
                  <a:pt x="171" y="0"/>
                </a:moveTo>
                <a:lnTo>
                  <a:pt x="172" y="0"/>
                </a:lnTo>
                <a:lnTo>
                  <a:pt x="180" y="0"/>
                </a:lnTo>
                <a:lnTo>
                  <a:pt x="181" y="0"/>
                </a:lnTo>
                <a:lnTo>
                  <a:pt x="189" y="1"/>
                </a:lnTo>
                <a:lnTo>
                  <a:pt x="194" y="2"/>
                </a:lnTo>
                <a:lnTo>
                  <a:pt x="194" y="194"/>
                </a:lnTo>
                <a:lnTo>
                  <a:pt x="194" y="341"/>
                </a:lnTo>
                <a:lnTo>
                  <a:pt x="189" y="342"/>
                </a:lnTo>
                <a:cubicBezTo>
                  <a:pt x="183" y="343"/>
                  <a:pt x="177" y="343"/>
                  <a:pt x="171" y="343"/>
                </a:cubicBezTo>
                <a:cubicBezTo>
                  <a:pt x="102" y="343"/>
                  <a:pt x="43" y="302"/>
                  <a:pt x="16" y="244"/>
                </a:cubicBezTo>
                <a:lnTo>
                  <a:pt x="15" y="241"/>
                </a:lnTo>
                <a:lnTo>
                  <a:pt x="14" y="239"/>
                </a:lnTo>
                <a:cubicBezTo>
                  <a:pt x="10" y="231"/>
                  <a:pt x="6" y="222"/>
                  <a:pt x="4" y="213"/>
                </a:cubicBezTo>
                <a:lnTo>
                  <a:pt x="2" y="204"/>
                </a:lnTo>
                <a:lnTo>
                  <a:pt x="0" y="204"/>
                </a:lnTo>
                <a:lnTo>
                  <a:pt x="0" y="180"/>
                </a:lnTo>
                <a:lnTo>
                  <a:pt x="0" y="177"/>
                </a:lnTo>
                <a:lnTo>
                  <a:pt x="0" y="172"/>
                </a:lnTo>
                <a:cubicBezTo>
                  <a:pt x="0" y="163"/>
                  <a:pt x="1" y="154"/>
                  <a:pt x="2" y="145"/>
                </a:cubicBezTo>
                <a:lnTo>
                  <a:pt x="3" y="137"/>
                </a:lnTo>
                <a:cubicBezTo>
                  <a:pt x="19" y="58"/>
                  <a:pt x="88" y="0"/>
                  <a:pt x="171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350">
              <a:sym typeface="+mn-ea"/>
            </a:endParaRPr>
          </a:p>
        </p:txBody>
      </p:sp>
      <p:sp>
        <p:nvSpPr>
          <p:cNvPr id="466" name="任意多边形 465"/>
          <p:cNvSpPr/>
          <p:nvPr>
            <p:custDataLst>
              <p:tags r:id="rId39"/>
            </p:custDataLst>
          </p:nvPr>
        </p:nvSpPr>
        <p:spPr>
          <a:xfrm flipH="1">
            <a:off x="5098200" y="3635604"/>
            <a:ext cx="955595" cy="239769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420" h="620">
                <a:moveTo>
                  <a:pt x="225" y="0"/>
                </a:moveTo>
                <a:lnTo>
                  <a:pt x="2195" y="0"/>
                </a:lnTo>
                <a:cubicBezTo>
                  <a:pt x="2319" y="0"/>
                  <a:pt x="2420" y="101"/>
                  <a:pt x="2420" y="225"/>
                </a:cubicBezTo>
                <a:cubicBezTo>
                  <a:pt x="2420" y="349"/>
                  <a:pt x="2319" y="450"/>
                  <a:pt x="2195" y="450"/>
                </a:cubicBezTo>
                <a:lnTo>
                  <a:pt x="629" y="450"/>
                </a:lnTo>
                <a:lnTo>
                  <a:pt x="629" y="448"/>
                </a:lnTo>
                <a:lnTo>
                  <a:pt x="181" y="448"/>
                </a:lnTo>
                <a:lnTo>
                  <a:pt x="180" y="448"/>
                </a:lnTo>
                <a:lnTo>
                  <a:pt x="172" y="448"/>
                </a:lnTo>
                <a:lnTo>
                  <a:pt x="171" y="448"/>
                </a:lnTo>
                <a:cubicBezTo>
                  <a:pt x="88" y="448"/>
                  <a:pt x="19" y="506"/>
                  <a:pt x="3" y="585"/>
                </a:cubicBezTo>
                <a:lnTo>
                  <a:pt x="2" y="593"/>
                </a:lnTo>
                <a:cubicBezTo>
                  <a:pt x="1" y="602"/>
                  <a:pt x="0" y="611"/>
                  <a:pt x="0" y="620"/>
                </a:cubicBezTo>
                <a:lnTo>
                  <a:pt x="0" y="225"/>
                </a:lnTo>
                <a:lnTo>
                  <a:pt x="0" y="202"/>
                </a:lnTo>
                <a:lnTo>
                  <a:pt x="1" y="202"/>
                </a:lnTo>
                <a:lnTo>
                  <a:pt x="1" y="202"/>
                </a:lnTo>
                <a:cubicBezTo>
                  <a:pt x="13" y="89"/>
                  <a:pt x="109" y="0"/>
                  <a:pt x="225" y="0"/>
                </a:cubicBezTo>
                <a:close/>
              </a:path>
            </a:pathLst>
          </a:custGeom>
          <a:solidFill>
            <a:schemeClr val="accent1"/>
          </a:solidFill>
          <a:ln w="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350">
              <a:sym typeface="+mn-ea"/>
            </a:endParaRPr>
          </a:p>
        </p:txBody>
      </p:sp>
      <p:pic>
        <p:nvPicPr>
          <p:cNvPr id="467" name="图形 2"/>
          <p:cNvPicPr>
            <a:picLocks noChangeAspect="1"/>
          </p:cNvPicPr>
          <p:nvPr>
            <p:custDataLst>
              <p:tags r:id="rId40"/>
            </p:custDataLst>
          </p:nvPr>
        </p:nvPicPr>
        <p:blipFill>
          <a:blip r:embed="rId18"/>
          <a:stretch>
            <a:fillRect/>
          </a:stretch>
        </p:blipFill>
        <p:spPr>
          <a:xfrm flipH="1">
            <a:off x="4920694" y="3808471"/>
            <a:ext cx="1062330" cy="466389"/>
          </a:xfrm>
          <a:prstGeom prst="rect">
            <a:avLst/>
          </a:prstGeom>
        </p:spPr>
      </p:pic>
      <p:sp>
        <p:nvSpPr>
          <p:cNvPr id="468" name="标题"/>
          <p:cNvSpPr txBox="1"/>
          <p:nvPr>
            <p:custDataLst>
              <p:tags r:id="rId41"/>
            </p:custDataLst>
          </p:nvPr>
        </p:nvSpPr>
        <p:spPr>
          <a:xfrm flipH="1">
            <a:off x="5220192" y="3841330"/>
            <a:ext cx="708133" cy="401832"/>
          </a:xfrm>
          <a:prstGeom prst="rect">
            <a:avLst/>
          </a:prstGeom>
          <a:noFill/>
        </p:spPr>
        <p:txBody>
          <a:bodyPr wrap="square" lIns="0" tIns="0" rIns="0" bIns="53816" rtlCol="0" anchor="ctr" anchorCtr="0">
            <a:normAutofit fontScale="60000"/>
          </a:bodyPr>
          <a:lstStyle/>
          <a:p>
            <a:pPr indent="0" algn="ctr" fontAlgn="auto">
              <a:lnSpc>
                <a:spcPct val="130000"/>
              </a:lnSpc>
            </a:pPr>
            <a:r>
              <a:rPr lang="zh-CN" altLang="en-US" sz="1350" b="1" spc="150" dirty="0">
                <a:latin typeface="+mj-ea"/>
                <a:ea typeface="+mj-ea"/>
                <a:sym typeface="+mn-ea"/>
              </a:rPr>
              <a:t>调入部门管理员审批</a:t>
            </a:r>
            <a:endParaRPr lang="zh-CN" altLang="en-US" sz="1350" b="1" spc="150" dirty="0">
              <a:latin typeface="+mj-ea"/>
              <a:ea typeface="+mj-ea"/>
              <a:sym typeface="+mn-ea"/>
            </a:endParaRPr>
          </a:p>
        </p:txBody>
      </p:sp>
      <p:sp>
        <p:nvSpPr>
          <p:cNvPr id="469" name="平行四边形 468"/>
          <p:cNvSpPr/>
          <p:nvPr>
            <p:custDataLst>
              <p:tags r:id="rId42"/>
            </p:custDataLst>
          </p:nvPr>
        </p:nvSpPr>
        <p:spPr>
          <a:xfrm flipH="1">
            <a:off x="5812479" y="3635991"/>
            <a:ext cx="133419" cy="181760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70" name="平行四边形 469"/>
          <p:cNvSpPr/>
          <p:nvPr>
            <p:custDataLst>
              <p:tags r:id="rId43"/>
            </p:custDataLst>
          </p:nvPr>
        </p:nvSpPr>
        <p:spPr>
          <a:xfrm flipH="1">
            <a:off x="5540612" y="3635991"/>
            <a:ext cx="133419" cy="181760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71" name="平行四边形 470"/>
          <p:cNvSpPr/>
          <p:nvPr>
            <p:custDataLst>
              <p:tags r:id="rId44"/>
            </p:custDataLst>
          </p:nvPr>
        </p:nvSpPr>
        <p:spPr>
          <a:xfrm flipH="1">
            <a:off x="5269132" y="3635991"/>
            <a:ext cx="133419" cy="181760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73" name="椭圆 472"/>
          <p:cNvSpPr/>
          <p:nvPr>
            <p:custDataLst>
              <p:tags r:id="rId45"/>
            </p:custDataLst>
          </p:nvPr>
        </p:nvSpPr>
        <p:spPr>
          <a:xfrm flipH="1">
            <a:off x="4813185" y="3917526"/>
            <a:ext cx="233581" cy="23358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74" name="椭圆 473"/>
          <p:cNvSpPr/>
          <p:nvPr>
            <p:custDataLst>
              <p:tags r:id="rId46"/>
            </p:custDataLst>
          </p:nvPr>
        </p:nvSpPr>
        <p:spPr>
          <a:xfrm flipH="1">
            <a:off x="4831362" y="3935703"/>
            <a:ext cx="197230" cy="1972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75" name="序号"/>
          <p:cNvSpPr txBox="1"/>
          <p:nvPr>
            <p:custDataLst>
              <p:tags r:id="rId47"/>
            </p:custDataLst>
          </p:nvPr>
        </p:nvSpPr>
        <p:spPr>
          <a:xfrm flipH="1">
            <a:off x="5228526" y="3636379"/>
            <a:ext cx="691462" cy="15507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 fontScale="55000" lnSpcReduction="10000"/>
          </a:bodyPr>
          <a:lstStyle/>
          <a:p>
            <a:pPr lvl="0" algn="ctr">
              <a:lnSpc>
                <a:spcPct val="130000"/>
              </a:lnSpc>
              <a:buClrTx/>
              <a:buSzTx/>
              <a:buFontTx/>
            </a:pPr>
            <a:r>
              <a:rPr lang="en-US" altLang="zh-CN" sz="1350" b="1" spc="15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04</a:t>
            </a:r>
            <a:endParaRPr lang="en-US" altLang="zh-CN" sz="1350" b="1" spc="15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pic>
        <p:nvPicPr>
          <p:cNvPr id="325" name="图片 324" descr="343439383331313b343532303032373bbfcdbba7b5b5b0b8"/>
          <p:cNvPicPr>
            <a:picLocks noChangeAspect="1"/>
          </p:cNvPicPr>
          <p:nvPr>
            <p:custDataLst>
              <p:tags r:id="rId48"/>
            </p:custDataLst>
          </p:nvPr>
        </p:nvPicPr>
        <p:blipFill>
          <a:blip r:embed="rId49"/>
          <a:stretch>
            <a:fillRect/>
          </a:stretch>
        </p:blipFill>
        <p:spPr>
          <a:xfrm>
            <a:off x="4883956" y="3986750"/>
            <a:ext cx="92041" cy="92041"/>
          </a:xfrm>
          <a:prstGeom prst="rect">
            <a:avLst/>
          </a:prstGeom>
        </p:spPr>
      </p:pic>
      <p:sp>
        <p:nvSpPr>
          <p:cNvPr id="478" name="任意多边形 477"/>
          <p:cNvSpPr/>
          <p:nvPr>
            <p:custDataLst>
              <p:tags r:id="rId50"/>
            </p:custDataLst>
          </p:nvPr>
        </p:nvSpPr>
        <p:spPr>
          <a:xfrm>
            <a:off x="6749123" y="4209116"/>
            <a:ext cx="75025" cy="13264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94" h="343">
                <a:moveTo>
                  <a:pt x="171" y="0"/>
                </a:moveTo>
                <a:lnTo>
                  <a:pt x="172" y="0"/>
                </a:lnTo>
                <a:lnTo>
                  <a:pt x="180" y="0"/>
                </a:lnTo>
                <a:lnTo>
                  <a:pt x="181" y="0"/>
                </a:lnTo>
                <a:lnTo>
                  <a:pt x="189" y="1"/>
                </a:lnTo>
                <a:lnTo>
                  <a:pt x="194" y="2"/>
                </a:lnTo>
                <a:lnTo>
                  <a:pt x="194" y="194"/>
                </a:lnTo>
                <a:lnTo>
                  <a:pt x="194" y="341"/>
                </a:lnTo>
                <a:lnTo>
                  <a:pt x="189" y="342"/>
                </a:lnTo>
                <a:cubicBezTo>
                  <a:pt x="183" y="343"/>
                  <a:pt x="177" y="343"/>
                  <a:pt x="171" y="343"/>
                </a:cubicBezTo>
                <a:cubicBezTo>
                  <a:pt x="102" y="343"/>
                  <a:pt x="43" y="302"/>
                  <a:pt x="16" y="244"/>
                </a:cubicBezTo>
                <a:lnTo>
                  <a:pt x="15" y="241"/>
                </a:lnTo>
                <a:lnTo>
                  <a:pt x="14" y="239"/>
                </a:lnTo>
                <a:cubicBezTo>
                  <a:pt x="10" y="231"/>
                  <a:pt x="6" y="222"/>
                  <a:pt x="4" y="213"/>
                </a:cubicBezTo>
                <a:lnTo>
                  <a:pt x="2" y="204"/>
                </a:lnTo>
                <a:lnTo>
                  <a:pt x="0" y="204"/>
                </a:lnTo>
                <a:lnTo>
                  <a:pt x="0" y="180"/>
                </a:lnTo>
                <a:lnTo>
                  <a:pt x="0" y="177"/>
                </a:lnTo>
                <a:lnTo>
                  <a:pt x="0" y="172"/>
                </a:lnTo>
                <a:cubicBezTo>
                  <a:pt x="0" y="163"/>
                  <a:pt x="1" y="154"/>
                  <a:pt x="2" y="145"/>
                </a:cubicBezTo>
                <a:lnTo>
                  <a:pt x="3" y="137"/>
                </a:lnTo>
                <a:cubicBezTo>
                  <a:pt x="19" y="58"/>
                  <a:pt x="88" y="0"/>
                  <a:pt x="171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350">
              <a:sym typeface="+mn-ea"/>
            </a:endParaRPr>
          </a:p>
        </p:txBody>
      </p:sp>
      <p:sp>
        <p:nvSpPr>
          <p:cNvPr id="479" name="任意多边形 478"/>
          <p:cNvSpPr/>
          <p:nvPr>
            <p:custDataLst>
              <p:tags r:id="rId51"/>
            </p:custDataLst>
          </p:nvPr>
        </p:nvSpPr>
        <p:spPr>
          <a:xfrm>
            <a:off x="6749898" y="4035090"/>
            <a:ext cx="955595" cy="239769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420" h="620">
                <a:moveTo>
                  <a:pt x="225" y="0"/>
                </a:moveTo>
                <a:lnTo>
                  <a:pt x="2195" y="0"/>
                </a:lnTo>
                <a:cubicBezTo>
                  <a:pt x="2319" y="0"/>
                  <a:pt x="2420" y="101"/>
                  <a:pt x="2420" y="225"/>
                </a:cubicBezTo>
                <a:cubicBezTo>
                  <a:pt x="2420" y="349"/>
                  <a:pt x="2319" y="450"/>
                  <a:pt x="2195" y="450"/>
                </a:cubicBezTo>
                <a:lnTo>
                  <a:pt x="629" y="450"/>
                </a:lnTo>
                <a:lnTo>
                  <a:pt x="629" y="448"/>
                </a:lnTo>
                <a:lnTo>
                  <a:pt x="181" y="448"/>
                </a:lnTo>
                <a:lnTo>
                  <a:pt x="180" y="448"/>
                </a:lnTo>
                <a:lnTo>
                  <a:pt x="172" y="448"/>
                </a:lnTo>
                <a:lnTo>
                  <a:pt x="171" y="448"/>
                </a:lnTo>
                <a:cubicBezTo>
                  <a:pt x="88" y="448"/>
                  <a:pt x="19" y="506"/>
                  <a:pt x="3" y="585"/>
                </a:cubicBezTo>
                <a:lnTo>
                  <a:pt x="2" y="593"/>
                </a:lnTo>
                <a:cubicBezTo>
                  <a:pt x="1" y="602"/>
                  <a:pt x="0" y="611"/>
                  <a:pt x="0" y="620"/>
                </a:cubicBezTo>
                <a:lnTo>
                  <a:pt x="0" y="225"/>
                </a:lnTo>
                <a:lnTo>
                  <a:pt x="0" y="202"/>
                </a:lnTo>
                <a:lnTo>
                  <a:pt x="1" y="202"/>
                </a:lnTo>
                <a:lnTo>
                  <a:pt x="1" y="202"/>
                </a:lnTo>
                <a:cubicBezTo>
                  <a:pt x="13" y="89"/>
                  <a:pt x="109" y="0"/>
                  <a:pt x="225" y="0"/>
                </a:cubicBezTo>
                <a:close/>
              </a:path>
            </a:pathLst>
          </a:custGeom>
          <a:solidFill>
            <a:schemeClr val="accent1"/>
          </a:solidFill>
          <a:ln w="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350">
              <a:sym typeface="+mn-ea"/>
            </a:endParaRPr>
          </a:p>
        </p:txBody>
      </p:sp>
      <p:pic>
        <p:nvPicPr>
          <p:cNvPr id="480" name="图形 2"/>
          <p:cNvPicPr>
            <a:picLocks noChangeAspect="1"/>
          </p:cNvPicPr>
          <p:nvPr>
            <p:custDataLst>
              <p:tags r:id="rId52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6820668" y="4207956"/>
            <a:ext cx="1062330" cy="466389"/>
          </a:xfrm>
          <a:prstGeom prst="rect">
            <a:avLst/>
          </a:prstGeom>
        </p:spPr>
      </p:pic>
      <p:sp>
        <p:nvSpPr>
          <p:cNvPr id="481" name="标题"/>
          <p:cNvSpPr txBox="1"/>
          <p:nvPr>
            <p:custDataLst>
              <p:tags r:id="rId53"/>
            </p:custDataLst>
          </p:nvPr>
        </p:nvSpPr>
        <p:spPr>
          <a:xfrm>
            <a:off x="6876142" y="4240815"/>
            <a:ext cx="708133" cy="401832"/>
          </a:xfrm>
          <a:prstGeom prst="rect">
            <a:avLst/>
          </a:prstGeom>
          <a:noFill/>
        </p:spPr>
        <p:txBody>
          <a:bodyPr wrap="square" lIns="0" tIns="0" rIns="0" bIns="53816" rtlCol="0" anchor="ctr" anchorCtr="0">
            <a:normAutofit fontScale="60000"/>
          </a:bodyPr>
          <a:lstStyle/>
          <a:p>
            <a:pPr indent="0" algn="ctr" fontAlgn="auto">
              <a:lnSpc>
                <a:spcPct val="130000"/>
              </a:lnSpc>
            </a:pPr>
            <a:r>
              <a:rPr lang="zh-CN" altLang="en-US" sz="1350" b="1" spc="150" dirty="0">
                <a:latin typeface="+mj-ea"/>
                <a:ea typeface="+mj-ea"/>
                <a:sym typeface="+mn-ea"/>
              </a:rPr>
              <a:t>调入部门领导审批</a:t>
            </a:r>
            <a:endParaRPr lang="zh-CN" altLang="en-US" sz="1350" b="1" spc="150" dirty="0">
              <a:latin typeface="+mj-ea"/>
              <a:ea typeface="+mj-ea"/>
              <a:sym typeface="+mn-ea"/>
            </a:endParaRPr>
          </a:p>
        </p:txBody>
      </p:sp>
      <p:sp>
        <p:nvSpPr>
          <p:cNvPr id="482" name="平行四边形 481"/>
          <p:cNvSpPr/>
          <p:nvPr>
            <p:custDataLst>
              <p:tags r:id="rId54"/>
            </p:custDataLst>
          </p:nvPr>
        </p:nvSpPr>
        <p:spPr>
          <a:xfrm>
            <a:off x="6857793" y="4035478"/>
            <a:ext cx="133419" cy="181760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83" name="平行四边形 482"/>
          <p:cNvSpPr/>
          <p:nvPr>
            <p:custDataLst>
              <p:tags r:id="rId55"/>
            </p:custDataLst>
          </p:nvPr>
        </p:nvSpPr>
        <p:spPr>
          <a:xfrm>
            <a:off x="7129659" y="4035478"/>
            <a:ext cx="133419" cy="181760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84" name="平行四边形 483"/>
          <p:cNvSpPr/>
          <p:nvPr>
            <p:custDataLst>
              <p:tags r:id="rId56"/>
            </p:custDataLst>
          </p:nvPr>
        </p:nvSpPr>
        <p:spPr>
          <a:xfrm>
            <a:off x="7401140" y="4035478"/>
            <a:ext cx="133419" cy="181760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86" name="椭圆 485"/>
          <p:cNvSpPr/>
          <p:nvPr>
            <p:custDataLst>
              <p:tags r:id="rId57"/>
            </p:custDataLst>
          </p:nvPr>
        </p:nvSpPr>
        <p:spPr>
          <a:xfrm>
            <a:off x="7763500" y="4317013"/>
            <a:ext cx="233581" cy="23358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87" name="椭圆 486"/>
          <p:cNvSpPr/>
          <p:nvPr>
            <p:custDataLst>
              <p:tags r:id="rId58"/>
            </p:custDataLst>
          </p:nvPr>
        </p:nvSpPr>
        <p:spPr>
          <a:xfrm>
            <a:off x="7781676" y="4335188"/>
            <a:ext cx="197230" cy="1972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89" name="序号"/>
          <p:cNvSpPr txBox="1"/>
          <p:nvPr>
            <p:custDataLst>
              <p:tags r:id="rId59"/>
            </p:custDataLst>
          </p:nvPr>
        </p:nvSpPr>
        <p:spPr>
          <a:xfrm>
            <a:off x="6884477" y="4035864"/>
            <a:ext cx="691462" cy="15507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 fontScale="55000" lnSpcReduction="10000"/>
          </a:bodyPr>
          <a:lstStyle/>
          <a:p>
            <a:pPr lvl="0" algn="ctr">
              <a:lnSpc>
                <a:spcPct val="130000"/>
              </a:lnSpc>
              <a:buClrTx/>
              <a:buSzTx/>
              <a:buFontTx/>
            </a:pPr>
            <a:r>
              <a:rPr lang="en-US" altLang="zh-CN" sz="1350" b="1" spc="15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05</a:t>
            </a:r>
            <a:endParaRPr lang="en-US" altLang="zh-CN" sz="1350" b="1" spc="15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pic>
        <p:nvPicPr>
          <p:cNvPr id="326" name="图片 325" descr="343435383037343b343532333835313bc7e5b5a5"/>
          <p:cNvPicPr>
            <a:picLocks noChangeAspect="1"/>
          </p:cNvPicPr>
          <p:nvPr>
            <p:custDataLst>
              <p:tags r:id="rId60"/>
            </p:custDataLst>
          </p:nvPr>
        </p:nvPicPr>
        <p:blipFill>
          <a:blip r:embed="rId61"/>
          <a:stretch>
            <a:fillRect/>
          </a:stretch>
        </p:blipFill>
        <p:spPr>
          <a:xfrm flipH="1">
            <a:off x="7834271" y="5339123"/>
            <a:ext cx="92041" cy="92041"/>
          </a:xfrm>
          <a:prstGeom prst="rect">
            <a:avLst/>
          </a:prstGeom>
        </p:spPr>
      </p:pic>
      <p:sp>
        <p:nvSpPr>
          <p:cNvPr id="390" name="任意多边形 389"/>
          <p:cNvSpPr/>
          <p:nvPr>
            <p:custDataLst>
              <p:tags r:id="rId62"/>
            </p:custDataLst>
          </p:nvPr>
        </p:nvSpPr>
        <p:spPr>
          <a:xfrm flipH="1">
            <a:off x="5981090" y="4758264"/>
            <a:ext cx="75025" cy="13264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94" h="343">
                <a:moveTo>
                  <a:pt x="171" y="0"/>
                </a:moveTo>
                <a:lnTo>
                  <a:pt x="172" y="0"/>
                </a:lnTo>
                <a:lnTo>
                  <a:pt x="180" y="0"/>
                </a:lnTo>
                <a:lnTo>
                  <a:pt x="181" y="0"/>
                </a:lnTo>
                <a:lnTo>
                  <a:pt x="189" y="1"/>
                </a:lnTo>
                <a:lnTo>
                  <a:pt x="194" y="2"/>
                </a:lnTo>
                <a:lnTo>
                  <a:pt x="194" y="194"/>
                </a:lnTo>
                <a:lnTo>
                  <a:pt x="194" y="341"/>
                </a:lnTo>
                <a:lnTo>
                  <a:pt x="189" y="342"/>
                </a:lnTo>
                <a:cubicBezTo>
                  <a:pt x="183" y="343"/>
                  <a:pt x="177" y="343"/>
                  <a:pt x="171" y="343"/>
                </a:cubicBezTo>
                <a:cubicBezTo>
                  <a:pt x="102" y="343"/>
                  <a:pt x="43" y="302"/>
                  <a:pt x="16" y="244"/>
                </a:cubicBezTo>
                <a:lnTo>
                  <a:pt x="15" y="241"/>
                </a:lnTo>
                <a:lnTo>
                  <a:pt x="14" y="239"/>
                </a:lnTo>
                <a:cubicBezTo>
                  <a:pt x="10" y="231"/>
                  <a:pt x="6" y="222"/>
                  <a:pt x="4" y="213"/>
                </a:cubicBezTo>
                <a:lnTo>
                  <a:pt x="2" y="204"/>
                </a:lnTo>
                <a:lnTo>
                  <a:pt x="0" y="204"/>
                </a:lnTo>
                <a:lnTo>
                  <a:pt x="0" y="180"/>
                </a:lnTo>
                <a:lnTo>
                  <a:pt x="0" y="177"/>
                </a:lnTo>
                <a:lnTo>
                  <a:pt x="0" y="172"/>
                </a:lnTo>
                <a:cubicBezTo>
                  <a:pt x="0" y="163"/>
                  <a:pt x="1" y="154"/>
                  <a:pt x="2" y="145"/>
                </a:cubicBezTo>
                <a:lnTo>
                  <a:pt x="3" y="137"/>
                </a:lnTo>
                <a:cubicBezTo>
                  <a:pt x="19" y="58"/>
                  <a:pt x="88" y="0"/>
                  <a:pt x="171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350">
              <a:sym typeface="+mn-ea"/>
            </a:endParaRPr>
          </a:p>
        </p:txBody>
      </p:sp>
      <p:sp>
        <p:nvSpPr>
          <p:cNvPr id="391" name="任意多边形 390"/>
          <p:cNvSpPr/>
          <p:nvPr>
            <p:custDataLst>
              <p:tags r:id="rId63"/>
            </p:custDataLst>
          </p:nvPr>
        </p:nvSpPr>
        <p:spPr>
          <a:xfrm flipH="1">
            <a:off x="5099747" y="4584238"/>
            <a:ext cx="955595" cy="239769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420" h="620">
                <a:moveTo>
                  <a:pt x="225" y="0"/>
                </a:moveTo>
                <a:lnTo>
                  <a:pt x="2195" y="0"/>
                </a:lnTo>
                <a:cubicBezTo>
                  <a:pt x="2319" y="0"/>
                  <a:pt x="2420" y="101"/>
                  <a:pt x="2420" y="225"/>
                </a:cubicBezTo>
                <a:cubicBezTo>
                  <a:pt x="2420" y="349"/>
                  <a:pt x="2319" y="450"/>
                  <a:pt x="2195" y="450"/>
                </a:cubicBezTo>
                <a:lnTo>
                  <a:pt x="629" y="450"/>
                </a:lnTo>
                <a:lnTo>
                  <a:pt x="629" y="448"/>
                </a:lnTo>
                <a:lnTo>
                  <a:pt x="181" y="448"/>
                </a:lnTo>
                <a:lnTo>
                  <a:pt x="180" y="448"/>
                </a:lnTo>
                <a:lnTo>
                  <a:pt x="172" y="448"/>
                </a:lnTo>
                <a:lnTo>
                  <a:pt x="171" y="448"/>
                </a:lnTo>
                <a:cubicBezTo>
                  <a:pt x="88" y="448"/>
                  <a:pt x="19" y="506"/>
                  <a:pt x="3" y="585"/>
                </a:cubicBezTo>
                <a:lnTo>
                  <a:pt x="2" y="593"/>
                </a:lnTo>
                <a:cubicBezTo>
                  <a:pt x="1" y="602"/>
                  <a:pt x="0" y="611"/>
                  <a:pt x="0" y="620"/>
                </a:cubicBezTo>
                <a:lnTo>
                  <a:pt x="0" y="225"/>
                </a:lnTo>
                <a:lnTo>
                  <a:pt x="0" y="202"/>
                </a:lnTo>
                <a:lnTo>
                  <a:pt x="1" y="202"/>
                </a:lnTo>
                <a:lnTo>
                  <a:pt x="1" y="202"/>
                </a:lnTo>
                <a:cubicBezTo>
                  <a:pt x="13" y="89"/>
                  <a:pt x="109" y="0"/>
                  <a:pt x="225" y="0"/>
                </a:cubicBezTo>
                <a:close/>
              </a:path>
            </a:pathLst>
          </a:custGeom>
          <a:solidFill>
            <a:schemeClr val="accent1"/>
          </a:solidFill>
          <a:ln w="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350">
              <a:sym typeface="+mn-ea"/>
            </a:endParaRPr>
          </a:p>
        </p:txBody>
      </p:sp>
      <p:pic>
        <p:nvPicPr>
          <p:cNvPr id="392" name="图形 2"/>
          <p:cNvPicPr>
            <a:picLocks noChangeAspect="1"/>
          </p:cNvPicPr>
          <p:nvPr>
            <p:custDataLst>
              <p:tags r:id="rId64"/>
            </p:custDataLst>
          </p:nvPr>
        </p:nvPicPr>
        <p:blipFill>
          <a:blip r:embed="rId18"/>
          <a:stretch>
            <a:fillRect/>
          </a:stretch>
        </p:blipFill>
        <p:spPr>
          <a:xfrm flipH="1">
            <a:off x="4922241" y="4757103"/>
            <a:ext cx="1062330" cy="466389"/>
          </a:xfrm>
          <a:prstGeom prst="rect">
            <a:avLst/>
          </a:prstGeom>
        </p:spPr>
      </p:pic>
      <p:sp>
        <p:nvSpPr>
          <p:cNvPr id="393" name="标题"/>
          <p:cNvSpPr txBox="1"/>
          <p:nvPr>
            <p:custDataLst>
              <p:tags r:id="rId65"/>
            </p:custDataLst>
          </p:nvPr>
        </p:nvSpPr>
        <p:spPr>
          <a:xfrm flipH="1">
            <a:off x="5220192" y="4789963"/>
            <a:ext cx="708133" cy="401832"/>
          </a:xfrm>
          <a:prstGeom prst="rect">
            <a:avLst/>
          </a:prstGeom>
          <a:noFill/>
        </p:spPr>
        <p:txBody>
          <a:bodyPr wrap="square" lIns="0" tIns="0" rIns="0" bIns="53816" rtlCol="0" anchor="ctr" anchorCtr="0">
            <a:normAutofit fontScale="60000"/>
          </a:bodyPr>
          <a:lstStyle/>
          <a:p>
            <a:pPr indent="0" algn="ctr" fontAlgn="auto">
              <a:lnSpc>
                <a:spcPct val="130000"/>
              </a:lnSpc>
            </a:pPr>
            <a:r>
              <a:rPr lang="zh-CN" altLang="en-US" sz="1350" b="1" spc="150" dirty="0">
                <a:latin typeface="+mj-ea"/>
                <a:ea typeface="+mj-ea"/>
                <a:sym typeface="+mn-ea"/>
              </a:rPr>
              <a:t>调出部门领导审批</a:t>
            </a:r>
            <a:endParaRPr lang="zh-CN" altLang="en-US" sz="1350" b="1" spc="150" dirty="0">
              <a:latin typeface="+mj-ea"/>
              <a:ea typeface="+mj-ea"/>
              <a:sym typeface="+mn-ea"/>
            </a:endParaRPr>
          </a:p>
        </p:txBody>
      </p:sp>
      <p:sp>
        <p:nvSpPr>
          <p:cNvPr id="394" name="平行四边形 393"/>
          <p:cNvSpPr/>
          <p:nvPr>
            <p:custDataLst>
              <p:tags r:id="rId66"/>
            </p:custDataLst>
          </p:nvPr>
        </p:nvSpPr>
        <p:spPr>
          <a:xfrm flipH="1">
            <a:off x="5814026" y="4584625"/>
            <a:ext cx="133419" cy="181760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95" name="平行四边形 394"/>
          <p:cNvSpPr/>
          <p:nvPr>
            <p:custDataLst>
              <p:tags r:id="rId67"/>
            </p:custDataLst>
          </p:nvPr>
        </p:nvSpPr>
        <p:spPr>
          <a:xfrm flipH="1">
            <a:off x="5542159" y="4584625"/>
            <a:ext cx="133419" cy="181760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96" name="平行四边形 395"/>
          <p:cNvSpPr/>
          <p:nvPr>
            <p:custDataLst>
              <p:tags r:id="rId68"/>
            </p:custDataLst>
          </p:nvPr>
        </p:nvSpPr>
        <p:spPr>
          <a:xfrm flipH="1">
            <a:off x="5270680" y="4584625"/>
            <a:ext cx="133419" cy="181760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98" name="椭圆 397"/>
          <p:cNvSpPr/>
          <p:nvPr>
            <p:custDataLst>
              <p:tags r:id="rId69"/>
            </p:custDataLst>
          </p:nvPr>
        </p:nvSpPr>
        <p:spPr>
          <a:xfrm flipH="1">
            <a:off x="4813185" y="4866160"/>
            <a:ext cx="233581" cy="23358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99" name="椭圆 398"/>
          <p:cNvSpPr/>
          <p:nvPr>
            <p:custDataLst>
              <p:tags r:id="rId70"/>
            </p:custDataLst>
          </p:nvPr>
        </p:nvSpPr>
        <p:spPr>
          <a:xfrm flipH="1">
            <a:off x="4831362" y="4884335"/>
            <a:ext cx="197230" cy="1972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00" name="序号"/>
          <p:cNvSpPr txBox="1"/>
          <p:nvPr>
            <p:custDataLst>
              <p:tags r:id="rId71"/>
            </p:custDataLst>
          </p:nvPr>
        </p:nvSpPr>
        <p:spPr>
          <a:xfrm flipH="1">
            <a:off x="5228526" y="4585011"/>
            <a:ext cx="691462" cy="15507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 fontScale="55000" lnSpcReduction="10000"/>
          </a:bodyPr>
          <a:lstStyle/>
          <a:p>
            <a:pPr lvl="0" algn="ctr">
              <a:lnSpc>
                <a:spcPct val="130000"/>
              </a:lnSpc>
              <a:buClrTx/>
              <a:buSzTx/>
              <a:buFontTx/>
            </a:pPr>
            <a:r>
              <a:rPr lang="en-US" altLang="zh-CN" sz="1350" b="1" spc="15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03</a:t>
            </a:r>
            <a:endParaRPr lang="en-US" altLang="zh-CN" sz="1350" b="1" spc="15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pic>
        <p:nvPicPr>
          <p:cNvPr id="328" name="图片 327" descr="343439383331313b343532303032353bc9ccb3c7"/>
          <p:cNvPicPr>
            <a:picLocks noChangeAspect="1"/>
          </p:cNvPicPr>
          <p:nvPr>
            <p:custDataLst>
              <p:tags r:id="rId72"/>
            </p:custDataLst>
          </p:nvPr>
        </p:nvPicPr>
        <p:blipFill>
          <a:blip r:embed="rId73"/>
          <a:stretch>
            <a:fillRect/>
          </a:stretch>
        </p:blipFill>
        <p:spPr>
          <a:xfrm flipH="1">
            <a:off x="4883956" y="4933063"/>
            <a:ext cx="92041" cy="92041"/>
          </a:xfrm>
          <a:prstGeom prst="rect">
            <a:avLst/>
          </a:prstGeom>
        </p:spPr>
      </p:pic>
      <p:sp>
        <p:nvSpPr>
          <p:cNvPr id="432" name="任意多边形 431"/>
          <p:cNvSpPr/>
          <p:nvPr>
            <p:custDataLst>
              <p:tags r:id="rId74"/>
            </p:custDataLst>
          </p:nvPr>
        </p:nvSpPr>
        <p:spPr>
          <a:xfrm flipH="1">
            <a:off x="9439173" y="3733446"/>
            <a:ext cx="75025" cy="13264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94" h="343">
                <a:moveTo>
                  <a:pt x="171" y="0"/>
                </a:moveTo>
                <a:lnTo>
                  <a:pt x="172" y="0"/>
                </a:lnTo>
                <a:lnTo>
                  <a:pt x="180" y="0"/>
                </a:lnTo>
                <a:lnTo>
                  <a:pt x="181" y="0"/>
                </a:lnTo>
                <a:lnTo>
                  <a:pt x="189" y="1"/>
                </a:lnTo>
                <a:lnTo>
                  <a:pt x="194" y="2"/>
                </a:lnTo>
                <a:lnTo>
                  <a:pt x="194" y="194"/>
                </a:lnTo>
                <a:lnTo>
                  <a:pt x="194" y="341"/>
                </a:lnTo>
                <a:lnTo>
                  <a:pt x="189" y="342"/>
                </a:lnTo>
                <a:cubicBezTo>
                  <a:pt x="183" y="343"/>
                  <a:pt x="177" y="343"/>
                  <a:pt x="171" y="343"/>
                </a:cubicBezTo>
                <a:cubicBezTo>
                  <a:pt x="102" y="343"/>
                  <a:pt x="43" y="302"/>
                  <a:pt x="16" y="244"/>
                </a:cubicBezTo>
                <a:lnTo>
                  <a:pt x="15" y="241"/>
                </a:lnTo>
                <a:lnTo>
                  <a:pt x="14" y="239"/>
                </a:lnTo>
                <a:cubicBezTo>
                  <a:pt x="10" y="231"/>
                  <a:pt x="6" y="222"/>
                  <a:pt x="4" y="213"/>
                </a:cubicBezTo>
                <a:lnTo>
                  <a:pt x="2" y="204"/>
                </a:lnTo>
                <a:lnTo>
                  <a:pt x="0" y="204"/>
                </a:lnTo>
                <a:lnTo>
                  <a:pt x="0" y="180"/>
                </a:lnTo>
                <a:lnTo>
                  <a:pt x="0" y="177"/>
                </a:lnTo>
                <a:lnTo>
                  <a:pt x="0" y="172"/>
                </a:lnTo>
                <a:cubicBezTo>
                  <a:pt x="0" y="163"/>
                  <a:pt x="1" y="154"/>
                  <a:pt x="2" y="145"/>
                </a:cubicBezTo>
                <a:lnTo>
                  <a:pt x="3" y="137"/>
                </a:lnTo>
                <a:cubicBezTo>
                  <a:pt x="19" y="58"/>
                  <a:pt x="88" y="0"/>
                  <a:pt x="171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350">
              <a:sym typeface="+mn-ea"/>
            </a:endParaRPr>
          </a:p>
        </p:txBody>
      </p:sp>
      <p:sp>
        <p:nvSpPr>
          <p:cNvPr id="433" name="任意多边形 432"/>
          <p:cNvSpPr/>
          <p:nvPr>
            <p:custDataLst>
              <p:tags r:id="rId75"/>
            </p:custDataLst>
          </p:nvPr>
        </p:nvSpPr>
        <p:spPr>
          <a:xfrm flipH="1">
            <a:off x="8557831" y="3559420"/>
            <a:ext cx="955595" cy="239769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420" h="620">
                <a:moveTo>
                  <a:pt x="225" y="0"/>
                </a:moveTo>
                <a:lnTo>
                  <a:pt x="2195" y="0"/>
                </a:lnTo>
                <a:cubicBezTo>
                  <a:pt x="2319" y="0"/>
                  <a:pt x="2420" y="101"/>
                  <a:pt x="2420" y="225"/>
                </a:cubicBezTo>
                <a:cubicBezTo>
                  <a:pt x="2420" y="349"/>
                  <a:pt x="2319" y="450"/>
                  <a:pt x="2195" y="450"/>
                </a:cubicBezTo>
                <a:lnTo>
                  <a:pt x="629" y="450"/>
                </a:lnTo>
                <a:lnTo>
                  <a:pt x="629" y="448"/>
                </a:lnTo>
                <a:lnTo>
                  <a:pt x="181" y="448"/>
                </a:lnTo>
                <a:lnTo>
                  <a:pt x="180" y="448"/>
                </a:lnTo>
                <a:lnTo>
                  <a:pt x="172" y="448"/>
                </a:lnTo>
                <a:lnTo>
                  <a:pt x="171" y="448"/>
                </a:lnTo>
                <a:cubicBezTo>
                  <a:pt x="88" y="448"/>
                  <a:pt x="19" y="506"/>
                  <a:pt x="3" y="585"/>
                </a:cubicBezTo>
                <a:lnTo>
                  <a:pt x="2" y="593"/>
                </a:lnTo>
                <a:cubicBezTo>
                  <a:pt x="1" y="602"/>
                  <a:pt x="0" y="611"/>
                  <a:pt x="0" y="620"/>
                </a:cubicBezTo>
                <a:lnTo>
                  <a:pt x="0" y="225"/>
                </a:lnTo>
                <a:lnTo>
                  <a:pt x="0" y="202"/>
                </a:lnTo>
                <a:lnTo>
                  <a:pt x="1" y="202"/>
                </a:lnTo>
                <a:lnTo>
                  <a:pt x="1" y="202"/>
                </a:lnTo>
                <a:cubicBezTo>
                  <a:pt x="13" y="89"/>
                  <a:pt x="109" y="0"/>
                  <a:pt x="225" y="0"/>
                </a:cubicBezTo>
                <a:close/>
              </a:path>
            </a:pathLst>
          </a:custGeom>
          <a:solidFill>
            <a:schemeClr val="accent1"/>
          </a:solidFill>
          <a:ln w="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350">
              <a:sym typeface="+mn-ea"/>
            </a:endParaRPr>
          </a:p>
        </p:txBody>
      </p:sp>
      <p:pic>
        <p:nvPicPr>
          <p:cNvPr id="434" name="图形 2"/>
          <p:cNvPicPr>
            <a:picLocks noChangeAspect="1"/>
          </p:cNvPicPr>
          <p:nvPr>
            <p:custDataLst>
              <p:tags r:id="rId76"/>
            </p:custDataLst>
          </p:nvPr>
        </p:nvPicPr>
        <p:blipFill>
          <a:blip r:embed="rId18"/>
          <a:stretch>
            <a:fillRect/>
          </a:stretch>
        </p:blipFill>
        <p:spPr>
          <a:xfrm flipH="1">
            <a:off x="8380324" y="3732286"/>
            <a:ext cx="1062330" cy="466389"/>
          </a:xfrm>
          <a:prstGeom prst="rect">
            <a:avLst/>
          </a:prstGeom>
        </p:spPr>
      </p:pic>
      <p:sp>
        <p:nvSpPr>
          <p:cNvPr id="435" name="标题"/>
          <p:cNvSpPr txBox="1"/>
          <p:nvPr>
            <p:custDataLst>
              <p:tags r:id="rId77"/>
            </p:custDataLst>
          </p:nvPr>
        </p:nvSpPr>
        <p:spPr>
          <a:xfrm flipH="1">
            <a:off x="8679048" y="3765145"/>
            <a:ext cx="708133" cy="401832"/>
          </a:xfrm>
          <a:prstGeom prst="rect">
            <a:avLst/>
          </a:prstGeom>
          <a:noFill/>
        </p:spPr>
        <p:txBody>
          <a:bodyPr wrap="square" lIns="0" tIns="0" rIns="0" bIns="53816" rtlCol="0" anchor="ctr" anchorCtr="0">
            <a:normAutofit fontScale="60000"/>
          </a:bodyPr>
          <a:lstStyle/>
          <a:p>
            <a:pPr indent="0" algn="ctr" fontAlgn="auto">
              <a:lnSpc>
                <a:spcPct val="130000"/>
              </a:lnSpc>
            </a:pPr>
            <a:r>
              <a:rPr lang="zh-CN" altLang="en-US" sz="1350" b="1" spc="150" dirty="0">
                <a:latin typeface="+mj-ea"/>
                <a:ea typeface="+mj-ea"/>
                <a:sym typeface="+mn-ea"/>
              </a:rPr>
              <a:t>资产调拨完成</a:t>
            </a:r>
            <a:endParaRPr lang="zh-CN" altLang="en-US" sz="1350" b="1" spc="150" dirty="0">
              <a:latin typeface="+mj-ea"/>
              <a:ea typeface="+mj-ea"/>
              <a:sym typeface="+mn-ea"/>
            </a:endParaRPr>
          </a:p>
        </p:txBody>
      </p:sp>
      <p:sp>
        <p:nvSpPr>
          <p:cNvPr id="436" name="平行四边形 435"/>
          <p:cNvSpPr/>
          <p:nvPr>
            <p:custDataLst>
              <p:tags r:id="rId78"/>
            </p:custDataLst>
          </p:nvPr>
        </p:nvSpPr>
        <p:spPr>
          <a:xfrm flipH="1">
            <a:off x="9272108" y="3559807"/>
            <a:ext cx="133419" cy="181760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37" name="平行四边形 436"/>
          <p:cNvSpPr/>
          <p:nvPr>
            <p:custDataLst>
              <p:tags r:id="rId79"/>
            </p:custDataLst>
          </p:nvPr>
        </p:nvSpPr>
        <p:spPr>
          <a:xfrm flipH="1">
            <a:off x="9000243" y="3559807"/>
            <a:ext cx="133419" cy="181760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38" name="平行四边形 437"/>
          <p:cNvSpPr/>
          <p:nvPr>
            <p:custDataLst>
              <p:tags r:id="rId80"/>
            </p:custDataLst>
          </p:nvPr>
        </p:nvSpPr>
        <p:spPr>
          <a:xfrm flipH="1">
            <a:off x="8728762" y="3559807"/>
            <a:ext cx="133419" cy="181760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40" name="椭圆 439"/>
          <p:cNvSpPr/>
          <p:nvPr>
            <p:custDataLst>
              <p:tags r:id="rId81"/>
            </p:custDataLst>
          </p:nvPr>
        </p:nvSpPr>
        <p:spPr>
          <a:xfrm flipH="1">
            <a:off x="8266240" y="3841342"/>
            <a:ext cx="233581" cy="23358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41" name="椭圆 440"/>
          <p:cNvSpPr/>
          <p:nvPr>
            <p:custDataLst>
              <p:tags r:id="rId82"/>
            </p:custDataLst>
          </p:nvPr>
        </p:nvSpPr>
        <p:spPr>
          <a:xfrm flipH="1">
            <a:off x="8284417" y="3859519"/>
            <a:ext cx="197230" cy="1972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43" name="序号"/>
          <p:cNvSpPr txBox="1"/>
          <p:nvPr>
            <p:custDataLst>
              <p:tags r:id="rId83"/>
            </p:custDataLst>
          </p:nvPr>
        </p:nvSpPr>
        <p:spPr>
          <a:xfrm flipH="1">
            <a:off x="8687382" y="3560194"/>
            <a:ext cx="691462" cy="15507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 fontScale="55000" lnSpcReduction="10000"/>
          </a:bodyPr>
          <a:lstStyle/>
          <a:p>
            <a:pPr lvl="0" algn="ctr">
              <a:lnSpc>
                <a:spcPct val="130000"/>
              </a:lnSpc>
              <a:buClrTx/>
              <a:buSzTx/>
              <a:buFontTx/>
            </a:pPr>
            <a:r>
              <a:rPr lang="en-US" altLang="zh-CN" sz="1350" b="1" spc="15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08</a:t>
            </a:r>
            <a:endParaRPr lang="en-US" altLang="zh-CN" sz="1350" b="1" spc="15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405" name="任意多边形 404"/>
          <p:cNvSpPr/>
          <p:nvPr>
            <p:custDataLst>
              <p:tags r:id="rId84"/>
            </p:custDataLst>
          </p:nvPr>
        </p:nvSpPr>
        <p:spPr>
          <a:xfrm flipH="1">
            <a:off x="9439173" y="4684786"/>
            <a:ext cx="75025" cy="13264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94" h="343">
                <a:moveTo>
                  <a:pt x="171" y="0"/>
                </a:moveTo>
                <a:lnTo>
                  <a:pt x="172" y="0"/>
                </a:lnTo>
                <a:lnTo>
                  <a:pt x="180" y="0"/>
                </a:lnTo>
                <a:lnTo>
                  <a:pt x="181" y="0"/>
                </a:lnTo>
                <a:lnTo>
                  <a:pt x="189" y="1"/>
                </a:lnTo>
                <a:lnTo>
                  <a:pt x="194" y="2"/>
                </a:lnTo>
                <a:lnTo>
                  <a:pt x="194" y="194"/>
                </a:lnTo>
                <a:lnTo>
                  <a:pt x="194" y="341"/>
                </a:lnTo>
                <a:lnTo>
                  <a:pt x="189" y="342"/>
                </a:lnTo>
                <a:cubicBezTo>
                  <a:pt x="183" y="343"/>
                  <a:pt x="177" y="343"/>
                  <a:pt x="171" y="343"/>
                </a:cubicBezTo>
                <a:cubicBezTo>
                  <a:pt x="102" y="343"/>
                  <a:pt x="43" y="302"/>
                  <a:pt x="16" y="244"/>
                </a:cubicBezTo>
                <a:lnTo>
                  <a:pt x="15" y="241"/>
                </a:lnTo>
                <a:lnTo>
                  <a:pt x="14" y="239"/>
                </a:lnTo>
                <a:cubicBezTo>
                  <a:pt x="10" y="231"/>
                  <a:pt x="6" y="222"/>
                  <a:pt x="4" y="213"/>
                </a:cubicBezTo>
                <a:lnTo>
                  <a:pt x="2" y="204"/>
                </a:lnTo>
                <a:lnTo>
                  <a:pt x="0" y="204"/>
                </a:lnTo>
                <a:lnTo>
                  <a:pt x="0" y="180"/>
                </a:lnTo>
                <a:lnTo>
                  <a:pt x="0" y="177"/>
                </a:lnTo>
                <a:lnTo>
                  <a:pt x="0" y="172"/>
                </a:lnTo>
                <a:cubicBezTo>
                  <a:pt x="0" y="163"/>
                  <a:pt x="1" y="154"/>
                  <a:pt x="2" y="145"/>
                </a:cubicBezTo>
                <a:lnTo>
                  <a:pt x="3" y="137"/>
                </a:lnTo>
                <a:cubicBezTo>
                  <a:pt x="19" y="58"/>
                  <a:pt x="88" y="0"/>
                  <a:pt x="171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350">
              <a:sym typeface="+mn-ea"/>
            </a:endParaRPr>
          </a:p>
        </p:txBody>
      </p:sp>
      <p:sp>
        <p:nvSpPr>
          <p:cNvPr id="406" name="任意多边形 405"/>
          <p:cNvSpPr/>
          <p:nvPr>
            <p:custDataLst>
              <p:tags r:id="rId85"/>
            </p:custDataLst>
          </p:nvPr>
        </p:nvSpPr>
        <p:spPr>
          <a:xfrm flipH="1">
            <a:off x="8557831" y="4510760"/>
            <a:ext cx="955595" cy="239769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420" h="620">
                <a:moveTo>
                  <a:pt x="225" y="0"/>
                </a:moveTo>
                <a:lnTo>
                  <a:pt x="2195" y="0"/>
                </a:lnTo>
                <a:cubicBezTo>
                  <a:pt x="2319" y="0"/>
                  <a:pt x="2420" y="101"/>
                  <a:pt x="2420" y="225"/>
                </a:cubicBezTo>
                <a:cubicBezTo>
                  <a:pt x="2420" y="349"/>
                  <a:pt x="2319" y="450"/>
                  <a:pt x="2195" y="450"/>
                </a:cubicBezTo>
                <a:lnTo>
                  <a:pt x="629" y="450"/>
                </a:lnTo>
                <a:lnTo>
                  <a:pt x="629" y="448"/>
                </a:lnTo>
                <a:lnTo>
                  <a:pt x="181" y="448"/>
                </a:lnTo>
                <a:lnTo>
                  <a:pt x="180" y="448"/>
                </a:lnTo>
                <a:lnTo>
                  <a:pt x="172" y="448"/>
                </a:lnTo>
                <a:lnTo>
                  <a:pt x="171" y="448"/>
                </a:lnTo>
                <a:cubicBezTo>
                  <a:pt x="88" y="448"/>
                  <a:pt x="19" y="506"/>
                  <a:pt x="3" y="585"/>
                </a:cubicBezTo>
                <a:lnTo>
                  <a:pt x="2" y="593"/>
                </a:lnTo>
                <a:cubicBezTo>
                  <a:pt x="1" y="602"/>
                  <a:pt x="0" y="611"/>
                  <a:pt x="0" y="620"/>
                </a:cubicBezTo>
                <a:lnTo>
                  <a:pt x="0" y="225"/>
                </a:lnTo>
                <a:lnTo>
                  <a:pt x="0" y="202"/>
                </a:lnTo>
                <a:lnTo>
                  <a:pt x="1" y="202"/>
                </a:lnTo>
                <a:lnTo>
                  <a:pt x="1" y="202"/>
                </a:lnTo>
                <a:cubicBezTo>
                  <a:pt x="13" y="89"/>
                  <a:pt x="109" y="0"/>
                  <a:pt x="225" y="0"/>
                </a:cubicBezTo>
                <a:close/>
              </a:path>
            </a:pathLst>
          </a:custGeom>
          <a:solidFill>
            <a:schemeClr val="accent1"/>
          </a:solidFill>
          <a:ln w="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350">
              <a:sym typeface="+mn-ea"/>
            </a:endParaRPr>
          </a:p>
        </p:txBody>
      </p:sp>
      <p:pic>
        <p:nvPicPr>
          <p:cNvPr id="407" name="图形 2"/>
          <p:cNvPicPr>
            <a:picLocks noChangeAspect="1"/>
          </p:cNvPicPr>
          <p:nvPr>
            <p:custDataLst>
              <p:tags r:id="rId86"/>
            </p:custDataLst>
          </p:nvPr>
        </p:nvPicPr>
        <p:blipFill>
          <a:blip r:embed="rId18"/>
          <a:stretch>
            <a:fillRect/>
          </a:stretch>
        </p:blipFill>
        <p:spPr>
          <a:xfrm flipH="1">
            <a:off x="8380324" y="4683626"/>
            <a:ext cx="1062330" cy="466389"/>
          </a:xfrm>
          <a:prstGeom prst="rect">
            <a:avLst/>
          </a:prstGeom>
        </p:spPr>
      </p:pic>
      <p:sp>
        <p:nvSpPr>
          <p:cNvPr id="408" name="标题"/>
          <p:cNvSpPr txBox="1"/>
          <p:nvPr>
            <p:custDataLst>
              <p:tags r:id="rId87"/>
            </p:custDataLst>
          </p:nvPr>
        </p:nvSpPr>
        <p:spPr>
          <a:xfrm flipH="1">
            <a:off x="8679048" y="4716486"/>
            <a:ext cx="708133" cy="401832"/>
          </a:xfrm>
          <a:prstGeom prst="rect">
            <a:avLst/>
          </a:prstGeom>
          <a:noFill/>
        </p:spPr>
        <p:txBody>
          <a:bodyPr wrap="square" lIns="0" tIns="0" rIns="0" bIns="53816" rtlCol="0" anchor="ctr" anchorCtr="0">
            <a:normAutofit fontScale="60000"/>
          </a:bodyPr>
          <a:lstStyle/>
          <a:p>
            <a:pPr indent="0" algn="ctr" fontAlgn="auto">
              <a:lnSpc>
                <a:spcPct val="130000"/>
              </a:lnSpc>
            </a:pPr>
            <a:r>
              <a:rPr lang="zh-CN" altLang="en-US" sz="1350" b="1" spc="150" dirty="0">
                <a:latin typeface="+mj-ea"/>
                <a:ea typeface="+mj-ea"/>
                <a:sym typeface="+mn-ea"/>
              </a:rPr>
              <a:t>校级管理员审批</a:t>
            </a:r>
            <a:endParaRPr lang="zh-CN" altLang="en-US" sz="1350" b="1" spc="150" dirty="0">
              <a:latin typeface="+mj-ea"/>
              <a:ea typeface="+mj-ea"/>
              <a:sym typeface="+mn-ea"/>
            </a:endParaRPr>
          </a:p>
        </p:txBody>
      </p:sp>
      <p:sp>
        <p:nvSpPr>
          <p:cNvPr id="409" name="平行四边形 408"/>
          <p:cNvSpPr/>
          <p:nvPr>
            <p:custDataLst>
              <p:tags r:id="rId88"/>
            </p:custDataLst>
          </p:nvPr>
        </p:nvSpPr>
        <p:spPr>
          <a:xfrm flipH="1">
            <a:off x="9272108" y="4511148"/>
            <a:ext cx="133419" cy="181760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10" name="平行四边形 409"/>
          <p:cNvSpPr/>
          <p:nvPr>
            <p:custDataLst>
              <p:tags r:id="rId89"/>
            </p:custDataLst>
          </p:nvPr>
        </p:nvSpPr>
        <p:spPr>
          <a:xfrm flipH="1">
            <a:off x="9000243" y="4511148"/>
            <a:ext cx="133419" cy="181760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11" name="平行四边形 410"/>
          <p:cNvSpPr/>
          <p:nvPr>
            <p:custDataLst>
              <p:tags r:id="rId90"/>
            </p:custDataLst>
          </p:nvPr>
        </p:nvSpPr>
        <p:spPr>
          <a:xfrm flipH="1">
            <a:off x="8728762" y="4511148"/>
            <a:ext cx="133419" cy="181760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13" name="椭圆 412"/>
          <p:cNvSpPr/>
          <p:nvPr>
            <p:custDataLst>
              <p:tags r:id="rId91"/>
            </p:custDataLst>
          </p:nvPr>
        </p:nvSpPr>
        <p:spPr>
          <a:xfrm flipH="1">
            <a:off x="8266240" y="4792682"/>
            <a:ext cx="233581" cy="23358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14" name="椭圆 413"/>
          <p:cNvSpPr/>
          <p:nvPr>
            <p:custDataLst>
              <p:tags r:id="rId92"/>
            </p:custDataLst>
          </p:nvPr>
        </p:nvSpPr>
        <p:spPr>
          <a:xfrm flipH="1">
            <a:off x="8284417" y="4810859"/>
            <a:ext cx="197230" cy="1972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15" name="序号"/>
          <p:cNvSpPr txBox="1"/>
          <p:nvPr>
            <p:custDataLst>
              <p:tags r:id="rId93"/>
            </p:custDataLst>
          </p:nvPr>
        </p:nvSpPr>
        <p:spPr>
          <a:xfrm flipH="1">
            <a:off x="8687382" y="4511534"/>
            <a:ext cx="691462" cy="15507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 fontScale="55000" lnSpcReduction="10000"/>
          </a:bodyPr>
          <a:lstStyle/>
          <a:p>
            <a:pPr lvl="0" algn="ctr">
              <a:lnSpc>
                <a:spcPct val="130000"/>
              </a:lnSpc>
              <a:buClrTx/>
              <a:buSzTx/>
              <a:buFontTx/>
            </a:pPr>
            <a:r>
              <a:rPr lang="en-US" altLang="zh-CN" sz="1350" b="1" spc="15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07</a:t>
            </a:r>
            <a:endParaRPr lang="en-US" altLang="zh-CN" sz="1350" b="1" spc="15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pic>
        <p:nvPicPr>
          <p:cNvPr id="333" name="图片 332" descr="333639373138363b343435303739363bd2b5cef1bcbcc4dc"/>
          <p:cNvPicPr>
            <a:picLocks noChangeAspect="1"/>
          </p:cNvPicPr>
          <p:nvPr>
            <p:custDataLst>
              <p:tags r:id="rId94"/>
            </p:custDataLst>
          </p:nvPr>
        </p:nvPicPr>
        <p:blipFill>
          <a:blip r:embed="rId95"/>
          <a:stretch>
            <a:fillRect/>
          </a:stretch>
        </p:blipFill>
        <p:spPr>
          <a:xfrm flipH="1">
            <a:off x="8334884" y="3909986"/>
            <a:ext cx="96295" cy="96295"/>
          </a:xfrm>
          <a:prstGeom prst="rect">
            <a:avLst/>
          </a:prstGeom>
        </p:spPr>
      </p:pic>
      <p:sp>
        <p:nvSpPr>
          <p:cNvPr id="365" name="任意多边形 364"/>
          <p:cNvSpPr/>
          <p:nvPr>
            <p:custDataLst>
              <p:tags r:id="rId96"/>
            </p:custDataLst>
          </p:nvPr>
        </p:nvSpPr>
        <p:spPr>
          <a:xfrm>
            <a:off x="3296841" y="4227679"/>
            <a:ext cx="75025" cy="13264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94" h="343">
                <a:moveTo>
                  <a:pt x="171" y="0"/>
                </a:moveTo>
                <a:lnTo>
                  <a:pt x="172" y="0"/>
                </a:lnTo>
                <a:lnTo>
                  <a:pt x="180" y="0"/>
                </a:lnTo>
                <a:lnTo>
                  <a:pt x="181" y="0"/>
                </a:lnTo>
                <a:lnTo>
                  <a:pt x="189" y="1"/>
                </a:lnTo>
                <a:lnTo>
                  <a:pt x="194" y="2"/>
                </a:lnTo>
                <a:lnTo>
                  <a:pt x="194" y="194"/>
                </a:lnTo>
                <a:lnTo>
                  <a:pt x="194" y="341"/>
                </a:lnTo>
                <a:lnTo>
                  <a:pt x="189" y="342"/>
                </a:lnTo>
                <a:cubicBezTo>
                  <a:pt x="183" y="343"/>
                  <a:pt x="177" y="343"/>
                  <a:pt x="171" y="343"/>
                </a:cubicBezTo>
                <a:cubicBezTo>
                  <a:pt x="102" y="343"/>
                  <a:pt x="43" y="302"/>
                  <a:pt x="16" y="244"/>
                </a:cubicBezTo>
                <a:lnTo>
                  <a:pt x="15" y="241"/>
                </a:lnTo>
                <a:lnTo>
                  <a:pt x="14" y="239"/>
                </a:lnTo>
                <a:cubicBezTo>
                  <a:pt x="10" y="231"/>
                  <a:pt x="6" y="222"/>
                  <a:pt x="4" y="213"/>
                </a:cubicBezTo>
                <a:lnTo>
                  <a:pt x="2" y="204"/>
                </a:lnTo>
                <a:lnTo>
                  <a:pt x="0" y="204"/>
                </a:lnTo>
                <a:lnTo>
                  <a:pt x="0" y="180"/>
                </a:lnTo>
                <a:lnTo>
                  <a:pt x="0" y="177"/>
                </a:lnTo>
                <a:lnTo>
                  <a:pt x="0" y="172"/>
                </a:lnTo>
                <a:cubicBezTo>
                  <a:pt x="0" y="163"/>
                  <a:pt x="1" y="154"/>
                  <a:pt x="2" y="145"/>
                </a:cubicBezTo>
                <a:lnTo>
                  <a:pt x="3" y="137"/>
                </a:lnTo>
                <a:cubicBezTo>
                  <a:pt x="19" y="58"/>
                  <a:pt x="88" y="0"/>
                  <a:pt x="171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350">
              <a:sym typeface="+mn-ea"/>
            </a:endParaRPr>
          </a:p>
        </p:txBody>
      </p:sp>
      <p:sp>
        <p:nvSpPr>
          <p:cNvPr id="372" name="任意多边形 371"/>
          <p:cNvSpPr/>
          <p:nvPr>
            <p:custDataLst>
              <p:tags r:id="rId97"/>
            </p:custDataLst>
          </p:nvPr>
        </p:nvSpPr>
        <p:spPr>
          <a:xfrm>
            <a:off x="3297587" y="3917664"/>
            <a:ext cx="1026072" cy="376144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420" h="620">
                <a:moveTo>
                  <a:pt x="225" y="0"/>
                </a:moveTo>
                <a:lnTo>
                  <a:pt x="2195" y="0"/>
                </a:lnTo>
                <a:cubicBezTo>
                  <a:pt x="2319" y="0"/>
                  <a:pt x="2420" y="101"/>
                  <a:pt x="2420" y="225"/>
                </a:cubicBezTo>
                <a:cubicBezTo>
                  <a:pt x="2420" y="349"/>
                  <a:pt x="2319" y="450"/>
                  <a:pt x="2195" y="450"/>
                </a:cubicBezTo>
                <a:lnTo>
                  <a:pt x="629" y="450"/>
                </a:lnTo>
                <a:lnTo>
                  <a:pt x="629" y="448"/>
                </a:lnTo>
                <a:lnTo>
                  <a:pt x="181" y="448"/>
                </a:lnTo>
                <a:lnTo>
                  <a:pt x="180" y="448"/>
                </a:lnTo>
                <a:lnTo>
                  <a:pt x="172" y="448"/>
                </a:lnTo>
                <a:lnTo>
                  <a:pt x="171" y="448"/>
                </a:lnTo>
                <a:cubicBezTo>
                  <a:pt x="88" y="448"/>
                  <a:pt x="19" y="506"/>
                  <a:pt x="3" y="585"/>
                </a:cubicBezTo>
                <a:lnTo>
                  <a:pt x="2" y="593"/>
                </a:lnTo>
                <a:cubicBezTo>
                  <a:pt x="1" y="602"/>
                  <a:pt x="0" y="611"/>
                  <a:pt x="0" y="620"/>
                </a:cubicBezTo>
                <a:lnTo>
                  <a:pt x="0" y="225"/>
                </a:lnTo>
                <a:lnTo>
                  <a:pt x="0" y="202"/>
                </a:lnTo>
                <a:lnTo>
                  <a:pt x="1" y="202"/>
                </a:lnTo>
                <a:lnTo>
                  <a:pt x="1" y="202"/>
                </a:lnTo>
                <a:cubicBezTo>
                  <a:pt x="13" y="89"/>
                  <a:pt x="109" y="0"/>
                  <a:pt x="225" y="0"/>
                </a:cubicBezTo>
                <a:close/>
              </a:path>
            </a:pathLst>
          </a:custGeom>
          <a:solidFill>
            <a:schemeClr val="accent1"/>
          </a:solidFill>
          <a:ln w="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350">
              <a:sym typeface="+mn-ea"/>
            </a:endParaRPr>
          </a:p>
        </p:txBody>
      </p:sp>
      <p:pic>
        <p:nvPicPr>
          <p:cNvPr id="351" name="图形 2"/>
          <p:cNvPicPr>
            <a:picLocks noChangeAspect="1"/>
          </p:cNvPicPr>
          <p:nvPr>
            <p:custDataLst>
              <p:tags r:id="rId98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3368385" y="4226519"/>
            <a:ext cx="1062330" cy="466389"/>
          </a:xfrm>
          <a:prstGeom prst="rect">
            <a:avLst/>
          </a:prstGeom>
        </p:spPr>
      </p:pic>
      <p:sp>
        <p:nvSpPr>
          <p:cNvPr id="352" name="标题"/>
          <p:cNvSpPr txBox="1"/>
          <p:nvPr>
            <p:custDataLst>
              <p:tags r:id="rId99"/>
            </p:custDataLst>
          </p:nvPr>
        </p:nvSpPr>
        <p:spPr>
          <a:xfrm>
            <a:off x="3424293" y="4205361"/>
            <a:ext cx="829305" cy="534154"/>
          </a:xfrm>
          <a:prstGeom prst="rect">
            <a:avLst/>
          </a:prstGeom>
          <a:noFill/>
        </p:spPr>
        <p:txBody>
          <a:bodyPr wrap="square" lIns="0" tIns="0" rIns="0" bIns="53816" rtlCol="0" anchor="ctr" anchorCtr="0">
            <a:normAutofit fontScale="70000"/>
          </a:bodyPr>
          <a:lstStyle/>
          <a:p>
            <a:pPr indent="0" algn="ctr" fontAlgn="auto">
              <a:lnSpc>
                <a:spcPct val="130000"/>
              </a:lnSpc>
            </a:pPr>
            <a:r>
              <a:rPr lang="zh-CN" altLang="en-US" sz="1350" b="1" spc="150" dirty="0">
                <a:latin typeface="+mj-ea"/>
                <a:ea typeface="+mj-ea"/>
                <a:sym typeface="+mn-ea"/>
              </a:rPr>
              <a:t>使用人</a:t>
            </a:r>
            <a:r>
              <a:rPr lang="en-US" altLang="zh-CN" sz="1350" b="1" spc="150" dirty="0">
                <a:latin typeface="+mj-ea"/>
                <a:ea typeface="+mj-ea"/>
                <a:sym typeface="+mn-ea"/>
              </a:rPr>
              <a:t>/</a:t>
            </a:r>
            <a:r>
              <a:rPr lang="zh-CN" altLang="en-US" sz="1350" b="1" spc="150" dirty="0">
                <a:latin typeface="+mj-ea"/>
                <a:ea typeface="+mj-ea"/>
                <a:sym typeface="+mn-ea"/>
              </a:rPr>
              <a:t>部门管理员发起</a:t>
            </a:r>
            <a:endParaRPr lang="zh-CN" altLang="en-US" sz="1350" b="1" spc="150" dirty="0">
              <a:latin typeface="+mj-ea"/>
              <a:ea typeface="+mj-ea"/>
              <a:sym typeface="+mn-ea"/>
            </a:endParaRPr>
          </a:p>
        </p:txBody>
      </p:sp>
      <p:sp>
        <p:nvSpPr>
          <p:cNvPr id="355" name="平行四边形 354"/>
          <p:cNvSpPr/>
          <p:nvPr>
            <p:custDataLst>
              <p:tags r:id="rId100"/>
            </p:custDataLst>
          </p:nvPr>
        </p:nvSpPr>
        <p:spPr>
          <a:xfrm>
            <a:off x="3405510" y="4054040"/>
            <a:ext cx="133419" cy="181760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56" name="平行四边形 355"/>
          <p:cNvSpPr/>
          <p:nvPr>
            <p:custDataLst>
              <p:tags r:id="rId101"/>
            </p:custDataLst>
          </p:nvPr>
        </p:nvSpPr>
        <p:spPr>
          <a:xfrm>
            <a:off x="3677377" y="4054040"/>
            <a:ext cx="133419" cy="181760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57" name="平行四边形 356"/>
          <p:cNvSpPr/>
          <p:nvPr>
            <p:custDataLst>
              <p:tags r:id="rId102"/>
            </p:custDataLst>
          </p:nvPr>
        </p:nvSpPr>
        <p:spPr>
          <a:xfrm>
            <a:off x="3948857" y="4054040"/>
            <a:ext cx="133419" cy="181760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59" name="椭圆 358"/>
          <p:cNvSpPr/>
          <p:nvPr>
            <p:custDataLst>
              <p:tags r:id="rId103"/>
            </p:custDataLst>
          </p:nvPr>
        </p:nvSpPr>
        <p:spPr>
          <a:xfrm>
            <a:off x="4305803" y="4335576"/>
            <a:ext cx="233581" cy="23358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60" name="椭圆 359"/>
          <p:cNvSpPr/>
          <p:nvPr>
            <p:custDataLst>
              <p:tags r:id="rId104"/>
            </p:custDataLst>
          </p:nvPr>
        </p:nvSpPr>
        <p:spPr>
          <a:xfrm>
            <a:off x="4323980" y="4353751"/>
            <a:ext cx="197230" cy="1972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361" name="图片 360" descr="343435383036303b343532343136343bcfeec4bfb7b6cea7"/>
          <p:cNvPicPr>
            <a:picLocks noChangeAspect="1"/>
          </p:cNvPicPr>
          <p:nvPr>
            <p:custDataLst>
              <p:tags r:id="rId105"/>
            </p:custDataLst>
          </p:nvPr>
        </p:nvPicPr>
        <p:blipFill>
          <a:blip r:embed="rId106"/>
          <a:stretch>
            <a:fillRect/>
          </a:stretch>
        </p:blipFill>
        <p:spPr>
          <a:xfrm>
            <a:off x="4367872" y="4397838"/>
            <a:ext cx="109443" cy="109443"/>
          </a:xfrm>
          <a:prstGeom prst="rect">
            <a:avLst/>
          </a:prstGeom>
        </p:spPr>
      </p:pic>
      <p:sp>
        <p:nvSpPr>
          <p:cNvPr id="362" name="序号"/>
          <p:cNvSpPr txBox="1"/>
          <p:nvPr>
            <p:custDataLst>
              <p:tags r:id="rId107"/>
            </p:custDataLst>
          </p:nvPr>
        </p:nvSpPr>
        <p:spPr>
          <a:xfrm>
            <a:off x="3432580" y="4054426"/>
            <a:ext cx="691462" cy="15507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 fontScale="55000" lnSpcReduction="10000"/>
          </a:bodyPr>
          <a:lstStyle/>
          <a:p>
            <a:pPr lvl="0" algn="ctr">
              <a:lnSpc>
                <a:spcPct val="130000"/>
              </a:lnSpc>
              <a:buClrTx/>
              <a:buSzTx/>
              <a:buFontTx/>
            </a:pPr>
            <a:r>
              <a:rPr lang="en-US" altLang="zh-CN" sz="1350" b="1" spc="15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01</a:t>
            </a:r>
            <a:endParaRPr lang="en-US" altLang="zh-CN" sz="1350" b="1" spc="15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pic>
        <p:nvPicPr>
          <p:cNvPr id="323" name="图片 322" descr="32313539373438303b32313539373437303bd4b1b9a4"/>
          <p:cNvPicPr>
            <a:picLocks noChangeAspect="1"/>
          </p:cNvPicPr>
          <p:nvPr>
            <p:custDataLst>
              <p:tags r:id="rId108"/>
            </p:custDataLst>
          </p:nvPr>
        </p:nvPicPr>
        <p:blipFill>
          <a:blip r:embed="rId109"/>
          <a:stretch>
            <a:fillRect/>
          </a:stretch>
        </p:blipFill>
        <p:spPr>
          <a:xfrm flipH="1">
            <a:off x="7830983" y="4383529"/>
            <a:ext cx="98615" cy="98615"/>
          </a:xfrm>
          <a:prstGeom prst="rect">
            <a:avLst/>
          </a:prstGeom>
        </p:spPr>
      </p:pic>
      <p:pic>
        <p:nvPicPr>
          <p:cNvPr id="329" name="图片 328" descr="32313539373438303b32313539373437383bc7aeb1d2"/>
          <p:cNvPicPr>
            <a:picLocks noChangeAspect="1"/>
          </p:cNvPicPr>
          <p:nvPr>
            <p:custDataLst>
              <p:tags r:id="rId110"/>
            </p:custDataLst>
          </p:nvPr>
        </p:nvPicPr>
        <p:blipFill>
          <a:blip r:embed="rId111"/>
          <a:stretch>
            <a:fillRect/>
          </a:stretch>
        </p:blipFill>
        <p:spPr>
          <a:xfrm flipH="1">
            <a:off x="8337011" y="4863453"/>
            <a:ext cx="92041" cy="92041"/>
          </a:xfrm>
          <a:prstGeom prst="rect">
            <a:avLst/>
          </a:prstGeom>
        </p:spPr>
      </p:pic>
      <p:sp>
        <p:nvSpPr>
          <p:cNvPr id="110" name="文本框 109"/>
          <p:cNvSpPr txBox="1"/>
          <p:nvPr/>
        </p:nvSpPr>
        <p:spPr>
          <a:xfrm>
            <a:off x="5026660" y="2853055"/>
            <a:ext cx="1071245" cy="5759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noAutofit/>
          </a:bodyPr>
          <a:p>
            <a:r>
              <a:rPr lang="zh-CN" altLang="en-US" sz="1000" b="1">
                <a:solidFill>
                  <a:srgbClr val="FF0000"/>
                </a:solidFill>
              </a:rPr>
              <a:t>调入部门管理员分配使用人、填写存放地</a:t>
            </a:r>
            <a:endParaRPr lang="zh-CN" altLang="en-US" sz="1000" b="1">
              <a:solidFill>
                <a:srgbClr val="FF0000"/>
              </a:solidFill>
            </a:endParaRPr>
          </a:p>
        </p:txBody>
      </p:sp>
      <p:sp>
        <p:nvSpPr>
          <p:cNvPr id="111" name="下箭头 110"/>
          <p:cNvSpPr/>
          <p:nvPr/>
        </p:nvSpPr>
        <p:spPr>
          <a:xfrm>
            <a:off x="5464810" y="3429000"/>
            <a:ext cx="108585" cy="18986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4" name="文本框 113"/>
          <p:cNvSpPr txBox="1"/>
          <p:nvPr/>
        </p:nvSpPr>
        <p:spPr>
          <a:xfrm>
            <a:off x="1270635" y="1844675"/>
            <a:ext cx="792480" cy="39878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C00000"/>
                </a:solidFill>
              </a:rPr>
              <a:t>交接</a:t>
            </a:r>
            <a:endParaRPr lang="zh-CN" altLang="en-US" sz="2000" b="1">
              <a:solidFill>
                <a:srgbClr val="C00000"/>
              </a:solidFill>
            </a:endParaRPr>
          </a:p>
        </p:txBody>
      </p:sp>
      <p:sp>
        <p:nvSpPr>
          <p:cNvPr id="115" name="文本框 114"/>
          <p:cNvSpPr txBox="1"/>
          <p:nvPr/>
        </p:nvSpPr>
        <p:spPr>
          <a:xfrm>
            <a:off x="1270635" y="3973830"/>
            <a:ext cx="792480" cy="39878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C00000"/>
                </a:solidFill>
              </a:rPr>
              <a:t>调拨</a:t>
            </a:r>
            <a:endParaRPr lang="zh-CN" altLang="en-US" sz="2000" b="1">
              <a:solidFill>
                <a:srgbClr val="C0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0385" y="1052830"/>
            <a:ext cx="6096000" cy="5194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2200" b="1">
                <a:solidFill>
                  <a:srgbClr val="FF0000"/>
                </a:solidFill>
                <a:latin typeface="宋体" panose="02010600030101010101" pitchFamily="2" charset="-122"/>
                <a:sym typeface="+mn-ea"/>
              </a:rPr>
              <a:t>目前系统操作流程图：</a:t>
            </a:r>
            <a:endParaRPr lang="zh-CN" altLang="en-US" sz="2200" b="1">
              <a:solidFill>
                <a:srgbClr val="FF0000"/>
              </a:solidFill>
              <a:latin typeface="宋体" panose="02010600030101010101" pitchFamily="2" charset="-122"/>
              <a:sym typeface="+mn-ea"/>
            </a:endParaRPr>
          </a:p>
        </p:txBody>
      </p:sp>
    </p:spTree>
    <p:custDataLst>
      <p:tags r:id="rId11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1"/>
          </p:nvPr>
        </p:nvSpPr>
        <p:spPr>
          <a:xfrm>
            <a:off x="623570" y="332740"/>
            <a:ext cx="10677525" cy="705485"/>
          </a:xfrm>
          <a:solidFill>
            <a:schemeClr val="bg1"/>
          </a:solidFill>
        </p:spPr>
        <p:txBody>
          <a:bodyPr/>
          <a:p>
            <a:r>
              <a:rPr>
                <a:sym typeface="+mn-ea"/>
              </a:rPr>
              <a:t>固定资产交接、调拨业务</a:t>
            </a:r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92" name="图形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 flipH="1">
            <a:off x="7385106" y="2739404"/>
            <a:ext cx="1258215" cy="552388"/>
          </a:xfrm>
          <a:prstGeom prst="rect">
            <a:avLst/>
          </a:prstGeom>
        </p:spPr>
      </p:pic>
      <p:pic>
        <p:nvPicPr>
          <p:cNvPr id="11" name="图形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5285"/>
          <a:stretch>
            <a:fillRect/>
          </a:stretch>
        </p:blipFill>
        <p:spPr>
          <a:xfrm>
            <a:off x="6628482" y="2038255"/>
            <a:ext cx="2535885" cy="392947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9" h="6968">
                <a:moveTo>
                  <a:pt x="0" y="0"/>
                </a:moveTo>
                <a:lnTo>
                  <a:pt x="4739" y="0"/>
                </a:lnTo>
                <a:lnTo>
                  <a:pt x="4739" y="6968"/>
                </a:lnTo>
                <a:lnTo>
                  <a:pt x="0" y="696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" name="图形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r="55285"/>
          <a:stretch>
            <a:fillRect/>
          </a:stretch>
        </p:blipFill>
        <p:spPr>
          <a:xfrm>
            <a:off x="4449821" y="2025308"/>
            <a:ext cx="2534708" cy="3942422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8" h="6968">
                <a:moveTo>
                  <a:pt x="0" y="0"/>
                </a:moveTo>
                <a:lnTo>
                  <a:pt x="4738" y="0"/>
                </a:lnTo>
                <a:lnTo>
                  <a:pt x="4738" y="6968"/>
                </a:lnTo>
                <a:lnTo>
                  <a:pt x="0" y="6968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51" name="任意多边形 450"/>
          <p:cNvSpPr/>
          <p:nvPr>
            <p:custDataLst>
              <p:tags r:id="rId10"/>
            </p:custDataLst>
          </p:nvPr>
        </p:nvSpPr>
        <p:spPr>
          <a:xfrm>
            <a:off x="7221299" y="4946170"/>
            <a:ext cx="88858" cy="157106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94" h="343">
                <a:moveTo>
                  <a:pt x="171" y="0"/>
                </a:moveTo>
                <a:lnTo>
                  <a:pt x="172" y="0"/>
                </a:lnTo>
                <a:lnTo>
                  <a:pt x="180" y="0"/>
                </a:lnTo>
                <a:lnTo>
                  <a:pt x="181" y="0"/>
                </a:lnTo>
                <a:lnTo>
                  <a:pt x="189" y="1"/>
                </a:lnTo>
                <a:lnTo>
                  <a:pt x="194" y="2"/>
                </a:lnTo>
                <a:lnTo>
                  <a:pt x="194" y="194"/>
                </a:lnTo>
                <a:lnTo>
                  <a:pt x="194" y="341"/>
                </a:lnTo>
                <a:lnTo>
                  <a:pt x="189" y="342"/>
                </a:lnTo>
                <a:cubicBezTo>
                  <a:pt x="183" y="343"/>
                  <a:pt x="177" y="343"/>
                  <a:pt x="171" y="343"/>
                </a:cubicBezTo>
                <a:cubicBezTo>
                  <a:pt x="102" y="343"/>
                  <a:pt x="43" y="302"/>
                  <a:pt x="16" y="244"/>
                </a:cubicBezTo>
                <a:lnTo>
                  <a:pt x="15" y="241"/>
                </a:lnTo>
                <a:lnTo>
                  <a:pt x="14" y="239"/>
                </a:lnTo>
                <a:cubicBezTo>
                  <a:pt x="10" y="231"/>
                  <a:pt x="6" y="222"/>
                  <a:pt x="4" y="213"/>
                </a:cubicBezTo>
                <a:lnTo>
                  <a:pt x="2" y="204"/>
                </a:lnTo>
                <a:lnTo>
                  <a:pt x="0" y="204"/>
                </a:lnTo>
                <a:lnTo>
                  <a:pt x="0" y="180"/>
                </a:lnTo>
                <a:lnTo>
                  <a:pt x="0" y="177"/>
                </a:lnTo>
                <a:lnTo>
                  <a:pt x="0" y="172"/>
                </a:lnTo>
                <a:cubicBezTo>
                  <a:pt x="0" y="163"/>
                  <a:pt x="1" y="154"/>
                  <a:pt x="2" y="145"/>
                </a:cubicBezTo>
                <a:lnTo>
                  <a:pt x="3" y="137"/>
                </a:lnTo>
                <a:cubicBezTo>
                  <a:pt x="19" y="58"/>
                  <a:pt x="88" y="0"/>
                  <a:pt x="171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52" name="任意多边形 451"/>
          <p:cNvSpPr/>
          <p:nvPr>
            <p:custDataLst>
              <p:tags r:id="rId11"/>
            </p:custDataLst>
          </p:nvPr>
        </p:nvSpPr>
        <p:spPr>
          <a:xfrm>
            <a:off x="7222215" y="4740057"/>
            <a:ext cx="1131798" cy="283979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420" h="620">
                <a:moveTo>
                  <a:pt x="225" y="0"/>
                </a:moveTo>
                <a:lnTo>
                  <a:pt x="2195" y="0"/>
                </a:lnTo>
                <a:cubicBezTo>
                  <a:pt x="2319" y="0"/>
                  <a:pt x="2420" y="101"/>
                  <a:pt x="2420" y="225"/>
                </a:cubicBezTo>
                <a:cubicBezTo>
                  <a:pt x="2420" y="349"/>
                  <a:pt x="2319" y="450"/>
                  <a:pt x="2195" y="450"/>
                </a:cubicBezTo>
                <a:lnTo>
                  <a:pt x="629" y="450"/>
                </a:lnTo>
                <a:lnTo>
                  <a:pt x="629" y="448"/>
                </a:lnTo>
                <a:lnTo>
                  <a:pt x="181" y="448"/>
                </a:lnTo>
                <a:lnTo>
                  <a:pt x="180" y="448"/>
                </a:lnTo>
                <a:lnTo>
                  <a:pt x="172" y="448"/>
                </a:lnTo>
                <a:lnTo>
                  <a:pt x="171" y="448"/>
                </a:lnTo>
                <a:cubicBezTo>
                  <a:pt x="88" y="448"/>
                  <a:pt x="19" y="506"/>
                  <a:pt x="3" y="585"/>
                </a:cubicBezTo>
                <a:lnTo>
                  <a:pt x="2" y="593"/>
                </a:lnTo>
                <a:cubicBezTo>
                  <a:pt x="1" y="602"/>
                  <a:pt x="0" y="611"/>
                  <a:pt x="0" y="620"/>
                </a:cubicBezTo>
                <a:lnTo>
                  <a:pt x="0" y="225"/>
                </a:lnTo>
                <a:lnTo>
                  <a:pt x="0" y="202"/>
                </a:lnTo>
                <a:lnTo>
                  <a:pt x="1" y="202"/>
                </a:lnTo>
                <a:lnTo>
                  <a:pt x="1" y="202"/>
                </a:lnTo>
                <a:cubicBezTo>
                  <a:pt x="13" y="89"/>
                  <a:pt x="109" y="0"/>
                  <a:pt x="225" y="0"/>
                </a:cubicBezTo>
                <a:close/>
              </a:path>
            </a:pathLst>
          </a:custGeom>
          <a:solidFill>
            <a:schemeClr val="accent1"/>
          </a:solidFill>
          <a:ln w="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pic>
        <p:nvPicPr>
          <p:cNvPr id="453" name="图形 2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06035" y="4944796"/>
            <a:ext cx="1258215" cy="552388"/>
          </a:xfrm>
          <a:prstGeom prst="rect">
            <a:avLst/>
          </a:prstGeom>
        </p:spPr>
      </p:pic>
      <p:sp>
        <p:nvSpPr>
          <p:cNvPr id="454" name="标题"/>
          <p:cNvSpPr txBox="1"/>
          <p:nvPr>
            <p:custDataLst>
              <p:tags r:id="rId13"/>
            </p:custDataLst>
          </p:nvPr>
        </p:nvSpPr>
        <p:spPr>
          <a:xfrm>
            <a:off x="7371738" y="4983716"/>
            <a:ext cx="838705" cy="475926"/>
          </a:xfrm>
          <a:prstGeom prst="rect">
            <a:avLst/>
          </a:prstGeom>
          <a:noFill/>
        </p:spPr>
        <p:txBody>
          <a:bodyPr wrap="square" lIns="0" tIns="0" rIns="0" bIns="53816" rtlCol="0" anchor="ctr" anchorCtr="0">
            <a:noAutofit/>
          </a:bodyPr>
          <a:lstStyle/>
          <a:p>
            <a:pPr indent="0" algn="ctr" fontAlgn="auto">
              <a:lnSpc>
                <a:spcPct val="130000"/>
              </a:lnSpc>
            </a:pPr>
            <a:r>
              <a:rPr lang="zh-CN" altLang="en-US" sz="1000" b="1" spc="150" dirty="0">
                <a:latin typeface="MiSans Heavy" panose="00000A00000000000000" charset="-122"/>
                <a:ea typeface="MiSans Heavy" panose="00000A00000000000000" charset="-122"/>
                <a:sym typeface="MiSans Normal" panose="00000500000000000000" charset="-122"/>
              </a:rPr>
              <a:t>调入部门领导审批</a:t>
            </a:r>
            <a:endParaRPr lang="zh-CN" altLang="en-US" sz="1000" b="1" spc="150" dirty="0">
              <a:latin typeface="MiSans Heavy" panose="00000A00000000000000" charset="-122"/>
              <a:ea typeface="MiSans Heavy" panose="00000A00000000000000" charset="-122"/>
              <a:sym typeface="MiSans Normal" panose="00000500000000000000" charset="-122"/>
            </a:endParaRPr>
          </a:p>
        </p:txBody>
      </p:sp>
      <p:sp>
        <p:nvSpPr>
          <p:cNvPr id="455" name="平行四边形 454"/>
          <p:cNvSpPr/>
          <p:nvPr>
            <p:custDataLst>
              <p:tags r:id="rId14"/>
            </p:custDataLst>
          </p:nvPr>
        </p:nvSpPr>
        <p:spPr>
          <a:xfrm>
            <a:off x="7350006" y="4740515"/>
            <a:ext cx="158021" cy="215277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56" name="平行四边形 455"/>
          <p:cNvSpPr/>
          <p:nvPr>
            <p:custDataLst>
              <p:tags r:id="rId15"/>
            </p:custDataLst>
          </p:nvPr>
        </p:nvSpPr>
        <p:spPr>
          <a:xfrm>
            <a:off x="7672002" y="4740515"/>
            <a:ext cx="158021" cy="215277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57" name="平行四边形 456"/>
          <p:cNvSpPr/>
          <p:nvPr>
            <p:custDataLst>
              <p:tags r:id="rId16"/>
            </p:custDataLst>
          </p:nvPr>
        </p:nvSpPr>
        <p:spPr>
          <a:xfrm>
            <a:off x="7993541" y="4740515"/>
            <a:ext cx="158021" cy="215277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59" name="椭圆 458"/>
          <p:cNvSpPr/>
          <p:nvPr>
            <p:custDataLst>
              <p:tags r:id="rId17"/>
            </p:custDataLst>
          </p:nvPr>
        </p:nvSpPr>
        <p:spPr>
          <a:xfrm>
            <a:off x="8422717" y="5073962"/>
            <a:ext cx="276650" cy="2766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60" name="椭圆 459"/>
          <p:cNvSpPr/>
          <p:nvPr>
            <p:custDataLst>
              <p:tags r:id="rId18"/>
            </p:custDataLst>
          </p:nvPr>
        </p:nvSpPr>
        <p:spPr>
          <a:xfrm>
            <a:off x="8444246" y="5095489"/>
            <a:ext cx="233598" cy="2335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61" name="序号"/>
          <p:cNvSpPr txBox="1"/>
          <p:nvPr>
            <p:custDataLst>
              <p:tags r:id="rId19"/>
            </p:custDataLst>
          </p:nvPr>
        </p:nvSpPr>
        <p:spPr>
          <a:xfrm>
            <a:off x="7381611" y="4740972"/>
            <a:ext cx="818962" cy="18367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 fontScale="75000" lnSpcReduction="10000"/>
          </a:bodyPr>
          <a:lstStyle/>
          <a:p>
            <a:pPr lvl="0" algn="ctr">
              <a:lnSpc>
                <a:spcPct val="130000"/>
              </a:lnSpc>
              <a:buClrTx/>
              <a:buSzTx/>
              <a:buFontTx/>
            </a:pPr>
            <a:r>
              <a:rPr lang="en-US" altLang="zh-CN" sz="1350" b="1" spc="15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MiSans Normal" panose="00000500000000000000" charset="-122"/>
              </a:rPr>
              <a:t>06</a:t>
            </a:r>
            <a:endParaRPr lang="en-US" altLang="zh-CN" sz="1350" b="1" spc="15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MiSans Normal" panose="00000500000000000000" charset="-122"/>
            </a:endParaRPr>
          </a:p>
        </p:txBody>
      </p:sp>
      <p:sp>
        <p:nvSpPr>
          <p:cNvPr id="377" name="任意多边形 376"/>
          <p:cNvSpPr/>
          <p:nvPr>
            <p:custDataLst>
              <p:tags r:id="rId20"/>
            </p:custDataLst>
          </p:nvPr>
        </p:nvSpPr>
        <p:spPr>
          <a:xfrm>
            <a:off x="3133362" y="4972278"/>
            <a:ext cx="88858" cy="157106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94" h="343">
                <a:moveTo>
                  <a:pt x="171" y="0"/>
                </a:moveTo>
                <a:lnTo>
                  <a:pt x="172" y="0"/>
                </a:lnTo>
                <a:lnTo>
                  <a:pt x="180" y="0"/>
                </a:lnTo>
                <a:lnTo>
                  <a:pt x="181" y="0"/>
                </a:lnTo>
                <a:lnTo>
                  <a:pt x="189" y="1"/>
                </a:lnTo>
                <a:lnTo>
                  <a:pt x="194" y="2"/>
                </a:lnTo>
                <a:lnTo>
                  <a:pt x="194" y="194"/>
                </a:lnTo>
                <a:lnTo>
                  <a:pt x="194" y="341"/>
                </a:lnTo>
                <a:lnTo>
                  <a:pt x="189" y="342"/>
                </a:lnTo>
                <a:cubicBezTo>
                  <a:pt x="183" y="343"/>
                  <a:pt x="177" y="343"/>
                  <a:pt x="171" y="343"/>
                </a:cubicBezTo>
                <a:cubicBezTo>
                  <a:pt x="102" y="343"/>
                  <a:pt x="43" y="302"/>
                  <a:pt x="16" y="244"/>
                </a:cubicBezTo>
                <a:lnTo>
                  <a:pt x="15" y="241"/>
                </a:lnTo>
                <a:lnTo>
                  <a:pt x="14" y="239"/>
                </a:lnTo>
                <a:cubicBezTo>
                  <a:pt x="10" y="231"/>
                  <a:pt x="6" y="222"/>
                  <a:pt x="4" y="213"/>
                </a:cubicBezTo>
                <a:lnTo>
                  <a:pt x="2" y="204"/>
                </a:lnTo>
                <a:lnTo>
                  <a:pt x="0" y="204"/>
                </a:lnTo>
                <a:lnTo>
                  <a:pt x="0" y="180"/>
                </a:lnTo>
                <a:lnTo>
                  <a:pt x="0" y="177"/>
                </a:lnTo>
                <a:lnTo>
                  <a:pt x="0" y="172"/>
                </a:lnTo>
                <a:cubicBezTo>
                  <a:pt x="0" y="163"/>
                  <a:pt x="1" y="154"/>
                  <a:pt x="2" y="145"/>
                </a:cubicBezTo>
                <a:lnTo>
                  <a:pt x="3" y="137"/>
                </a:lnTo>
                <a:cubicBezTo>
                  <a:pt x="19" y="58"/>
                  <a:pt x="88" y="0"/>
                  <a:pt x="171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378" name="任意多边形 377"/>
          <p:cNvSpPr/>
          <p:nvPr>
            <p:custDataLst>
              <p:tags r:id="rId21"/>
            </p:custDataLst>
          </p:nvPr>
        </p:nvSpPr>
        <p:spPr>
          <a:xfrm>
            <a:off x="3134505" y="4627694"/>
            <a:ext cx="1131703" cy="42255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420" h="620">
                <a:moveTo>
                  <a:pt x="225" y="0"/>
                </a:moveTo>
                <a:lnTo>
                  <a:pt x="2195" y="0"/>
                </a:lnTo>
                <a:cubicBezTo>
                  <a:pt x="2319" y="0"/>
                  <a:pt x="2420" y="101"/>
                  <a:pt x="2420" y="225"/>
                </a:cubicBezTo>
                <a:cubicBezTo>
                  <a:pt x="2420" y="349"/>
                  <a:pt x="2319" y="450"/>
                  <a:pt x="2195" y="450"/>
                </a:cubicBezTo>
                <a:lnTo>
                  <a:pt x="629" y="450"/>
                </a:lnTo>
                <a:lnTo>
                  <a:pt x="629" y="448"/>
                </a:lnTo>
                <a:lnTo>
                  <a:pt x="181" y="448"/>
                </a:lnTo>
                <a:lnTo>
                  <a:pt x="180" y="448"/>
                </a:lnTo>
                <a:lnTo>
                  <a:pt x="172" y="448"/>
                </a:lnTo>
                <a:lnTo>
                  <a:pt x="171" y="448"/>
                </a:lnTo>
                <a:cubicBezTo>
                  <a:pt x="88" y="448"/>
                  <a:pt x="19" y="506"/>
                  <a:pt x="3" y="585"/>
                </a:cubicBezTo>
                <a:lnTo>
                  <a:pt x="2" y="593"/>
                </a:lnTo>
                <a:cubicBezTo>
                  <a:pt x="1" y="602"/>
                  <a:pt x="0" y="611"/>
                  <a:pt x="0" y="620"/>
                </a:cubicBezTo>
                <a:lnTo>
                  <a:pt x="0" y="225"/>
                </a:lnTo>
                <a:lnTo>
                  <a:pt x="0" y="202"/>
                </a:lnTo>
                <a:lnTo>
                  <a:pt x="1" y="202"/>
                </a:lnTo>
                <a:lnTo>
                  <a:pt x="1" y="202"/>
                </a:lnTo>
                <a:cubicBezTo>
                  <a:pt x="13" y="89"/>
                  <a:pt x="109" y="0"/>
                  <a:pt x="225" y="0"/>
                </a:cubicBezTo>
                <a:close/>
              </a:path>
            </a:pathLst>
          </a:custGeom>
          <a:solidFill>
            <a:schemeClr val="accent1"/>
          </a:solidFill>
          <a:ln w="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pic>
        <p:nvPicPr>
          <p:cNvPr id="379" name="图形 2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8096" y="4970904"/>
            <a:ext cx="1258215" cy="552388"/>
          </a:xfrm>
          <a:prstGeom prst="rect">
            <a:avLst/>
          </a:prstGeom>
        </p:spPr>
      </p:pic>
      <p:sp>
        <p:nvSpPr>
          <p:cNvPr id="380" name="标题"/>
          <p:cNvSpPr txBox="1"/>
          <p:nvPr>
            <p:custDataLst>
              <p:tags r:id="rId23"/>
            </p:custDataLst>
          </p:nvPr>
        </p:nvSpPr>
        <p:spPr>
          <a:xfrm>
            <a:off x="3283397" y="5009638"/>
            <a:ext cx="956327" cy="645593"/>
          </a:xfrm>
          <a:prstGeom prst="rect">
            <a:avLst/>
          </a:prstGeom>
          <a:noFill/>
        </p:spPr>
        <p:txBody>
          <a:bodyPr wrap="square" lIns="0" tIns="0" rIns="0" bIns="53816" rtlCol="0" anchor="ctr" anchorCtr="0">
            <a:normAutofit fontScale="90000"/>
          </a:bodyPr>
          <a:lstStyle/>
          <a:p>
            <a:pPr indent="0" algn="ctr" fontAlgn="auto">
              <a:lnSpc>
                <a:spcPct val="130000"/>
              </a:lnSpc>
            </a:pPr>
            <a:r>
              <a:rPr lang="zh-CN" altLang="en-US" sz="1350" b="1" spc="150" dirty="0">
                <a:latin typeface="MiSans Heavy" panose="00000A00000000000000" charset="-122"/>
                <a:ea typeface="MiSans Heavy" panose="00000A00000000000000" charset="-122"/>
                <a:sym typeface="MiSans Normal" panose="00000500000000000000" charset="-122"/>
              </a:rPr>
              <a:t>申请部门管理员审批</a:t>
            </a:r>
            <a:endParaRPr lang="zh-CN" altLang="en-US" sz="1350" b="1" spc="150" dirty="0">
              <a:latin typeface="MiSans Heavy" panose="00000A00000000000000" charset="-122"/>
              <a:ea typeface="MiSans Heavy" panose="00000A00000000000000" charset="-122"/>
              <a:sym typeface="MiSans Normal" panose="00000500000000000000" charset="-122"/>
            </a:endParaRPr>
          </a:p>
        </p:txBody>
      </p:sp>
      <p:sp>
        <p:nvSpPr>
          <p:cNvPr id="381" name="平行四边形 380"/>
          <p:cNvSpPr/>
          <p:nvPr>
            <p:custDataLst>
              <p:tags r:id="rId24"/>
            </p:custDataLst>
          </p:nvPr>
        </p:nvSpPr>
        <p:spPr>
          <a:xfrm>
            <a:off x="3262067" y="4766622"/>
            <a:ext cx="158021" cy="215277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382" name="平行四边形 381"/>
          <p:cNvSpPr/>
          <p:nvPr>
            <p:custDataLst>
              <p:tags r:id="rId25"/>
            </p:custDataLst>
          </p:nvPr>
        </p:nvSpPr>
        <p:spPr>
          <a:xfrm>
            <a:off x="3584064" y="4766622"/>
            <a:ext cx="158021" cy="215277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383" name="平行四边形 382"/>
          <p:cNvSpPr/>
          <p:nvPr>
            <p:custDataLst>
              <p:tags r:id="rId26"/>
            </p:custDataLst>
          </p:nvPr>
        </p:nvSpPr>
        <p:spPr>
          <a:xfrm>
            <a:off x="3905604" y="4766622"/>
            <a:ext cx="158021" cy="215277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385" name="椭圆 384"/>
          <p:cNvSpPr/>
          <p:nvPr>
            <p:custDataLst>
              <p:tags r:id="rId27"/>
            </p:custDataLst>
          </p:nvPr>
        </p:nvSpPr>
        <p:spPr>
          <a:xfrm>
            <a:off x="4327450" y="5100070"/>
            <a:ext cx="276650" cy="2766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386" name="椭圆 385"/>
          <p:cNvSpPr/>
          <p:nvPr>
            <p:custDataLst>
              <p:tags r:id="rId28"/>
            </p:custDataLst>
          </p:nvPr>
        </p:nvSpPr>
        <p:spPr>
          <a:xfrm>
            <a:off x="4348980" y="5121597"/>
            <a:ext cx="233598" cy="2335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388" name="序号"/>
          <p:cNvSpPr txBox="1"/>
          <p:nvPr>
            <p:custDataLst>
              <p:tags r:id="rId29"/>
            </p:custDataLst>
          </p:nvPr>
        </p:nvSpPr>
        <p:spPr>
          <a:xfrm>
            <a:off x="3293214" y="4767081"/>
            <a:ext cx="818962" cy="18367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 fontScale="75000" lnSpcReduction="10000"/>
          </a:bodyPr>
          <a:lstStyle/>
          <a:p>
            <a:pPr lvl="0" algn="ctr">
              <a:lnSpc>
                <a:spcPct val="130000"/>
              </a:lnSpc>
              <a:buClrTx/>
              <a:buSzTx/>
              <a:buFontTx/>
            </a:pPr>
            <a:r>
              <a:rPr lang="en-US" altLang="zh-CN" sz="1350" b="1" spc="15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MiSans Normal" panose="00000500000000000000" charset="-122"/>
              </a:rPr>
              <a:t>03</a:t>
            </a:r>
            <a:endParaRPr lang="en-US" altLang="zh-CN" sz="1350" b="1" spc="15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MiSans Normal" panose="00000500000000000000" charset="-122"/>
            </a:endParaRPr>
          </a:p>
        </p:txBody>
      </p:sp>
      <p:pic>
        <p:nvPicPr>
          <p:cNvPr id="324" name="图片 323" descr="343439383331313b343532303032383bbfcdbba7b9dcc0ed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4402110" y="5169233"/>
            <a:ext cx="127335" cy="127335"/>
          </a:xfrm>
          <a:prstGeom prst="rect">
            <a:avLst/>
          </a:prstGeom>
        </p:spPr>
      </p:pic>
      <p:sp>
        <p:nvSpPr>
          <p:cNvPr id="465" name="任意多边形 464"/>
          <p:cNvSpPr/>
          <p:nvPr>
            <p:custDataLst>
              <p:tags r:id="rId33"/>
            </p:custDataLst>
          </p:nvPr>
        </p:nvSpPr>
        <p:spPr>
          <a:xfrm flipH="1">
            <a:off x="6309815" y="3346265"/>
            <a:ext cx="88858" cy="157106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94" h="343">
                <a:moveTo>
                  <a:pt x="171" y="0"/>
                </a:moveTo>
                <a:lnTo>
                  <a:pt x="172" y="0"/>
                </a:lnTo>
                <a:lnTo>
                  <a:pt x="180" y="0"/>
                </a:lnTo>
                <a:lnTo>
                  <a:pt x="181" y="0"/>
                </a:lnTo>
                <a:lnTo>
                  <a:pt x="189" y="1"/>
                </a:lnTo>
                <a:lnTo>
                  <a:pt x="194" y="2"/>
                </a:lnTo>
                <a:lnTo>
                  <a:pt x="194" y="194"/>
                </a:lnTo>
                <a:lnTo>
                  <a:pt x="194" y="341"/>
                </a:lnTo>
                <a:lnTo>
                  <a:pt x="189" y="342"/>
                </a:lnTo>
                <a:cubicBezTo>
                  <a:pt x="183" y="343"/>
                  <a:pt x="177" y="343"/>
                  <a:pt x="171" y="343"/>
                </a:cubicBezTo>
                <a:cubicBezTo>
                  <a:pt x="102" y="343"/>
                  <a:pt x="43" y="302"/>
                  <a:pt x="16" y="244"/>
                </a:cubicBezTo>
                <a:lnTo>
                  <a:pt x="15" y="241"/>
                </a:lnTo>
                <a:lnTo>
                  <a:pt x="14" y="239"/>
                </a:lnTo>
                <a:cubicBezTo>
                  <a:pt x="10" y="231"/>
                  <a:pt x="6" y="222"/>
                  <a:pt x="4" y="213"/>
                </a:cubicBezTo>
                <a:lnTo>
                  <a:pt x="2" y="204"/>
                </a:lnTo>
                <a:lnTo>
                  <a:pt x="0" y="204"/>
                </a:lnTo>
                <a:lnTo>
                  <a:pt x="0" y="180"/>
                </a:lnTo>
                <a:lnTo>
                  <a:pt x="0" y="177"/>
                </a:lnTo>
                <a:lnTo>
                  <a:pt x="0" y="172"/>
                </a:lnTo>
                <a:cubicBezTo>
                  <a:pt x="0" y="163"/>
                  <a:pt x="1" y="154"/>
                  <a:pt x="2" y="145"/>
                </a:cubicBezTo>
                <a:lnTo>
                  <a:pt x="3" y="137"/>
                </a:lnTo>
                <a:cubicBezTo>
                  <a:pt x="19" y="58"/>
                  <a:pt x="88" y="0"/>
                  <a:pt x="171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66" name="任意多边形 465"/>
          <p:cNvSpPr/>
          <p:nvPr>
            <p:custDataLst>
              <p:tags r:id="rId34"/>
            </p:custDataLst>
          </p:nvPr>
        </p:nvSpPr>
        <p:spPr>
          <a:xfrm flipH="1">
            <a:off x="5265959" y="3140150"/>
            <a:ext cx="1131798" cy="283979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420" h="620">
                <a:moveTo>
                  <a:pt x="225" y="0"/>
                </a:moveTo>
                <a:lnTo>
                  <a:pt x="2195" y="0"/>
                </a:lnTo>
                <a:cubicBezTo>
                  <a:pt x="2319" y="0"/>
                  <a:pt x="2420" y="101"/>
                  <a:pt x="2420" y="225"/>
                </a:cubicBezTo>
                <a:cubicBezTo>
                  <a:pt x="2420" y="349"/>
                  <a:pt x="2319" y="450"/>
                  <a:pt x="2195" y="450"/>
                </a:cubicBezTo>
                <a:lnTo>
                  <a:pt x="629" y="450"/>
                </a:lnTo>
                <a:lnTo>
                  <a:pt x="629" y="448"/>
                </a:lnTo>
                <a:lnTo>
                  <a:pt x="181" y="448"/>
                </a:lnTo>
                <a:lnTo>
                  <a:pt x="180" y="448"/>
                </a:lnTo>
                <a:lnTo>
                  <a:pt x="172" y="448"/>
                </a:lnTo>
                <a:lnTo>
                  <a:pt x="171" y="448"/>
                </a:lnTo>
                <a:cubicBezTo>
                  <a:pt x="88" y="448"/>
                  <a:pt x="19" y="506"/>
                  <a:pt x="3" y="585"/>
                </a:cubicBezTo>
                <a:lnTo>
                  <a:pt x="2" y="593"/>
                </a:lnTo>
                <a:cubicBezTo>
                  <a:pt x="1" y="602"/>
                  <a:pt x="0" y="611"/>
                  <a:pt x="0" y="620"/>
                </a:cubicBezTo>
                <a:lnTo>
                  <a:pt x="0" y="225"/>
                </a:lnTo>
                <a:lnTo>
                  <a:pt x="0" y="202"/>
                </a:lnTo>
                <a:lnTo>
                  <a:pt x="1" y="202"/>
                </a:lnTo>
                <a:lnTo>
                  <a:pt x="1" y="202"/>
                </a:lnTo>
                <a:cubicBezTo>
                  <a:pt x="13" y="89"/>
                  <a:pt x="109" y="0"/>
                  <a:pt x="225" y="0"/>
                </a:cubicBezTo>
                <a:close/>
              </a:path>
            </a:pathLst>
          </a:custGeom>
          <a:solidFill>
            <a:schemeClr val="accent1"/>
          </a:solidFill>
          <a:ln w="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pic>
        <p:nvPicPr>
          <p:cNvPr id="467" name="图形 2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055721" y="3344890"/>
            <a:ext cx="1258215" cy="552388"/>
          </a:xfrm>
          <a:prstGeom prst="rect">
            <a:avLst/>
          </a:prstGeom>
        </p:spPr>
      </p:pic>
      <p:sp>
        <p:nvSpPr>
          <p:cNvPr id="468" name="标题"/>
          <p:cNvSpPr txBox="1"/>
          <p:nvPr>
            <p:custDataLst>
              <p:tags r:id="rId36"/>
            </p:custDataLst>
          </p:nvPr>
        </p:nvSpPr>
        <p:spPr>
          <a:xfrm flipH="1">
            <a:off x="7481662" y="2771991"/>
            <a:ext cx="838423" cy="693234"/>
          </a:xfrm>
          <a:prstGeom prst="rect">
            <a:avLst/>
          </a:prstGeom>
          <a:noFill/>
        </p:spPr>
        <p:txBody>
          <a:bodyPr wrap="square" lIns="0" tIns="0" rIns="0" bIns="53816" rtlCol="0" anchor="ctr" anchorCtr="0">
            <a:noAutofit/>
          </a:bodyPr>
          <a:lstStyle/>
          <a:p>
            <a:pPr indent="0" algn="ctr" fontAlgn="auto">
              <a:lnSpc>
                <a:spcPct val="130000"/>
              </a:lnSpc>
            </a:pPr>
            <a:r>
              <a:rPr lang="zh-CN" altLang="en-US" sz="1000" b="1" spc="150" dirty="0">
                <a:latin typeface="MiSans Heavy" panose="00000A00000000000000" charset="-122"/>
                <a:ea typeface="MiSans Heavy" panose="00000A00000000000000" charset="-122"/>
                <a:sym typeface="MiSans Normal" panose="00000500000000000000" charset="-122"/>
              </a:rPr>
              <a:t>调入部门管理员审批</a:t>
            </a:r>
            <a:endParaRPr lang="zh-CN" altLang="en-US" sz="1000" b="1" spc="150" dirty="0">
              <a:latin typeface="MiSans Heavy" panose="00000A00000000000000" charset="-122"/>
              <a:ea typeface="MiSans Heavy" panose="00000A00000000000000" charset="-122"/>
              <a:sym typeface="MiSans Normal" panose="00000500000000000000" charset="-122"/>
            </a:endParaRPr>
          </a:p>
        </p:txBody>
      </p:sp>
      <p:sp>
        <p:nvSpPr>
          <p:cNvPr id="469" name="平行四边形 468"/>
          <p:cNvSpPr/>
          <p:nvPr>
            <p:custDataLst>
              <p:tags r:id="rId37"/>
            </p:custDataLst>
          </p:nvPr>
        </p:nvSpPr>
        <p:spPr>
          <a:xfrm flipH="1">
            <a:off x="6111944" y="3140607"/>
            <a:ext cx="158021" cy="215277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70" name="平行四边形 469"/>
          <p:cNvSpPr/>
          <p:nvPr>
            <p:custDataLst>
              <p:tags r:id="rId38"/>
            </p:custDataLst>
          </p:nvPr>
        </p:nvSpPr>
        <p:spPr>
          <a:xfrm flipH="1">
            <a:off x="5789947" y="3140607"/>
            <a:ext cx="158021" cy="215277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71" name="平行四边形 470"/>
          <p:cNvSpPr/>
          <p:nvPr>
            <p:custDataLst>
              <p:tags r:id="rId39"/>
            </p:custDataLst>
          </p:nvPr>
        </p:nvSpPr>
        <p:spPr>
          <a:xfrm flipH="1">
            <a:off x="5468409" y="3140607"/>
            <a:ext cx="158021" cy="215277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73" name="椭圆 472"/>
          <p:cNvSpPr/>
          <p:nvPr>
            <p:custDataLst>
              <p:tags r:id="rId40"/>
            </p:custDataLst>
          </p:nvPr>
        </p:nvSpPr>
        <p:spPr>
          <a:xfrm flipH="1">
            <a:off x="4928389" y="3474055"/>
            <a:ext cx="276650" cy="2766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74" name="椭圆 473"/>
          <p:cNvSpPr/>
          <p:nvPr>
            <p:custDataLst>
              <p:tags r:id="rId41"/>
            </p:custDataLst>
          </p:nvPr>
        </p:nvSpPr>
        <p:spPr>
          <a:xfrm flipH="1">
            <a:off x="4949917" y="3495582"/>
            <a:ext cx="233598" cy="2335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75" name="序号"/>
          <p:cNvSpPr txBox="1"/>
          <p:nvPr>
            <p:custDataLst>
              <p:tags r:id="rId42"/>
            </p:custDataLst>
          </p:nvPr>
        </p:nvSpPr>
        <p:spPr>
          <a:xfrm flipH="1">
            <a:off x="5420316" y="3141067"/>
            <a:ext cx="818962" cy="18367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 fontScale="75000" lnSpcReduction="10000"/>
          </a:bodyPr>
          <a:lstStyle/>
          <a:p>
            <a:pPr lvl="0" algn="ctr">
              <a:lnSpc>
                <a:spcPct val="130000"/>
              </a:lnSpc>
              <a:buClrTx/>
              <a:buSzTx/>
              <a:buFontTx/>
            </a:pPr>
            <a:r>
              <a:rPr lang="en-US" altLang="zh-CN" sz="1350" b="1" spc="15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MiSans Normal" panose="00000500000000000000" charset="-122"/>
              </a:rPr>
              <a:t>04</a:t>
            </a:r>
            <a:endParaRPr lang="en-US" altLang="zh-CN" sz="1350" b="1" spc="15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MiSans Normal" panose="00000500000000000000" charset="-122"/>
            </a:endParaRPr>
          </a:p>
        </p:txBody>
      </p:sp>
      <p:pic>
        <p:nvPicPr>
          <p:cNvPr id="325" name="图片 324" descr="343439383331313b343532303032373bbfcdbba7b5b5b0b8"/>
          <p:cNvPicPr>
            <a:picLocks noChangeAspect="1"/>
          </p:cNvPicPr>
          <p:nvPr>
            <p:custDataLst>
              <p:tags r:id="rId43"/>
            </p:custDataLst>
          </p:nvPr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5012209" y="3556042"/>
            <a:ext cx="109012" cy="109012"/>
          </a:xfrm>
          <a:prstGeom prst="rect">
            <a:avLst/>
          </a:prstGeom>
        </p:spPr>
      </p:pic>
      <p:sp>
        <p:nvSpPr>
          <p:cNvPr id="478" name="任意多边形 477"/>
          <p:cNvSpPr/>
          <p:nvPr>
            <p:custDataLst>
              <p:tags r:id="rId46"/>
            </p:custDataLst>
          </p:nvPr>
        </p:nvSpPr>
        <p:spPr>
          <a:xfrm>
            <a:off x="3098205" y="3686409"/>
            <a:ext cx="88858" cy="157106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94" h="343">
                <a:moveTo>
                  <a:pt x="171" y="0"/>
                </a:moveTo>
                <a:lnTo>
                  <a:pt x="172" y="0"/>
                </a:lnTo>
                <a:lnTo>
                  <a:pt x="180" y="0"/>
                </a:lnTo>
                <a:lnTo>
                  <a:pt x="181" y="0"/>
                </a:lnTo>
                <a:lnTo>
                  <a:pt x="189" y="1"/>
                </a:lnTo>
                <a:lnTo>
                  <a:pt x="194" y="2"/>
                </a:lnTo>
                <a:lnTo>
                  <a:pt x="194" y="194"/>
                </a:lnTo>
                <a:lnTo>
                  <a:pt x="194" y="341"/>
                </a:lnTo>
                <a:lnTo>
                  <a:pt x="189" y="342"/>
                </a:lnTo>
                <a:cubicBezTo>
                  <a:pt x="183" y="343"/>
                  <a:pt x="177" y="343"/>
                  <a:pt x="171" y="343"/>
                </a:cubicBezTo>
                <a:cubicBezTo>
                  <a:pt x="102" y="343"/>
                  <a:pt x="43" y="302"/>
                  <a:pt x="16" y="244"/>
                </a:cubicBezTo>
                <a:lnTo>
                  <a:pt x="15" y="241"/>
                </a:lnTo>
                <a:lnTo>
                  <a:pt x="14" y="239"/>
                </a:lnTo>
                <a:cubicBezTo>
                  <a:pt x="10" y="231"/>
                  <a:pt x="6" y="222"/>
                  <a:pt x="4" y="213"/>
                </a:cubicBezTo>
                <a:lnTo>
                  <a:pt x="2" y="204"/>
                </a:lnTo>
                <a:lnTo>
                  <a:pt x="0" y="204"/>
                </a:lnTo>
                <a:lnTo>
                  <a:pt x="0" y="180"/>
                </a:lnTo>
                <a:lnTo>
                  <a:pt x="0" y="177"/>
                </a:lnTo>
                <a:lnTo>
                  <a:pt x="0" y="172"/>
                </a:lnTo>
                <a:cubicBezTo>
                  <a:pt x="0" y="163"/>
                  <a:pt x="1" y="154"/>
                  <a:pt x="2" y="145"/>
                </a:cubicBezTo>
                <a:lnTo>
                  <a:pt x="3" y="137"/>
                </a:lnTo>
                <a:cubicBezTo>
                  <a:pt x="19" y="58"/>
                  <a:pt x="88" y="0"/>
                  <a:pt x="171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79" name="任意多边形 478"/>
          <p:cNvSpPr/>
          <p:nvPr>
            <p:custDataLst>
              <p:tags r:id="rId47"/>
            </p:custDataLst>
          </p:nvPr>
        </p:nvSpPr>
        <p:spPr>
          <a:xfrm>
            <a:off x="3099122" y="3480293"/>
            <a:ext cx="1131798" cy="283979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420" h="620">
                <a:moveTo>
                  <a:pt x="225" y="0"/>
                </a:moveTo>
                <a:lnTo>
                  <a:pt x="2195" y="0"/>
                </a:lnTo>
                <a:cubicBezTo>
                  <a:pt x="2319" y="0"/>
                  <a:pt x="2420" y="101"/>
                  <a:pt x="2420" y="225"/>
                </a:cubicBezTo>
                <a:cubicBezTo>
                  <a:pt x="2420" y="349"/>
                  <a:pt x="2319" y="450"/>
                  <a:pt x="2195" y="450"/>
                </a:cubicBezTo>
                <a:lnTo>
                  <a:pt x="629" y="450"/>
                </a:lnTo>
                <a:lnTo>
                  <a:pt x="629" y="448"/>
                </a:lnTo>
                <a:lnTo>
                  <a:pt x="181" y="448"/>
                </a:lnTo>
                <a:lnTo>
                  <a:pt x="180" y="448"/>
                </a:lnTo>
                <a:lnTo>
                  <a:pt x="172" y="448"/>
                </a:lnTo>
                <a:lnTo>
                  <a:pt x="171" y="448"/>
                </a:lnTo>
                <a:cubicBezTo>
                  <a:pt x="88" y="448"/>
                  <a:pt x="19" y="506"/>
                  <a:pt x="3" y="585"/>
                </a:cubicBezTo>
                <a:lnTo>
                  <a:pt x="2" y="593"/>
                </a:lnTo>
                <a:cubicBezTo>
                  <a:pt x="1" y="602"/>
                  <a:pt x="0" y="611"/>
                  <a:pt x="0" y="620"/>
                </a:cubicBezTo>
                <a:lnTo>
                  <a:pt x="0" y="225"/>
                </a:lnTo>
                <a:lnTo>
                  <a:pt x="0" y="202"/>
                </a:lnTo>
                <a:lnTo>
                  <a:pt x="1" y="202"/>
                </a:lnTo>
                <a:lnTo>
                  <a:pt x="1" y="202"/>
                </a:lnTo>
                <a:cubicBezTo>
                  <a:pt x="13" y="89"/>
                  <a:pt x="109" y="0"/>
                  <a:pt x="225" y="0"/>
                </a:cubicBezTo>
                <a:close/>
              </a:path>
            </a:pathLst>
          </a:custGeom>
          <a:solidFill>
            <a:schemeClr val="accent1"/>
          </a:solidFill>
          <a:ln w="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pic>
        <p:nvPicPr>
          <p:cNvPr id="480" name="图形 2"/>
          <p:cNvPicPr>
            <a:picLocks noChangeAspect="1"/>
          </p:cNvPicPr>
          <p:nvPr>
            <p:custDataLst>
              <p:tags r:id="rId48"/>
            </p:custDataLst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82941" y="3685034"/>
            <a:ext cx="1258215" cy="552388"/>
          </a:xfrm>
          <a:prstGeom prst="rect">
            <a:avLst/>
          </a:prstGeom>
        </p:spPr>
      </p:pic>
      <p:sp>
        <p:nvSpPr>
          <p:cNvPr id="481" name="标题"/>
          <p:cNvSpPr txBox="1"/>
          <p:nvPr>
            <p:custDataLst>
              <p:tags r:id="rId49"/>
            </p:custDataLst>
          </p:nvPr>
        </p:nvSpPr>
        <p:spPr>
          <a:xfrm>
            <a:off x="3009741" y="3660187"/>
            <a:ext cx="1328265" cy="736224"/>
          </a:xfrm>
          <a:prstGeom prst="rect">
            <a:avLst/>
          </a:prstGeom>
          <a:noFill/>
        </p:spPr>
        <p:txBody>
          <a:bodyPr wrap="square" lIns="0" tIns="0" rIns="0" bIns="53816" rtlCol="0" anchor="ctr" anchorCtr="0">
            <a:normAutofit/>
          </a:bodyPr>
          <a:lstStyle/>
          <a:p>
            <a:pPr indent="0" algn="ctr" fontAlgn="auto">
              <a:lnSpc>
                <a:spcPct val="130000"/>
              </a:lnSpc>
            </a:pPr>
            <a:r>
              <a:rPr lang="zh-CN" altLang="en-US" sz="1000" b="1" spc="150" dirty="0">
                <a:latin typeface="MiSans Heavy" panose="00000A00000000000000" charset="-122"/>
                <a:ea typeface="MiSans Heavy" panose="00000A00000000000000" charset="-122"/>
                <a:sym typeface="MiSans Normal" panose="00000500000000000000" charset="-122"/>
              </a:rPr>
              <a:t>接收人认领</a:t>
            </a:r>
            <a:endParaRPr lang="zh-CN" altLang="en-US" sz="1000" b="1" spc="150" dirty="0">
              <a:latin typeface="MiSans Heavy" panose="00000A00000000000000" charset="-122"/>
              <a:ea typeface="MiSans Heavy" panose="00000A00000000000000" charset="-122"/>
              <a:sym typeface="MiSans Normal" panose="00000500000000000000" charset="-122"/>
            </a:endParaRPr>
          </a:p>
          <a:p>
            <a:pPr indent="0" algn="ctr" fontAlgn="auto">
              <a:lnSpc>
                <a:spcPct val="130000"/>
              </a:lnSpc>
            </a:pPr>
            <a:r>
              <a:rPr lang="en-US" altLang="zh-CN" sz="1000" b="1" spc="150" dirty="0">
                <a:latin typeface="MiSans Heavy" panose="00000A00000000000000" charset="-122"/>
                <a:ea typeface="MiSans Heavy" panose="00000A00000000000000" charset="-122"/>
                <a:sym typeface="MiSans Normal" panose="00000500000000000000" charset="-122"/>
              </a:rPr>
              <a:t> </a:t>
            </a:r>
            <a:endParaRPr lang="en-US" altLang="zh-CN" sz="1000" b="1" spc="150" dirty="0">
              <a:latin typeface="MiSans Heavy" panose="00000A00000000000000" charset="-122"/>
              <a:ea typeface="MiSans Heavy" panose="00000A00000000000000" charset="-122"/>
              <a:sym typeface="MiSans Normal" panose="00000500000000000000" charset="-122"/>
            </a:endParaRPr>
          </a:p>
        </p:txBody>
      </p:sp>
      <p:sp>
        <p:nvSpPr>
          <p:cNvPr id="482" name="平行四边形 481"/>
          <p:cNvSpPr/>
          <p:nvPr>
            <p:custDataLst>
              <p:tags r:id="rId50"/>
            </p:custDataLst>
          </p:nvPr>
        </p:nvSpPr>
        <p:spPr>
          <a:xfrm>
            <a:off x="3226912" y="3480752"/>
            <a:ext cx="158021" cy="215277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83" name="平行四边形 482"/>
          <p:cNvSpPr/>
          <p:nvPr>
            <p:custDataLst>
              <p:tags r:id="rId51"/>
            </p:custDataLst>
          </p:nvPr>
        </p:nvSpPr>
        <p:spPr>
          <a:xfrm>
            <a:off x="3548909" y="3480752"/>
            <a:ext cx="158021" cy="215277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84" name="平行四边形 483"/>
          <p:cNvSpPr/>
          <p:nvPr>
            <p:custDataLst>
              <p:tags r:id="rId52"/>
            </p:custDataLst>
          </p:nvPr>
        </p:nvSpPr>
        <p:spPr>
          <a:xfrm>
            <a:off x="3870448" y="3480752"/>
            <a:ext cx="158021" cy="215277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86" name="椭圆 485"/>
          <p:cNvSpPr/>
          <p:nvPr>
            <p:custDataLst>
              <p:tags r:id="rId53"/>
            </p:custDataLst>
          </p:nvPr>
        </p:nvSpPr>
        <p:spPr>
          <a:xfrm>
            <a:off x="4299624" y="3814199"/>
            <a:ext cx="276650" cy="2766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87" name="椭圆 486"/>
          <p:cNvSpPr/>
          <p:nvPr>
            <p:custDataLst>
              <p:tags r:id="rId54"/>
            </p:custDataLst>
          </p:nvPr>
        </p:nvSpPr>
        <p:spPr>
          <a:xfrm>
            <a:off x="4321152" y="3835727"/>
            <a:ext cx="233598" cy="2335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89" name="序号"/>
          <p:cNvSpPr txBox="1"/>
          <p:nvPr>
            <p:custDataLst>
              <p:tags r:id="rId55"/>
            </p:custDataLst>
          </p:nvPr>
        </p:nvSpPr>
        <p:spPr>
          <a:xfrm>
            <a:off x="3258517" y="3481210"/>
            <a:ext cx="818962" cy="18367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 fontScale="75000" lnSpcReduction="10000"/>
          </a:bodyPr>
          <a:lstStyle/>
          <a:p>
            <a:pPr lvl="0" algn="ctr">
              <a:lnSpc>
                <a:spcPct val="130000"/>
              </a:lnSpc>
              <a:buClrTx/>
              <a:buSzTx/>
              <a:buFontTx/>
            </a:pPr>
            <a:r>
              <a:rPr lang="en-US" altLang="zh-CN" sz="1350" b="1" spc="15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MiSans Normal" panose="00000500000000000000" charset="-122"/>
              </a:rPr>
              <a:t>02</a:t>
            </a:r>
            <a:endParaRPr lang="en-US" altLang="zh-CN" sz="1350" b="1" spc="15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MiSans Normal" panose="00000500000000000000" charset="-122"/>
            </a:endParaRPr>
          </a:p>
        </p:txBody>
      </p:sp>
      <p:pic>
        <p:nvPicPr>
          <p:cNvPr id="326" name="图片 325" descr="343435383037343b343532333835313bc7e5b5a5"/>
          <p:cNvPicPr>
            <a:picLocks noChangeAspect="1"/>
          </p:cNvPicPr>
          <p:nvPr>
            <p:custDataLst>
              <p:tags r:id="rId56"/>
            </p:custDataLst>
          </p:nvPr>
        </p:nvPicPr>
        <p:blipFill>
          <a:blip r:embed="rId57">
            <a:extLs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 flipH="1">
            <a:off x="8506537" y="5157781"/>
            <a:ext cx="109012" cy="109012"/>
          </a:xfrm>
          <a:prstGeom prst="rect">
            <a:avLst/>
          </a:prstGeom>
        </p:spPr>
      </p:pic>
      <p:sp>
        <p:nvSpPr>
          <p:cNvPr id="390" name="任意多边形 389"/>
          <p:cNvSpPr/>
          <p:nvPr>
            <p:custDataLst>
              <p:tags r:id="rId59"/>
            </p:custDataLst>
          </p:nvPr>
        </p:nvSpPr>
        <p:spPr>
          <a:xfrm flipH="1">
            <a:off x="8373194" y="2740778"/>
            <a:ext cx="88858" cy="157106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94" h="343">
                <a:moveTo>
                  <a:pt x="171" y="0"/>
                </a:moveTo>
                <a:lnTo>
                  <a:pt x="172" y="0"/>
                </a:lnTo>
                <a:lnTo>
                  <a:pt x="180" y="0"/>
                </a:lnTo>
                <a:lnTo>
                  <a:pt x="181" y="0"/>
                </a:lnTo>
                <a:lnTo>
                  <a:pt x="189" y="1"/>
                </a:lnTo>
                <a:lnTo>
                  <a:pt x="194" y="2"/>
                </a:lnTo>
                <a:lnTo>
                  <a:pt x="194" y="194"/>
                </a:lnTo>
                <a:lnTo>
                  <a:pt x="194" y="341"/>
                </a:lnTo>
                <a:lnTo>
                  <a:pt x="189" y="342"/>
                </a:lnTo>
                <a:cubicBezTo>
                  <a:pt x="183" y="343"/>
                  <a:pt x="177" y="343"/>
                  <a:pt x="171" y="343"/>
                </a:cubicBezTo>
                <a:cubicBezTo>
                  <a:pt x="102" y="343"/>
                  <a:pt x="43" y="302"/>
                  <a:pt x="16" y="244"/>
                </a:cubicBezTo>
                <a:lnTo>
                  <a:pt x="15" y="241"/>
                </a:lnTo>
                <a:lnTo>
                  <a:pt x="14" y="239"/>
                </a:lnTo>
                <a:cubicBezTo>
                  <a:pt x="10" y="231"/>
                  <a:pt x="6" y="222"/>
                  <a:pt x="4" y="213"/>
                </a:cubicBezTo>
                <a:lnTo>
                  <a:pt x="2" y="204"/>
                </a:lnTo>
                <a:lnTo>
                  <a:pt x="0" y="204"/>
                </a:lnTo>
                <a:lnTo>
                  <a:pt x="0" y="180"/>
                </a:lnTo>
                <a:lnTo>
                  <a:pt x="0" y="177"/>
                </a:lnTo>
                <a:lnTo>
                  <a:pt x="0" y="172"/>
                </a:lnTo>
                <a:cubicBezTo>
                  <a:pt x="0" y="163"/>
                  <a:pt x="1" y="154"/>
                  <a:pt x="2" y="145"/>
                </a:cubicBezTo>
                <a:lnTo>
                  <a:pt x="3" y="137"/>
                </a:lnTo>
                <a:cubicBezTo>
                  <a:pt x="19" y="58"/>
                  <a:pt x="88" y="0"/>
                  <a:pt x="171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391" name="任意多边形 390"/>
          <p:cNvSpPr/>
          <p:nvPr>
            <p:custDataLst>
              <p:tags r:id="rId60"/>
            </p:custDataLst>
          </p:nvPr>
        </p:nvSpPr>
        <p:spPr>
          <a:xfrm flipH="1">
            <a:off x="7329338" y="2534663"/>
            <a:ext cx="1131798" cy="283979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420" h="620">
                <a:moveTo>
                  <a:pt x="225" y="0"/>
                </a:moveTo>
                <a:lnTo>
                  <a:pt x="2195" y="0"/>
                </a:lnTo>
                <a:cubicBezTo>
                  <a:pt x="2319" y="0"/>
                  <a:pt x="2420" y="101"/>
                  <a:pt x="2420" y="225"/>
                </a:cubicBezTo>
                <a:cubicBezTo>
                  <a:pt x="2420" y="349"/>
                  <a:pt x="2319" y="450"/>
                  <a:pt x="2195" y="450"/>
                </a:cubicBezTo>
                <a:lnTo>
                  <a:pt x="629" y="450"/>
                </a:lnTo>
                <a:lnTo>
                  <a:pt x="629" y="448"/>
                </a:lnTo>
                <a:lnTo>
                  <a:pt x="181" y="448"/>
                </a:lnTo>
                <a:lnTo>
                  <a:pt x="180" y="448"/>
                </a:lnTo>
                <a:lnTo>
                  <a:pt x="172" y="448"/>
                </a:lnTo>
                <a:lnTo>
                  <a:pt x="171" y="448"/>
                </a:lnTo>
                <a:cubicBezTo>
                  <a:pt x="88" y="448"/>
                  <a:pt x="19" y="506"/>
                  <a:pt x="3" y="585"/>
                </a:cubicBezTo>
                <a:lnTo>
                  <a:pt x="2" y="593"/>
                </a:lnTo>
                <a:cubicBezTo>
                  <a:pt x="1" y="602"/>
                  <a:pt x="0" y="611"/>
                  <a:pt x="0" y="620"/>
                </a:cubicBezTo>
                <a:lnTo>
                  <a:pt x="0" y="225"/>
                </a:lnTo>
                <a:lnTo>
                  <a:pt x="0" y="202"/>
                </a:lnTo>
                <a:lnTo>
                  <a:pt x="1" y="202"/>
                </a:lnTo>
                <a:lnTo>
                  <a:pt x="1" y="202"/>
                </a:lnTo>
                <a:cubicBezTo>
                  <a:pt x="13" y="89"/>
                  <a:pt x="109" y="0"/>
                  <a:pt x="225" y="0"/>
                </a:cubicBezTo>
                <a:close/>
              </a:path>
            </a:pathLst>
          </a:custGeom>
          <a:solidFill>
            <a:schemeClr val="accent1"/>
          </a:solidFill>
          <a:ln w="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393" name="标题"/>
          <p:cNvSpPr txBox="1"/>
          <p:nvPr>
            <p:custDataLst>
              <p:tags r:id="rId61"/>
            </p:custDataLst>
          </p:nvPr>
        </p:nvSpPr>
        <p:spPr>
          <a:xfrm flipH="1">
            <a:off x="5400852" y="3367696"/>
            <a:ext cx="915131" cy="560849"/>
          </a:xfrm>
          <a:prstGeom prst="rect">
            <a:avLst/>
          </a:prstGeom>
          <a:noFill/>
        </p:spPr>
        <p:txBody>
          <a:bodyPr wrap="square" lIns="0" tIns="0" rIns="0" bIns="53816" rtlCol="0" anchor="ctr" anchorCtr="0">
            <a:normAutofit fontScale="90000"/>
          </a:bodyPr>
          <a:lstStyle/>
          <a:p>
            <a:pPr indent="0" algn="ctr" fontAlgn="auto">
              <a:lnSpc>
                <a:spcPct val="130000"/>
              </a:lnSpc>
            </a:pPr>
            <a:r>
              <a:rPr lang="zh-CN" altLang="en-US" sz="1350" b="1" spc="150" dirty="0">
                <a:latin typeface="MiSans Heavy" panose="00000A00000000000000" charset="-122"/>
                <a:ea typeface="MiSans Heavy" panose="00000A00000000000000" charset="-122"/>
                <a:sym typeface="MiSans Normal" panose="00000500000000000000" charset="-122"/>
              </a:rPr>
              <a:t>申请部门领导审批</a:t>
            </a:r>
            <a:endParaRPr lang="en-US" altLang="zh-CN" sz="1350" b="1" spc="150" dirty="0">
              <a:latin typeface="MiSans Heavy" panose="00000A00000000000000" charset="-122"/>
              <a:ea typeface="MiSans Heavy" panose="00000A00000000000000" charset="-122"/>
              <a:sym typeface="MiSans Normal" panose="00000500000000000000" charset="-122"/>
            </a:endParaRPr>
          </a:p>
        </p:txBody>
      </p:sp>
      <p:sp>
        <p:nvSpPr>
          <p:cNvPr id="394" name="平行四边形 393"/>
          <p:cNvSpPr/>
          <p:nvPr>
            <p:custDataLst>
              <p:tags r:id="rId62"/>
            </p:custDataLst>
          </p:nvPr>
        </p:nvSpPr>
        <p:spPr>
          <a:xfrm flipH="1">
            <a:off x="8175323" y="2535121"/>
            <a:ext cx="158021" cy="215277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395" name="平行四边形 394"/>
          <p:cNvSpPr/>
          <p:nvPr>
            <p:custDataLst>
              <p:tags r:id="rId63"/>
            </p:custDataLst>
          </p:nvPr>
        </p:nvSpPr>
        <p:spPr>
          <a:xfrm flipH="1">
            <a:off x="7853326" y="2535121"/>
            <a:ext cx="158021" cy="215277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396" name="平行四边形 395"/>
          <p:cNvSpPr/>
          <p:nvPr>
            <p:custDataLst>
              <p:tags r:id="rId64"/>
            </p:custDataLst>
          </p:nvPr>
        </p:nvSpPr>
        <p:spPr>
          <a:xfrm flipH="1">
            <a:off x="7531789" y="2535121"/>
            <a:ext cx="158021" cy="215277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398" name="椭圆 397"/>
          <p:cNvSpPr/>
          <p:nvPr>
            <p:custDataLst>
              <p:tags r:id="rId65"/>
            </p:custDataLst>
          </p:nvPr>
        </p:nvSpPr>
        <p:spPr>
          <a:xfrm flipH="1">
            <a:off x="8452969" y="2868569"/>
            <a:ext cx="276650" cy="2766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399" name="椭圆 398"/>
          <p:cNvSpPr/>
          <p:nvPr>
            <p:custDataLst>
              <p:tags r:id="rId66"/>
            </p:custDataLst>
          </p:nvPr>
        </p:nvSpPr>
        <p:spPr>
          <a:xfrm flipH="1">
            <a:off x="8474497" y="2890096"/>
            <a:ext cx="233598" cy="2335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00" name="序号"/>
          <p:cNvSpPr txBox="1"/>
          <p:nvPr>
            <p:custDataLst>
              <p:tags r:id="rId67"/>
            </p:custDataLst>
          </p:nvPr>
        </p:nvSpPr>
        <p:spPr>
          <a:xfrm flipH="1">
            <a:off x="7481862" y="2535581"/>
            <a:ext cx="818962" cy="18367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 fontScale="75000" lnSpcReduction="10000"/>
          </a:bodyPr>
          <a:lstStyle/>
          <a:p>
            <a:pPr lvl="0" algn="ctr">
              <a:lnSpc>
                <a:spcPct val="130000"/>
              </a:lnSpc>
              <a:buClrTx/>
              <a:buSzTx/>
              <a:buFontTx/>
            </a:pPr>
            <a:r>
              <a:rPr lang="en-US" altLang="zh-CN" sz="1350" b="1" spc="15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MiSans Normal" panose="00000500000000000000" charset="-122"/>
              </a:rPr>
              <a:t>05</a:t>
            </a:r>
            <a:endParaRPr lang="en-US" altLang="zh-CN" sz="1350" b="1" spc="15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MiSans Normal" panose="00000500000000000000" charset="-122"/>
            </a:endParaRPr>
          </a:p>
        </p:txBody>
      </p:sp>
      <p:pic>
        <p:nvPicPr>
          <p:cNvPr id="328" name="图片 327" descr="343439383331313b343532303032353bc9ccb3c7"/>
          <p:cNvPicPr>
            <a:picLocks noChangeAspect="1"/>
          </p:cNvPicPr>
          <p:nvPr>
            <p:custDataLst>
              <p:tags r:id="rId68"/>
            </p:custDataLst>
          </p:nvPr>
        </p:nvPicPr>
        <p:blipFill>
          <a:blip r:embed="rId69">
            <a:extLst>
              <a:ext uri="{96DAC541-7B7A-43D3-8B79-37D633B846F1}">
                <asvg:svgBlip xmlns:asvg="http://schemas.microsoft.com/office/drawing/2016/SVG/main" r:embed="rId70"/>
              </a:ext>
            </a:extLst>
          </a:blip>
          <a:stretch>
            <a:fillRect/>
          </a:stretch>
        </p:blipFill>
        <p:spPr>
          <a:xfrm flipH="1">
            <a:off x="8536789" y="2947808"/>
            <a:ext cx="109012" cy="109012"/>
          </a:xfrm>
          <a:prstGeom prst="rect">
            <a:avLst/>
          </a:prstGeom>
        </p:spPr>
      </p:pic>
      <p:sp>
        <p:nvSpPr>
          <p:cNvPr id="432" name="任意多边形 431"/>
          <p:cNvSpPr/>
          <p:nvPr>
            <p:custDataLst>
              <p:tags r:id="rId71"/>
            </p:custDataLst>
          </p:nvPr>
        </p:nvSpPr>
        <p:spPr>
          <a:xfrm flipH="1">
            <a:off x="10407371" y="3256032"/>
            <a:ext cx="88858" cy="157106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94" h="343">
                <a:moveTo>
                  <a:pt x="171" y="0"/>
                </a:moveTo>
                <a:lnTo>
                  <a:pt x="172" y="0"/>
                </a:lnTo>
                <a:lnTo>
                  <a:pt x="180" y="0"/>
                </a:lnTo>
                <a:lnTo>
                  <a:pt x="181" y="0"/>
                </a:lnTo>
                <a:lnTo>
                  <a:pt x="189" y="1"/>
                </a:lnTo>
                <a:lnTo>
                  <a:pt x="194" y="2"/>
                </a:lnTo>
                <a:lnTo>
                  <a:pt x="194" y="194"/>
                </a:lnTo>
                <a:lnTo>
                  <a:pt x="194" y="341"/>
                </a:lnTo>
                <a:lnTo>
                  <a:pt x="189" y="342"/>
                </a:lnTo>
                <a:cubicBezTo>
                  <a:pt x="183" y="343"/>
                  <a:pt x="177" y="343"/>
                  <a:pt x="171" y="343"/>
                </a:cubicBezTo>
                <a:cubicBezTo>
                  <a:pt x="102" y="343"/>
                  <a:pt x="43" y="302"/>
                  <a:pt x="16" y="244"/>
                </a:cubicBezTo>
                <a:lnTo>
                  <a:pt x="15" y="241"/>
                </a:lnTo>
                <a:lnTo>
                  <a:pt x="14" y="239"/>
                </a:lnTo>
                <a:cubicBezTo>
                  <a:pt x="10" y="231"/>
                  <a:pt x="6" y="222"/>
                  <a:pt x="4" y="213"/>
                </a:cubicBezTo>
                <a:lnTo>
                  <a:pt x="2" y="204"/>
                </a:lnTo>
                <a:lnTo>
                  <a:pt x="0" y="204"/>
                </a:lnTo>
                <a:lnTo>
                  <a:pt x="0" y="180"/>
                </a:lnTo>
                <a:lnTo>
                  <a:pt x="0" y="177"/>
                </a:lnTo>
                <a:lnTo>
                  <a:pt x="0" y="172"/>
                </a:lnTo>
                <a:cubicBezTo>
                  <a:pt x="0" y="163"/>
                  <a:pt x="1" y="154"/>
                  <a:pt x="2" y="145"/>
                </a:cubicBezTo>
                <a:lnTo>
                  <a:pt x="3" y="137"/>
                </a:lnTo>
                <a:cubicBezTo>
                  <a:pt x="19" y="58"/>
                  <a:pt x="88" y="0"/>
                  <a:pt x="171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33" name="任意多边形 432"/>
          <p:cNvSpPr/>
          <p:nvPr>
            <p:custDataLst>
              <p:tags r:id="rId72"/>
            </p:custDataLst>
          </p:nvPr>
        </p:nvSpPr>
        <p:spPr>
          <a:xfrm flipH="1">
            <a:off x="9363516" y="3049916"/>
            <a:ext cx="1131798" cy="283979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420" h="620">
                <a:moveTo>
                  <a:pt x="225" y="0"/>
                </a:moveTo>
                <a:lnTo>
                  <a:pt x="2195" y="0"/>
                </a:lnTo>
                <a:cubicBezTo>
                  <a:pt x="2319" y="0"/>
                  <a:pt x="2420" y="101"/>
                  <a:pt x="2420" y="225"/>
                </a:cubicBezTo>
                <a:cubicBezTo>
                  <a:pt x="2420" y="349"/>
                  <a:pt x="2319" y="450"/>
                  <a:pt x="2195" y="450"/>
                </a:cubicBezTo>
                <a:lnTo>
                  <a:pt x="629" y="450"/>
                </a:lnTo>
                <a:lnTo>
                  <a:pt x="629" y="448"/>
                </a:lnTo>
                <a:lnTo>
                  <a:pt x="181" y="448"/>
                </a:lnTo>
                <a:lnTo>
                  <a:pt x="180" y="448"/>
                </a:lnTo>
                <a:lnTo>
                  <a:pt x="172" y="448"/>
                </a:lnTo>
                <a:lnTo>
                  <a:pt x="171" y="448"/>
                </a:lnTo>
                <a:cubicBezTo>
                  <a:pt x="88" y="448"/>
                  <a:pt x="19" y="506"/>
                  <a:pt x="3" y="585"/>
                </a:cubicBezTo>
                <a:lnTo>
                  <a:pt x="2" y="593"/>
                </a:lnTo>
                <a:cubicBezTo>
                  <a:pt x="1" y="602"/>
                  <a:pt x="0" y="611"/>
                  <a:pt x="0" y="620"/>
                </a:cubicBezTo>
                <a:lnTo>
                  <a:pt x="0" y="225"/>
                </a:lnTo>
                <a:lnTo>
                  <a:pt x="0" y="202"/>
                </a:lnTo>
                <a:lnTo>
                  <a:pt x="1" y="202"/>
                </a:lnTo>
                <a:lnTo>
                  <a:pt x="1" y="202"/>
                </a:lnTo>
                <a:cubicBezTo>
                  <a:pt x="13" y="89"/>
                  <a:pt x="109" y="0"/>
                  <a:pt x="225" y="0"/>
                </a:cubicBezTo>
                <a:close/>
              </a:path>
            </a:pathLst>
          </a:custGeom>
          <a:solidFill>
            <a:schemeClr val="accent1"/>
          </a:solidFill>
          <a:ln w="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pic>
        <p:nvPicPr>
          <p:cNvPr id="434" name="图形 2"/>
          <p:cNvPicPr>
            <a:picLocks noChangeAspect="1"/>
          </p:cNvPicPr>
          <p:nvPr>
            <p:custDataLst>
              <p:tags r:id="rId73"/>
            </p:custDataLst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153278" y="3254658"/>
            <a:ext cx="1258215" cy="552388"/>
          </a:xfrm>
          <a:prstGeom prst="rect">
            <a:avLst/>
          </a:prstGeom>
        </p:spPr>
      </p:pic>
      <p:sp>
        <p:nvSpPr>
          <p:cNvPr id="435" name="标题"/>
          <p:cNvSpPr txBox="1"/>
          <p:nvPr>
            <p:custDataLst>
              <p:tags r:id="rId74"/>
            </p:custDataLst>
          </p:nvPr>
        </p:nvSpPr>
        <p:spPr>
          <a:xfrm flipH="1">
            <a:off x="9507084" y="3293576"/>
            <a:ext cx="838705" cy="475926"/>
          </a:xfrm>
          <a:prstGeom prst="rect">
            <a:avLst/>
          </a:prstGeom>
          <a:noFill/>
        </p:spPr>
        <p:txBody>
          <a:bodyPr wrap="square" lIns="0" tIns="0" rIns="0" bIns="53816" rtlCol="0" anchor="ctr" anchorCtr="0">
            <a:noAutofit/>
          </a:bodyPr>
          <a:lstStyle/>
          <a:p>
            <a:pPr indent="0" algn="ctr" fontAlgn="auto">
              <a:lnSpc>
                <a:spcPct val="130000"/>
              </a:lnSpc>
            </a:pPr>
            <a:r>
              <a:rPr lang="zh-CN" altLang="en-US" sz="1000" b="1" spc="150" dirty="0">
                <a:latin typeface="MiSans Heavy" panose="00000A00000000000000" charset="-122"/>
                <a:ea typeface="MiSans Heavy" panose="00000A00000000000000" charset="-122"/>
                <a:sym typeface="MiSans Normal" panose="00000500000000000000" charset="-122"/>
              </a:rPr>
              <a:t>资产调拨结束</a:t>
            </a:r>
            <a:endParaRPr lang="zh-CN" altLang="en-US" sz="1000" b="1" spc="150" dirty="0">
              <a:latin typeface="MiSans Heavy" panose="00000A00000000000000" charset="-122"/>
              <a:ea typeface="MiSans Heavy" panose="00000A00000000000000" charset="-122"/>
              <a:sym typeface="MiSans Normal" panose="00000500000000000000" charset="-122"/>
            </a:endParaRPr>
          </a:p>
        </p:txBody>
      </p:sp>
      <p:sp>
        <p:nvSpPr>
          <p:cNvPr id="436" name="平行四边形 435"/>
          <p:cNvSpPr/>
          <p:nvPr>
            <p:custDataLst>
              <p:tags r:id="rId75"/>
            </p:custDataLst>
          </p:nvPr>
        </p:nvSpPr>
        <p:spPr>
          <a:xfrm flipH="1">
            <a:off x="10209501" y="3050375"/>
            <a:ext cx="158021" cy="215277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37" name="平行四边形 436"/>
          <p:cNvSpPr/>
          <p:nvPr>
            <p:custDataLst>
              <p:tags r:id="rId76"/>
            </p:custDataLst>
          </p:nvPr>
        </p:nvSpPr>
        <p:spPr>
          <a:xfrm flipH="1">
            <a:off x="9887506" y="3050375"/>
            <a:ext cx="158021" cy="215277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38" name="平行四边形 437"/>
          <p:cNvSpPr/>
          <p:nvPr>
            <p:custDataLst>
              <p:tags r:id="rId77"/>
            </p:custDataLst>
          </p:nvPr>
        </p:nvSpPr>
        <p:spPr>
          <a:xfrm flipH="1">
            <a:off x="9565966" y="3050375"/>
            <a:ext cx="158021" cy="215277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40" name="椭圆 439"/>
          <p:cNvSpPr/>
          <p:nvPr>
            <p:custDataLst>
              <p:tags r:id="rId78"/>
            </p:custDataLst>
          </p:nvPr>
        </p:nvSpPr>
        <p:spPr>
          <a:xfrm flipH="1">
            <a:off x="9018159" y="3383822"/>
            <a:ext cx="276650" cy="2766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41" name="椭圆 440"/>
          <p:cNvSpPr/>
          <p:nvPr>
            <p:custDataLst>
              <p:tags r:id="rId79"/>
            </p:custDataLst>
          </p:nvPr>
        </p:nvSpPr>
        <p:spPr>
          <a:xfrm flipH="1">
            <a:off x="9039686" y="3405351"/>
            <a:ext cx="233598" cy="2335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43" name="序号"/>
          <p:cNvSpPr txBox="1"/>
          <p:nvPr>
            <p:custDataLst>
              <p:tags r:id="rId80"/>
            </p:custDataLst>
          </p:nvPr>
        </p:nvSpPr>
        <p:spPr>
          <a:xfrm flipH="1">
            <a:off x="9516956" y="3050832"/>
            <a:ext cx="818962" cy="18367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 fontScale="75000" lnSpcReduction="10000"/>
          </a:bodyPr>
          <a:lstStyle/>
          <a:p>
            <a:pPr lvl="0" algn="ctr">
              <a:lnSpc>
                <a:spcPct val="130000"/>
              </a:lnSpc>
              <a:buClrTx/>
              <a:buSzTx/>
              <a:buFontTx/>
            </a:pPr>
            <a:r>
              <a:rPr lang="en-US" altLang="zh-CN" sz="1350" b="1" spc="15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MiSans Normal" panose="00000500000000000000" charset="-122"/>
              </a:rPr>
              <a:t>08</a:t>
            </a:r>
            <a:endParaRPr lang="en-US" altLang="zh-CN" sz="1350" b="1" spc="15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MiSans Normal" panose="00000500000000000000" charset="-122"/>
            </a:endParaRPr>
          </a:p>
        </p:txBody>
      </p:sp>
      <p:sp>
        <p:nvSpPr>
          <p:cNvPr id="405" name="任意多边形 404"/>
          <p:cNvSpPr/>
          <p:nvPr>
            <p:custDataLst>
              <p:tags r:id="rId81"/>
            </p:custDataLst>
          </p:nvPr>
        </p:nvSpPr>
        <p:spPr>
          <a:xfrm flipH="1">
            <a:off x="10407371" y="4382791"/>
            <a:ext cx="88858" cy="157106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94" h="343">
                <a:moveTo>
                  <a:pt x="171" y="0"/>
                </a:moveTo>
                <a:lnTo>
                  <a:pt x="172" y="0"/>
                </a:lnTo>
                <a:lnTo>
                  <a:pt x="180" y="0"/>
                </a:lnTo>
                <a:lnTo>
                  <a:pt x="181" y="0"/>
                </a:lnTo>
                <a:lnTo>
                  <a:pt x="189" y="1"/>
                </a:lnTo>
                <a:lnTo>
                  <a:pt x="194" y="2"/>
                </a:lnTo>
                <a:lnTo>
                  <a:pt x="194" y="194"/>
                </a:lnTo>
                <a:lnTo>
                  <a:pt x="194" y="341"/>
                </a:lnTo>
                <a:lnTo>
                  <a:pt x="189" y="342"/>
                </a:lnTo>
                <a:cubicBezTo>
                  <a:pt x="183" y="343"/>
                  <a:pt x="177" y="343"/>
                  <a:pt x="171" y="343"/>
                </a:cubicBezTo>
                <a:cubicBezTo>
                  <a:pt x="102" y="343"/>
                  <a:pt x="43" y="302"/>
                  <a:pt x="16" y="244"/>
                </a:cubicBezTo>
                <a:lnTo>
                  <a:pt x="15" y="241"/>
                </a:lnTo>
                <a:lnTo>
                  <a:pt x="14" y="239"/>
                </a:lnTo>
                <a:cubicBezTo>
                  <a:pt x="10" y="231"/>
                  <a:pt x="6" y="222"/>
                  <a:pt x="4" y="213"/>
                </a:cubicBezTo>
                <a:lnTo>
                  <a:pt x="2" y="204"/>
                </a:lnTo>
                <a:lnTo>
                  <a:pt x="0" y="204"/>
                </a:lnTo>
                <a:lnTo>
                  <a:pt x="0" y="180"/>
                </a:lnTo>
                <a:lnTo>
                  <a:pt x="0" y="177"/>
                </a:lnTo>
                <a:lnTo>
                  <a:pt x="0" y="172"/>
                </a:lnTo>
                <a:cubicBezTo>
                  <a:pt x="0" y="163"/>
                  <a:pt x="1" y="154"/>
                  <a:pt x="2" y="145"/>
                </a:cubicBezTo>
                <a:lnTo>
                  <a:pt x="3" y="137"/>
                </a:lnTo>
                <a:cubicBezTo>
                  <a:pt x="19" y="58"/>
                  <a:pt x="88" y="0"/>
                  <a:pt x="171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06" name="任意多边形 405"/>
          <p:cNvSpPr/>
          <p:nvPr>
            <p:custDataLst>
              <p:tags r:id="rId82"/>
            </p:custDataLst>
          </p:nvPr>
        </p:nvSpPr>
        <p:spPr>
          <a:xfrm flipH="1">
            <a:off x="9363516" y="4176675"/>
            <a:ext cx="1131798" cy="283979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420" h="620">
                <a:moveTo>
                  <a:pt x="225" y="0"/>
                </a:moveTo>
                <a:lnTo>
                  <a:pt x="2195" y="0"/>
                </a:lnTo>
                <a:cubicBezTo>
                  <a:pt x="2319" y="0"/>
                  <a:pt x="2420" y="101"/>
                  <a:pt x="2420" y="225"/>
                </a:cubicBezTo>
                <a:cubicBezTo>
                  <a:pt x="2420" y="349"/>
                  <a:pt x="2319" y="450"/>
                  <a:pt x="2195" y="450"/>
                </a:cubicBezTo>
                <a:lnTo>
                  <a:pt x="629" y="450"/>
                </a:lnTo>
                <a:lnTo>
                  <a:pt x="629" y="448"/>
                </a:lnTo>
                <a:lnTo>
                  <a:pt x="181" y="448"/>
                </a:lnTo>
                <a:lnTo>
                  <a:pt x="180" y="448"/>
                </a:lnTo>
                <a:lnTo>
                  <a:pt x="172" y="448"/>
                </a:lnTo>
                <a:lnTo>
                  <a:pt x="171" y="448"/>
                </a:lnTo>
                <a:cubicBezTo>
                  <a:pt x="88" y="448"/>
                  <a:pt x="19" y="506"/>
                  <a:pt x="3" y="585"/>
                </a:cubicBezTo>
                <a:lnTo>
                  <a:pt x="2" y="593"/>
                </a:lnTo>
                <a:cubicBezTo>
                  <a:pt x="1" y="602"/>
                  <a:pt x="0" y="611"/>
                  <a:pt x="0" y="620"/>
                </a:cubicBezTo>
                <a:lnTo>
                  <a:pt x="0" y="225"/>
                </a:lnTo>
                <a:lnTo>
                  <a:pt x="0" y="202"/>
                </a:lnTo>
                <a:lnTo>
                  <a:pt x="1" y="202"/>
                </a:lnTo>
                <a:lnTo>
                  <a:pt x="1" y="202"/>
                </a:lnTo>
                <a:cubicBezTo>
                  <a:pt x="13" y="89"/>
                  <a:pt x="109" y="0"/>
                  <a:pt x="225" y="0"/>
                </a:cubicBezTo>
                <a:close/>
              </a:path>
            </a:pathLst>
          </a:custGeom>
          <a:solidFill>
            <a:schemeClr val="accent1"/>
          </a:solidFill>
          <a:ln w="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pic>
        <p:nvPicPr>
          <p:cNvPr id="407" name="图形 2"/>
          <p:cNvPicPr>
            <a:picLocks noChangeAspect="1"/>
          </p:cNvPicPr>
          <p:nvPr>
            <p:custDataLst>
              <p:tags r:id="rId83"/>
            </p:custDataLst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153278" y="4381417"/>
            <a:ext cx="1258215" cy="552388"/>
          </a:xfrm>
          <a:prstGeom prst="rect">
            <a:avLst/>
          </a:prstGeom>
        </p:spPr>
      </p:pic>
      <p:sp>
        <p:nvSpPr>
          <p:cNvPr id="408" name="标题"/>
          <p:cNvSpPr txBox="1"/>
          <p:nvPr>
            <p:custDataLst>
              <p:tags r:id="rId84"/>
            </p:custDataLst>
          </p:nvPr>
        </p:nvSpPr>
        <p:spPr>
          <a:xfrm flipH="1">
            <a:off x="9507119" y="4469577"/>
            <a:ext cx="934151" cy="885490"/>
          </a:xfrm>
          <a:prstGeom prst="rect">
            <a:avLst/>
          </a:prstGeom>
          <a:noFill/>
        </p:spPr>
        <p:txBody>
          <a:bodyPr wrap="square" lIns="0" tIns="0" rIns="0" bIns="53816" rtlCol="0" anchor="ctr" anchorCtr="0">
            <a:normAutofit/>
          </a:bodyPr>
          <a:lstStyle/>
          <a:p>
            <a:pPr indent="0" algn="ctr" fontAlgn="auto">
              <a:lnSpc>
                <a:spcPct val="130000"/>
              </a:lnSpc>
            </a:pPr>
            <a:r>
              <a:rPr lang="zh-CN" altLang="en-US" sz="1110" b="1" spc="150" dirty="0">
                <a:latin typeface="MiSans Heavy" panose="00000A00000000000000" charset="-122"/>
                <a:ea typeface="MiSans Heavy" panose="00000A00000000000000" charset="-122"/>
                <a:sym typeface="MiSans Normal" panose="00000500000000000000" charset="-122"/>
              </a:rPr>
              <a:t>校级管理员审批</a:t>
            </a:r>
            <a:r>
              <a:rPr lang="en-US" altLang="zh-CN" sz="1350" b="1" spc="150" dirty="0">
                <a:solidFill>
                  <a:srgbClr val="C00000"/>
                </a:solidFill>
                <a:latin typeface="MiSans Heavy" panose="00000A00000000000000" charset="-122"/>
                <a:ea typeface="MiSans Heavy" panose="00000A00000000000000" charset="-122"/>
                <a:sym typeface="MiSans Normal" panose="00000500000000000000" charset="-122"/>
              </a:rPr>
              <a:t> </a:t>
            </a:r>
            <a:endParaRPr lang="en-US" altLang="zh-CN" sz="1350" b="1" spc="150" dirty="0">
              <a:solidFill>
                <a:srgbClr val="C00000"/>
              </a:solidFill>
              <a:latin typeface="MiSans Heavy" panose="00000A00000000000000" charset="-122"/>
              <a:ea typeface="MiSans Heavy" panose="00000A00000000000000" charset="-122"/>
              <a:sym typeface="MiSans Normal" panose="00000500000000000000" charset="-122"/>
            </a:endParaRPr>
          </a:p>
        </p:txBody>
      </p:sp>
      <p:sp>
        <p:nvSpPr>
          <p:cNvPr id="409" name="平行四边形 408"/>
          <p:cNvSpPr/>
          <p:nvPr>
            <p:custDataLst>
              <p:tags r:id="rId85"/>
            </p:custDataLst>
          </p:nvPr>
        </p:nvSpPr>
        <p:spPr>
          <a:xfrm flipH="1">
            <a:off x="10209501" y="4177135"/>
            <a:ext cx="158021" cy="215277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10" name="平行四边形 409"/>
          <p:cNvSpPr/>
          <p:nvPr>
            <p:custDataLst>
              <p:tags r:id="rId86"/>
            </p:custDataLst>
          </p:nvPr>
        </p:nvSpPr>
        <p:spPr>
          <a:xfrm flipH="1">
            <a:off x="9887506" y="4177135"/>
            <a:ext cx="158021" cy="215277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11" name="平行四边形 410"/>
          <p:cNvSpPr/>
          <p:nvPr>
            <p:custDataLst>
              <p:tags r:id="rId87"/>
            </p:custDataLst>
          </p:nvPr>
        </p:nvSpPr>
        <p:spPr>
          <a:xfrm flipH="1">
            <a:off x="9565966" y="4177135"/>
            <a:ext cx="158021" cy="215277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13" name="椭圆 412"/>
          <p:cNvSpPr/>
          <p:nvPr>
            <p:custDataLst>
              <p:tags r:id="rId88"/>
            </p:custDataLst>
          </p:nvPr>
        </p:nvSpPr>
        <p:spPr>
          <a:xfrm flipH="1">
            <a:off x="9018159" y="4510581"/>
            <a:ext cx="276650" cy="2766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14" name="椭圆 413"/>
          <p:cNvSpPr/>
          <p:nvPr>
            <p:custDataLst>
              <p:tags r:id="rId89"/>
            </p:custDataLst>
          </p:nvPr>
        </p:nvSpPr>
        <p:spPr>
          <a:xfrm flipH="1">
            <a:off x="9039686" y="4532110"/>
            <a:ext cx="233598" cy="2335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15" name="序号"/>
          <p:cNvSpPr txBox="1"/>
          <p:nvPr>
            <p:custDataLst>
              <p:tags r:id="rId90"/>
            </p:custDataLst>
          </p:nvPr>
        </p:nvSpPr>
        <p:spPr>
          <a:xfrm flipH="1">
            <a:off x="9516956" y="4177592"/>
            <a:ext cx="818962" cy="18367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 fontScale="75000" lnSpcReduction="10000"/>
          </a:bodyPr>
          <a:lstStyle/>
          <a:p>
            <a:pPr lvl="0" algn="ctr">
              <a:lnSpc>
                <a:spcPct val="130000"/>
              </a:lnSpc>
              <a:buClrTx/>
              <a:buSzTx/>
              <a:buFontTx/>
            </a:pPr>
            <a:r>
              <a:rPr lang="en-US" altLang="zh-CN" sz="1350" b="1" spc="15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MiSans Normal" panose="00000500000000000000" charset="-122"/>
              </a:rPr>
              <a:t>07</a:t>
            </a:r>
            <a:endParaRPr lang="en-US" altLang="zh-CN" sz="1350" b="1" spc="15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MiSans Normal" panose="00000500000000000000" charset="-122"/>
            </a:endParaRPr>
          </a:p>
        </p:txBody>
      </p:sp>
      <p:pic>
        <p:nvPicPr>
          <p:cNvPr id="333" name="图片 332" descr="333639373138363b343435303739363bd2b5cef1bcbcc4dc"/>
          <p:cNvPicPr>
            <a:picLocks noChangeAspect="1"/>
          </p:cNvPicPr>
          <p:nvPr>
            <p:custDataLst>
              <p:tags r:id="rId91"/>
            </p:custDataLst>
          </p:nvPr>
        </p:nvPicPr>
        <p:blipFill>
          <a:blip r:embed="rId92">
            <a:extLs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 flipH="1">
            <a:off x="9099460" y="3465124"/>
            <a:ext cx="114050" cy="114050"/>
          </a:xfrm>
          <a:prstGeom prst="rect">
            <a:avLst/>
          </a:prstGeom>
        </p:spPr>
      </p:pic>
      <p:sp>
        <p:nvSpPr>
          <p:cNvPr id="365" name="任意多边形 364"/>
          <p:cNvSpPr/>
          <p:nvPr>
            <p:custDataLst>
              <p:tags r:id="rId94"/>
            </p:custDataLst>
          </p:nvPr>
        </p:nvSpPr>
        <p:spPr>
          <a:xfrm>
            <a:off x="3132445" y="2644369"/>
            <a:ext cx="88858" cy="157106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94" h="343">
                <a:moveTo>
                  <a:pt x="171" y="0"/>
                </a:moveTo>
                <a:lnTo>
                  <a:pt x="172" y="0"/>
                </a:lnTo>
                <a:lnTo>
                  <a:pt x="180" y="0"/>
                </a:lnTo>
                <a:lnTo>
                  <a:pt x="181" y="0"/>
                </a:lnTo>
                <a:lnTo>
                  <a:pt x="189" y="1"/>
                </a:lnTo>
                <a:lnTo>
                  <a:pt x="194" y="2"/>
                </a:lnTo>
                <a:lnTo>
                  <a:pt x="194" y="194"/>
                </a:lnTo>
                <a:lnTo>
                  <a:pt x="194" y="341"/>
                </a:lnTo>
                <a:lnTo>
                  <a:pt x="189" y="342"/>
                </a:lnTo>
                <a:cubicBezTo>
                  <a:pt x="183" y="343"/>
                  <a:pt x="177" y="343"/>
                  <a:pt x="171" y="343"/>
                </a:cubicBezTo>
                <a:cubicBezTo>
                  <a:pt x="102" y="343"/>
                  <a:pt x="43" y="302"/>
                  <a:pt x="16" y="244"/>
                </a:cubicBezTo>
                <a:lnTo>
                  <a:pt x="15" y="241"/>
                </a:lnTo>
                <a:lnTo>
                  <a:pt x="14" y="239"/>
                </a:lnTo>
                <a:cubicBezTo>
                  <a:pt x="10" y="231"/>
                  <a:pt x="6" y="222"/>
                  <a:pt x="4" y="213"/>
                </a:cubicBezTo>
                <a:lnTo>
                  <a:pt x="2" y="204"/>
                </a:lnTo>
                <a:lnTo>
                  <a:pt x="0" y="204"/>
                </a:lnTo>
                <a:lnTo>
                  <a:pt x="0" y="180"/>
                </a:lnTo>
                <a:lnTo>
                  <a:pt x="0" y="177"/>
                </a:lnTo>
                <a:lnTo>
                  <a:pt x="0" y="172"/>
                </a:lnTo>
                <a:cubicBezTo>
                  <a:pt x="0" y="163"/>
                  <a:pt x="1" y="154"/>
                  <a:pt x="2" y="145"/>
                </a:cubicBezTo>
                <a:lnTo>
                  <a:pt x="3" y="137"/>
                </a:lnTo>
                <a:cubicBezTo>
                  <a:pt x="19" y="58"/>
                  <a:pt x="88" y="0"/>
                  <a:pt x="171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372" name="任意多边形 371"/>
          <p:cNvSpPr/>
          <p:nvPr>
            <p:custDataLst>
              <p:tags r:id="rId95"/>
            </p:custDataLst>
          </p:nvPr>
        </p:nvSpPr>
        <p:spPr>
          <a:xfrm>
            <a:off x="3133327" y="2277190"/>
            <a:ext cx="1215270" cy="445501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420" h="620">
                <a:moveTo>
                  <a:pt x="225" y="0"/>
                </a:moveTo>
                <a:lnTo>
                  <a:pt x="2195" y="0"/>
                </a:lnTo>
                <a:cubicBezTo>
                  <a:pt x="2319" y="0"/>
                  <a:pt x="2420" y="101"/>
                  <a:pt x="2420" y="225"/>
                </a:cubicBezTo>
                <a:cubicBezTo>
                  <a:pt x="2420" y="349"/>
                  <a:pt x="2319" y="450"/>
                  <a:pt x="2195" y="450"/>
                </a:cubicBezTo>
                <a:lnTo>
                  <a:pt x="629" y="450"/>
                </a:lnTo>
                <a:lnTo>
                  <a:pt x="629" y="448"/>
                </a:lnTo>
                <a:lnTo>
                  <a:pt x="181" y="448"/>
                </a:lnTo>
                <a:lnTo>
                  <a:pt x="180" y="448"/>
                </a:lnTo>
                <a:lnTo>
                  <a:pt x="172" y="448"/>
                </a:lnTo>
                <a:lnTo>
                  <a:pt x="171" y="448"/>
                </a:lnTo>
                <a:cubicBezTo>
                  <a:pt x="88" y="448"/>
                  <a:pt x="19" y="506"/>
                  <a:pt x="3" y="585"/>
                </a:cubicBezTo>
                <a:lnTo>
                  <a:pt x="2" y="593"/>
                </a:lnTo>
                <a:cubicBezTo>
                  <a:pt x="1" y="602"/>
                  <a:pt x="0" y="611"/>
                  <a:pt x="0" y="620"/>
                </a:cubicBezTo>
                <a:lnTo>
                  <a:pt x="0" y="225"/>
                </a:lnTo>
                <a:lnTo>
                  <a:pt x="0" y="202"/>
                </a:lnTo>
                <a:lnTo>
                  <a:pt x="1" y="202"/>
                </a:lnTo>
                <a:lnTo>
                  <a:pt x="1" y="202"/>
                </a:lnTo>
                <a:cubicBezTo>
                  <a:pt x="13" y="89"/>
                  <a:pt x="109" y="0"/>
                  <a:pt x="225" y="0"/>
                </a:cubicBezTo>
                <a:close/>
              </a:path>
            </a:pathLst>
          </a:custGeom>
          <a:solidFill>
            <a:schemeClr val="accent1"/>
          </a:solidFill>
          <a:ln w="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pic>
        <p:nvPicPr>
          <p:cNvPr id="351" name="图形 2"/>
          <p:cNvPicPr>
            <a:picLocks noChangeAspect="1"/>
          </p:cNvPicPr>
          <p:nvPr>
            <p:custDataLst>
              <p:tags r:id="rId96"/>
            </p:custDataLst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7181" y="2642995"/>
            <a:ext cx="1258215" cy="552388"/>
          </a:xfrm>
          <a:prstGeom prst="rect">
            <a:avLst/>
          </a:prstGeom>
        </p:spPr>
      </p:pic>
      <p:sp>
        <p:nvSpPr>
          <p:cNvPr id="352" name="标题"/>
          <p:cNvSpPr txBox="1"/>
          <p:nvPr>
            <p:custDataLst>
              <p:tags r:id="rId97"/>
            </p:custDataLst>
          </p:nvPr>
        </p:nvSpPr>
        <p:spPr>
          <a:xfrm>
            <a:off x="3283397" y="2617937"/>
            <a:ext cx="982221" cy="716804"/>
          </a:xfrm>
          <a:prstGeom prst="rect">
            <a:avLst/>
          </a:prstGeom>
          <a:noFill/>
        </p:spPr>
        <p:txBody>
          <a:bodyPr wrap="square" lIns="0" tIns="0" rIns="0" bIns="53816" rtlCol="0" anchor="ctr" anchorCtr="0">
            <a:noAutofit/>
          </a:bodyPr>
          <a:lstStyle/>
          <a:p>
            <a:pPr indent="0" algn="ctr" fontAlgn="auto">
              <a:lnSpc>
                <a:spcPct val="130000"/>
              </a:lnSpc>
            </a:pPr>
            <a:r>
              <a:rPr lang="zh-CN" altLang="en-US" sz="800" b="1" spc="150" dirty="0">
                <a:latin typeface="MiSans Heavy" panose="00000A00000000000000" charset="-122"/>
                <a:ea typeface="MiSans Heavy" panose="00000A00000000000000" charset="-122"/>
                <a:sym typeface="MiSans Normal" panose="00000500000000000000" charset="-122"/>
              </a:rPr>
              <a:t>使用人</a:t>
            </a:r>
            <a:r>
              <a:rPr lang="en-US" altLang="zh-CN" sz="800" b="1" spc="150" dirty="0">
                <a:latin typeface="MiSans Heavy" panose="00000A00000000000000" charset="-122"/>
                <a:ea typeface="MiSans Heavy" panose="00000A00000000000000" charset="-122"/>
                <a:sym typeface="MiSans Normal" panose="00000500000000000000" charset="-122"/>
              </a:rPr>
              <a:t>/</a:t>
            </a:r>
            <a:r>
              <a:rPr lang="zh-CN" altLang="en-US" sz="800" b="1" spc="150" dirty="0">
                <a:solidFill>
                  <a:srgbClr val="C00000"/>
                </a:solidFill>
                <a:latin typeface="MiSans Heavy" panose="00000A00000000000000" charset="-122"/>
                <a:ea typeface="MiSans Heavy" panose="00000A00000000000000" charset="-122"/>
                <a:sym typeface="MiSans Normal" panose="00000500000000000000" charset="-122"/>
              </a:rPr>
              <a:t>部门管理员</a:t>
            </a:r>
            <a:r>
              <a:rPr lang="zh-CN" altLang="en-US" sz="800" b="1" spc="150" dirty="0">
                <a:latin typeface="MiSans Heavy" panose="00000A00000000000000" charset="-122"/>
                <a:ea typeface="MiSans Heavy" panose="00000A00000000000000" charset="-122"/>
                <a:sym typeface="MiSans Normal" panose="00000500000000000000" charset="-122"/>
              </a:rPr>
              <a:t>发起</a:t>
            </a:r>
            <a:endParaRPr lang="zh-CN" altLang="en-US" sz="800" b="1" spc="150" dirty="0">
              <a:latin typeface="MiSans Heavy" panose="00000A00000000000000" charset="-122"/>
              <a:ea typeface="MiSans Heavy" panose="00000A00000000000000" charset="-122"/>
              <a:sym typeface="MiSans Normal" panose="00000500000000000000" charset="-122"/>
            </a:endParaRPr>
          </a:p>
          <a:p>
            <a:pPr indent="0" algn="ctr" fontAlgn="auto">
              <a:lnSpc>
                <a:spcPct val="130000"/>
              </a:lnSpc>
            </a:pPr>
            <a:r>
              <a:rPr lang="zh-CN" altLang="en-US" sz="800" b="1" spc="150" dirty="0">
                <a:solidFill>
                  <a:srgbClr val="FF0000"/>
                </a:solidFill>
                <a:latin typeface="MiSans Heavy" panose="00000A00000000000000" charset="-122"/>
                <a:ea typeface="MiSans Heavy" panose="00000A00000000000000" charset="-122"/>
                <a:sym typeface="MiSans Normal" panose="00000500000000000000" charset="-122"/>
              </a:rPr>
              <a:t>（交接或调拨）</a:t>
            </a:r>
            <a:endParaRPr lang="zh-CN" altLang="en-US" sz="800" b="1" spc="150" dirty="0">
              <a:solidFill>
                <a:srgbClr val="FF0000"/>
              </a:solidFill>
              <a:latin typeface="MiSans Heavy" panose="00000A00000000000000" charset="-122"/>
              <a:ea typeface="MiSans Heavy" panose="00000A00000000000000" charset="-122"/>
              <a:sym typeface="MiSans Normal" panose="00000500000000000000" charset="-122"/>
            </a:endParaRPr>
          </a:p>
        </p:txBody>
      </p:sp>
      <p:sp>
        <p:nvSpPr>
          <p:cNvPr id="355" name="平行四边形 354"/>
          <p:cNvSpPr/>
          <p:nvPr>
            <p:custDataLst>
              <p:tags r:id="rId98"/>
            </p:custDataLst>
          </p:nvPr>
        </p:nvSpPr>
        <p:spPr>
          <a:xfrm>
            <a:off x="3261151" y="2438714"/>
            <a:ext cx="158021" cy="215277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356" name="平行四边形 355"/>
          <p:cNvSpPr/>
          <p:nvPr>
            <p:custDataLst>
              <p:tags r:id="rId99"/>
            </p:custDataLst>
          </p:nvPr>
        </p:nvSpPr>
        <p:spPr>
          <a:xfrm>
            <a:off x="3583149" y="2438714"/>
            <a:ext cx="158021" cy="215277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357" name="平行四边形 356"/>
          <p:cNvSpPr/>
          <p:nvPr>
            <p:custDataLst>
              <p:tags r:id="rId100"/>
            </p:custDataLst>
          </p:nvPr>
        </p:nvSpPr>
        <p:spPr>
          <a:xfrm>
            <a:off x="3904687" y="2438714"/>
            <a:ext cx="158021" cy="215277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359" name="椭圆 358"/>
          <p:cNvSpPr/>
          <p:nvPr>
            <p:custDataLst>
              <p:tags r:id="rId101"/>
            </p:custDataLst>
          </p:nvPr>
        </p:nvSpPr>
        <p:spPr>
          <a:xfrm>
            <a:off x="4327450" y="2772162"/>
            <a:ext cx="276650" cy="2766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360" name="椭圆 359"/>
          <p:cNvSpPr/>
          <p:nvPr>
            <p:custDataLst>
              <p:tags r:id="rId102"/>
            </p:custDataLst>
          </p:nvPr>
        </p:nvSpPr>
        <p:spPr>
          <a:xfrm>
            <a:off x="4348980" y="2793688"/>
            <a:ext cx="233598" cy="2335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pic>
        <p:nvPicPr>
          <p:cNvPr id="361" name="图片 360" descr="343435383036303b343532343136343bcfeec4bfb7b6cea7"/>
          <p:cNvPicPr>
            <a:picLocks noChangeAspect="1"/>
          </p:cNvPicPr>
          <p:nvPr>
            <p:custDataLst>
              <p:tags r:id="rId103"/>
            </p:custDataLst>
          </p:nvPr>
        </p:nvPicPr>
        <p:blipFill>
          <a:blip r:embed="rId104">
            <a:extLs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4400966" y="2845904"/>
            <a:ext cx="129623" cy="129623"/>
          </a:xfrm>
          <a:prstGeom prst="rect">
            <a:avLst/>
          </a:prstGeom>
        </p:spPr>
      </p:pic>
      <p:sp>
        <p:nvSpPr>
          <p:cNvPr id="362" name="序号"/>
          <p:cNvSpPr txBox="1"/>
          <p:nvPr>
            <p:custDataLst>
              <p:tags r:id="rId106"/>
            </p:custDataLst>
          </p:nvPr>
        </p:nvSpPr>
        <p:spPr>
          <a:xfrm>
            <a:off x="3293214" y="2439171"/>
            <a:ext cx="818962" cy="18367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 fontScale="75000" lnSpcReduction="10000"/>
          </a:bodyPr>
          <a:lstStyle/>
          <a:p>
            <a:pPr lvl="0" algn="ctr">
              <a:lnSpc>
                <a:spcPct val="130000"/>
              </a:lnSpc>
              <a:buClrTx/>
              <a:buSzTx/>
              <a:buFontTx/>
            </a:pPr>
            <a:r>
              <a:rPr lang="en-US" altLang="zh-CN" sz="1350" b="1" spc="15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MiSans Normal" panose="00000500000000000000" charset="-122"/>
              </a:rPr>
              <a:t>01</a:t>
            </a:r>
            <a:endParaRPr lang="en-US" altLang="zh-CN" sz="1350" b="1" spc="15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MiSans Normal" panose="00000500000000000000" charset="-122"/>
            </a:endParaRPr>
          </a:p>
        </p:txBody>
      </p:sp>
      <p:pic>
        <p:nvPicPr>
          <p:cNvPr id="323" name="图片 322" descr="32313539373438303b32313539373437303bd4b1b9a4"/>
          <p:cNvPicPr>
            <a:picLocks noChangeAspect="1"/>
          </p:cNvPicPr>
          <p:nvPr>
            <p:custDataLst>
              <p:tags r:id="rId107"/>
            </p:custDataLst>
          </p:nvPr>
        </p:nvPicPr>
        <p:blipFill>
          <a:blip r:embed="rId108">
            <a:extLs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 flipH="1">
            <a:off x="4379551" y="3892981"/>
            <a:ext cx="116797" cy="116797"/>
          </a:xfrm>
          <a:prstGeom prst="rect">
            <a:avLst/>
          </a:prstGeom>
        </p:spPr>
      </p:pic>
      <p:pic>
        <p:nvPicPr>
          <p:cNvPr id="329" name="图片 328" descr="32313539373438303b32313539373437383bc7aeb1d2"/>
          <p:cNvPicPr>
            <a:picLocks noChangeAspect="1"/>
          </p:cNvPicPr>
          <p:nvPr>
            <p:custDataLst>
              <p:tags r:id="rId110"/>
            </p:custDataLst>
          </p:nvPr>
        </p:nvPicPr>
        <p:blipFill>
          <a:blip r:embed="rId111">
            <a:extLst>
              <a:ext uri="{96DAC541-7B7A-43D3-8B79-37D633B846F1}">
                <asvg:svgBlip xmlns:asvg="http://schemas.microsoft.com/office/drawing/2016/SVG/main" r:embed="rId112"/>
              </a:ext>
            </a:extLst>
          </a:blip>
          <a:stretch>
            <a:fillRect/>
          </a:stretch>
        </p:blipFill>
        <p:spPr>
          <a:xfrm flipH="1">
            <a:off x="9101979" y="4594402"/>
            <a:ext cx="109012" cy="109012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113"/>
            </p:custDataLst>
          </p:nvPr>
        </p:nvSpPr>
        <p:spPr>
          <a:xfrm>
            <a:off x="4008120" y="1455420"/>
            <a:ext cx="1288415" cy="5829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noAutofit/>
          </a:bodyPr>
          <a:p>
            <a:r>
              <a:rPr lang="zh-CN" altLang="en-US" sz="1000" b="1">
                <a:solidFill>
                  <a:srgbClr val="FF0000"/>
                </a:solidFill>
              </a:rPr>
              <a:t>申请人分配接收人（全校可选）、填写存放地</a:t>
            </a:r>
            <a:endParaRPr lang="zh-CN" altLang="en-US" sz="1000" b="1">
              <a:solidFill>
                <a:srgbClr val="FF0000"/>
              </a:solidFill>
            </a:endParaRPr>
          </a:p>
        </p:txBody>
      </p:sp>
      <p:sp>
        <p:nvSpPr>
          <p:cNvPr id="5" name="下箭头 4"/>
          <p:cNvSpPr/>
          <p:nvPr>
            <p:custDataLst>
              <p:tags r:id="rId114"/>
            </p:custDataLst>
          </p:nvPr>
        </p:nvSpPr>
        <p:spPr>
          <a:xfrm rot="2460000">
            <a:off x="4129405" y="2067560"/>
            <a:ext cx="76200" cy="254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13" name="直角上箭头 12"/>
          <p:cNvSpPr/>
          <p:nvPr>
            <p:custDataLst>
              <p:tags r:id="rId115"/>
            </p:custDataLst>
          </p:nvPr>
        </p:nvSpPr>
        <p:spPr>
          <a:xfrm rot="5400000">
            <a:off x="4431030" y="5245100"/>
            <a:ext cx="374015" cy="1494155"/>
          </a:xfrm>
          <a:prstGeom prst="bentUpArrow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116"/>
            </p:custDataLst>
          </p:nvPr>
        </p:nvSpPr>
        <p:spPr>
          <a:xfrm>
            <a:off x="5468620" y="5854065"/>
            <a:ext cx="916940" cy="415925"/>
          </a:xfrm>
          <a:prstGeom prst="rect">
            <a:avLst/>
          </a:prstGeom>
          <a:gradFill>
            <a:gsLst>
              <a:gs pos="50000">
                <a:srgbClr val="FFC7C8"/>
              </a:gs>
              <a:gs pos="0">
                <a:srgbClr val="FAF5F2"/>
              </a:gs>
              <a:gs pos="99000">
                <a:srgbClr val="FE90A9"/>
              </a:gs>
            </a:gsLst>
            <a:lin ang="16200000" scaled="0"/>
          </a:gradFill>
        </p:spPr>
        <p:txBody>
          <a:bodyPr wrap="square" rtlCol="0">
            <a:noAutofit/>
          </a:bodyPr>
          <a:p>
            <a:r>
              <a:rPr lang="zh-CN" altLang="en-US" sz="1200" b="1">
                <a:solidFill>
                  <a:srgbClr val="FF0000"/>
                </a:solidFill>
              </a:rPr>
              <a:t>资产交接</a:t>
            </a:r>
            <a:endParaRPr lang="zh-CN" altLang="en-US" sz="1200" b="1">
              <a:solidFill>
                <a:srgbClr val="FF0000"/>
              </a:solidFill>
            </a:endParaRPr>
          </a:p>
          <a:p>
            <a:r>
              <a:rPr lang="zh-CN" altLang="en-US" sz="1200" b="1">
                <a:solidFill>
                  <a:srgbClr val="FF0000"/>
                </a:solidFill>
              </a:rPr>
              <a:t>业务结束</a:t>
            </a:r>
            <a:endParaRPr lang="zh-CN" altLang="en-US" sz="1200" b="1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117"/>
            </p:custDataLst>
          </p:nvPr>
        </p:nvSpPr>
        <p:spPr>
          <a:xfrm>
            <a:off x="5420360" y="4653280"/>
            <a:ext cx="767715" cy="391160"/>
          </a:xfrm>
          <a:prstGeom prst="rect">
            <a:avLst/>
          </a:prstGeom>
          <a:solidFill>
            <a:srgbClr val="2EC2A1"/>
          </a:solidFill>
        </p:spPr>
        <p:txBody>
          <a:bodyPr wrap="square" rtlCol="0">
            <a:noAutofit/>
          </a:bodyPr>
          <a:p>
            <a:r>
              <a:rPr lang="zh-CN" altLang="en-US" sz="1200" b="1">
                <a:solidFill>
                  <a:srgbClr val="FF0000"/>
                </a:solidFill>
              </a:rPr>
              <a:t>资产调</a:t>
            </a:r>
            <a:endParaRPr lang="zh-CN" altLang="en-US" sz="1200" b="1">
              <a:solidFill>
                <a:srgbClr val="FF0000"/>
              </a:solidFill>
            </a:endParaRPr>
          </a:p>
          <a:p>
            <a:r>
              <a:rPr lang="zh-CN" altLang="en-US" sz="1200" b="1">
                <a:solidFill>
                  <a:srgbClr val="FF0000"/>
                </a:solidFill>
              </a:rPr>
              <a:t>拨业务</a:t>
            </a:r>
            <a:endParaRPr lang="zh-CN" altLang="en-US" sz="1200" b="1">
              <a:solidFill>
                <a:srgbClr val="FF0000"/>
              </a:solidFill>
            </a:endParaRPr>
          </a:p>
        </p:txBody>
      </p:sp>
      <p:sp>
        <p:nvSpPr>
          <p:cNvPr id="8" name="上箭头 7"/>
          <p:cNvSpPr/>
          <p:nvPr>
            <p:custDataLst>
              <p:tags r:id="rId118"/>
            </p:custDataLst>
          </p:nvPr>
        </p:nvSpPr>
        <p:spPr>
          <a:xfrm>
            <a:off x="5789930" y="3928110"/>
            <a:ext cx="117475" cy="69977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cxnSp>
        <p:nvCxnSpPr>
          <p:cNvPr id="9" name="直接连接符 8"/>
          <p:cNvCxnSpPr/>
          <p:nvPr>
            <p:custDataLst>
              <p:tags r:id="rId119"/>
            </p:custDataLst>
          </p:nvPr>
        </p:nvCxnSpPr>
        <p:spPr>
          <a:xfrm>
            <a:off x="4872355" y="5350510"/>
            <a:ext cx="360045" cy="28829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>
            <p:custDataLst>
              <p:tags r:id="rId120"/>
            </p:custDataLst>
          </p:nvPr>
        </p:nvCxnSpPr>
        <p:spPr>
          <a:xfrm>
            <a:off x="4879340" y="5256530"/>
            <a:ext cx="417195" cy="3327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623570" y="981075"/>
            <a:ext cx="6096000" cy="4489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sz="2200" b="1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办理流程图（调整后）：</a:t>
            </a:r>
            <a:endParaRPr lang="zh-CN" altLang="en-US" sz="2200" b="1">
              <a:solidFill>
                <a:srgbClr val="FF0000"/>
              </a:solidFill>
              <a:latin typeface="宋体" panose="02010600030101010101" pitchFamily="2" charset="-122"/>
              <a:cs typeface="宋体" panose="02010600030101010101" pitchFamily="2" charset="-122"/>
              <a:sym typeface="MiSans Normal" panose="00000500000000000000" charset="-122"/>
            </a:endParaRPr>
          </a:p>
        </p:txBody>
      </p:sp>
    </p:spTree>
    <p:custDataLst>
      <p:tags r:id="rId12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1"/>
            <p:custDataLst>
              <p:tags r:id="rId1"/>
            </p:custDataLst>
          </p:nvPr>
        </p:nvSpPr>
        <p:spPr>
          <a:xfrm>
            <a:off x="608400" y="419170"/>
            <a:ext cx="10969200" cy="705600"/>
          </a:xfrm>
        </p:spPr>
        <p:txBody>
          <a:bodyPr>
            <a:normAutofit/>
          </a:bodyPr>
          <a:p>
            <a:r>
              <a:rPr lang="zh-CN" altLang="en-US"/>
              <a:t>资产信息变动业务</a:t>
            </a:r>
            <a:endParaRPr lang="en-US" altLang="zh-CN"/>
          </a:p>
        </p:txBody>
      </p:sp>
      <p:sp>
        <p:nvSpPr>
          <p:cNvPr id="3" name="文本框 2"/>
          <p:cNvSpPr txBox="1"/>
          <p:nvPr/>
        </p:nvSpPr>
        <p:spPr>
          <a:xfrm>
            <a:off x="65405" y="1052830"/>
            <a:ext cx="11929110" cy="56343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2200" b="1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en-US" sz="2200" b="1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固定资产普通信息变动：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</a:rPr>
              <a:t>使用人或部门资产管理员登入上海大学智慧资产管理平台，</a:t>
            </a: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</a:rPr>
              <a:t>进入</a:t>
            </a:r>
            <a:endParaRPr lang="zh-CN" altLang="en-US" sz="22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</a:rPr>
              <a:t>资产业务办理</a:t>
            </a: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</a:rPr>
              <a:t>--“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</a:rPr>
              <a:t>信息变动</a:t>
            </a: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</a:rPr>
              <a:t>，点击</a:t>
            </a: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</a:rPr>
              <a:t>申请变动</a:t>
            </a: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</a:rPr>
              <a:t>，选择</a:t>
            </a: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</a:rPr>
              <a:t>普通信息变动</a:t>
            </a: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</a:rPr>
              <a:t>，选择变动资产，</a:t>
            </a:r>
            <a:endParaRPr lang="zh-CN" altLang="en-US" sz="22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</a:rPr>
              <a:t>填写变动申请，提交待部门管理员审核通过，业务完成。</a:t>
            </a:r>
            <a:endParaRPr lang="zh-CN" altLang="en-US" sz="22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</a:rPr>
              <a:t>  </a:t>
            </a:r>
            <a:endParaRPr lang="en-US" altLang="zh-CN" sz="22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2200" b="1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lang="zh-CN" altLang="en-US" sz="2200" b="1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办理流程图：</a:t>
            </a:r>
            <a:endParaRPr lang="zh-CN" altLang="en-US" sz="22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en-US" sz="22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en-US" sz="2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3" name="序号"/>
          <p:cNvSpPr txBox="1"/>
          <p:nvPr>
            <p:custDataLst>
              <p:tags r:id="rId2"/>
            </p:custDataLst>
          </p:nvPr>
        </p:nvSpPr>
        <p:spPr>
          <a:xfrm>
            <a:off x="5240284" y="5934781"/>
            <a:ext cx="1489584" cy="590848"/>
          </a:xfrm>
          <a:prstGeom prst="rect">
            <a:avLst/>
          </a:prstGeom>
          <a:noFill/>
        </p:spPr>
        <p:txBody>
          <a:bodyPr wrap="square" lIns="0" tIns="0" rIns="0" bIns="134778" rtlCol="0" anchor="b" anchorCtr="0">
            <a:normAutofit fontScale="80000"/>
          </a:bodyPr>
          <a:lstStyle/>
          <a:p>
            <a:pPr lvl="0" algn="ctr">
              <a:buClrTx/>
              <a:buSzTx/>
              <a:buFontTx/>
            </a:pPr>
            <a:r>
              <a:rPr lang="en-US" sz="3300" b="1" spc="300" dirty="0">
                <a:gradFill>
                  <a:gsLst>
                    <a:gs pos="100000">
                      <a:schemeClr val="accent4">
                        <a:lumMod val="70000"/>
                        <a:lumOff val="30000"/>
                        <a:alpha val="81000"/>
                      </a:schemeClr>
                    </a:gs>
                    <a:gs pos="57000">
                      <a:schemeClr val="accent4">
                        <a:alpha val="80000"/>
                        <a:lumMod val="70000"/>
                        <a:lumOff val="30000"/>
                      </a:schemeClr>
                    </a:gs>
                  </a:gsLst>
                  <a:lin ang="5400000" scaled="0"/>
                </a:gradFill>
                <a:latin typeface="MiSans Heavy" panose="00000A00000000000000" charset="-122"/>
                <a:ea typeface="MiSans Heavy" panose="00000A00000000000000" charset="-122"/>
                <a:cs typeface="MiSans Normal" panose="00000500000000000000" charset="-122"/>
                <a:sym typeface="MiSans Normal" panose="00000500000000000000" charset="-122"/>
              </a:rPr>
              <a:t>02</a:t>
            </a:r>
            <a:endParaRPr lang="en-US" sz="3300" b="1" spc="300" dirty="0">
              <a:gradFill>
                <a:gsLst>
                  <a:gs pos="100000">
                    <a:schemeClr val="accent4">
                      <a:lumMod val="70000"/>
                      <a:lumOff val="30000"/>
                      <a:alpha val="81000"/>
                    </a:schemeClr>
                  </a:gs>
                  <a:gs pos="57000">
                    <a:schemeClr val="accent4">
                      <a:alpha val="80000"/>
                      <a:lumMod val="70000"/>
                      <a:lumOff val="30000"/>
                    </a:schemeClr>
                  </a:gs>
                </a:gsLst>
                <a:lin ang="5400000" scaled="0"/>
              </a:gradFill>
              <a:latin typeface="MiSans Heavy" panose="00000A00000000000000" charset="-122"/>
              <a:ea typeface="MiSans Heavy" panose="00000A00000000000000" charset="-122"/>
              <a:cs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22" name="序号"/>
          <p:cNvSpPr txBox="1"/>
          <p:nvPr>
            <p:custDataLst>
              <p:tags r:id="rId3"/>
            </p:custDataLst>
          </p:nvPr>
        </p:nvSpPr>
        <p:spPr>
          <a:xfrm>
            <a:off x="7747546" y="4083753"/>
            <a:ext cx="1287830" cy="604264"/>
          </a:xfrm>
          <a:prstGeom prst="rect">
            <a:avLst/>
          </a:prstGeom>
          <a:noFill/>
        </p:spPr>
        <p:txBody>
          <a:bodyPr wrap="square" lIns="0" tIns="189071" rIns="0" bIns="0" rtlCol="0" anchor="t" anchorCtr="0">
            <a:normAutofit fontScale="70000"/>
          </a:bodyPr>
          <a:lstStyle/>
          <a:p>
            <a:pPr lvl="0" algn="ctr">
              <a:buClrTx/>
              <a:buSzTx/>
              <a:buFontTx/>
            </a:pPr>
            <a:r>
              <a:rPr lang="en-US" sz="3300" b="1" spc="300" dirty="0">
                <a:gradFill>
                  <a:gsLst>
                    <a:gs pos="100000">
                      <a:schemeClr val="accent1">
                        <a:lumMod val="70000"/>
                        <a:lumOff val="30000"/>
                      </a:schemeClr>
                    </a:gs>
                    <a:gs pos="45000">
                      <a:schemeClr val="accent1">
                        <a:lumMod val="70000"/>
                        <a:lumOff val="30000"/>
                      </a:schemeClr>
                    </a:gs>
                  </a:gsLst>
                  <a:lin ang="5400000" scaled="0"/>
                </a:gradFill>
                <a:latin typeface="MiSans Heavy" panose="00000A00000000000000" charset="-122"/>
                <a:ea typeface="MiSans Heavy" panose="00000A00000000000000" charset="-122"/>
                <a:cs typeface="MiSans Normal" panose="00000500000000000000" charset="-122"/>
                <a:sym typeface="MiSans Normal" panose="00000500000000000000" charset="-122"/>
              </a:rPr>
              <a:t>03</a:t>
            </a:r>
            <a:endParaRPr lang="en-US" sz="3300" b="1" spc="300" dirty="0">
              <a:gradFill>
                <a:gsLst>
                  <a:gs pos="100000">
                    <a:schemeClr val="accent1">
                      <a:lumMod val="70000"/>
                      <a:lumOff val="30000"/>
                    </a:schemeClr>
                  </a:gs>
                  <a:gs pos="45000">
                    <a:schemeClr val="accent1">
                      <a:lumMod val="70000"/>
                      <a:lumOff val="30000"/>
                    </a:schemeClr>
                  </a:gs>
                </a:gsLst>
                <a:lin ang="5400000" scaled="0"/>
              </a:gradFill>
              <a:latin typeface="MiSans Heavy" panose="00000A00000000000000" charset="-122"/>
              <a:ea typeface="MiSans Heavy" panose="00000A00000000000000" charset="-122"/>
              <a:cs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21" name="序号"/>
          <p:cNvSpPr txBox="1"/>
          <p:nvPr>
            <p:custDataLst>
              <p:tags r:id="rId4"/>
            </p:custDataLst>
          </p:nvPr>
        </p:nvSpPr>
        <p:spPr>
          <a:xfrm>
            <a:off x="3125479" y="4115298"/>
            <a:ext cx="1476592" cy="590860"/>
          </a:xfrm>
          <a:prstGeom prst="rect">
            <a:avLst/>
          </a:prstGeom>
          <a:noFill/>
        </p:spPr>
        <p:txBody>
          <a:bodyPr wrap="square" lIns="0" tIns="189071" rIns="0" bIns="0" rtlCol="0" anchor="t" anchorCtr="0">
            <a:normAutofit fontScale="70000"/>
          </a:bodyPr>
          <a:lstStyle/>
          <a:p>
            <a:pPr lvl="0" algn="ctr">
              <a:buClrTx/>
              <a:buSzTx/>
              <a:buFontTx/>
            </a:pPr>
            <a:r>
              <a:rPr lang="en-US" sz="3300" b="1" spc="300" dirty="0">
                <a:gradFill>
                  <a:gsLst>
                    <a:gs pos="100000">
                      <a:schemeClr val="accent1">
                        <a:lumMod val="70000"/>
                        <a:lumOff val="30000"/>
                      </a:schemeClr>
                    </a:gs>
                    <a:gs pos="45000">
                      <a:schemeClr val="accent1">
                        <a:lumMod val="70000"/>
                        <a:lumOff val="30000"/>
                      </a:schemeClr>
                    </a:gs>
                  </a:gsLst>
                  <a:lin ang="5400000" scaled="0"/>
                </a:gradFill>
                <a:latin typeface="MiSans Heavy" panose="00000A00000000000000" charset="-122"/>
                <a:ea typeface="MiSans Heavy" panose="00000A00000000000000" charset="-122"/>
                <a:cs typeface="MiSans Normal" panose="00000500000000000000" charset="-122"/>
                <a:sym typeface="MiSans Normal" panose="00000500000000000000" charset="-122"/>
              </a:rPr>
              <a:t>01</a:t>
            </a:r>
            <a:endParaRPr lang="en-US" sz="3300" b="1" spc="300" dirty="0">
              <a:gradFill>
                <a:gsLst>
                  <a:gs pos="100000">
                    <a:schemeClr val="accent1">
                      <a:lumMod val="70000"/>
                      <a:lumOff val="30000"/>
                    </a:schemeClr>
                  </a:gs>
                  <a:gs pos="45000">
                    <a:schemeClr val="accent1">
                      <a:lumMod val="70000"/>
                      <a:lumOff val="30000"/>
                    </a:schemeClr>
                  </a:gs>
                </a:gsLst>
                <a:lin ang="5400000" scaled="0"/>
              </a:gradFill>
              <a:latin typeface="MiSans Heavy" panose="00000A00000000000000" charset="-122"/>
              <a:ea typeface="MiSans Heavy" panose="00000A00000000000000" charset="-122"/>
              <a:cs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2623820" y="4706067"/>
            <a:ext cx="2505336" cy="1002134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166" h="1061">
                <a:moveTo>
                  <a:pt x="1956" y="0"/>
                </a:moveTo>
                <a:cubicBezTo>
                  <a:pt x="1973" y="0"/>
                  <a:pt x="1988" y="7"/>
                  <a:pt x="1998" y="18"/>
                </a:cubicBezTo>
                <a:lnTo>
                  <a:pt x="2000" y="19"/>
                </a:lnTo>
                <a:lnTo>
                  <a:pt x="2014" y="45"/>
                </a:lnTo>
                <a:lnTo>
                  <a:pt x="2091" y="186"/>
                </a:lnTo>
                <a:lnTo>
                  <a:pt x="3174" y="186"/>
                </a:lnTo>
                <a:lnTo>
                  <a:pt x="3473" y="186"/>
                </a:lnTo>
                <a:lnTo>
                  <a:pt x="4166" y="186"/>
                </a:lnTo>
                <a:lnTo>
                  <a:pt x="4166" y="1061"/>
                </a:lnTo>
                <a:lnTo>
                  <a:pt x="3473" y="1061"/>
                </a:lnTo>
                <a:lnTo>
                  <a:pt x="3174" y="1061"/>
                </a:lnTo>
                <a:lnTo>
                  <a:pt x="438" y="1061"/>
                </a:lnTo>
                <a:cubicBezTo>
                  <a:pt x="196" y="1061"/>
                  <a:pt x="0" y="865"/>
                  <a:pt x="0" y="624"/>
                </a:cubicBezTo>
                <a:cubicBezTo>
                  <a:pt x="0" y="382"/>
                  <a:pt x="196" y="186"/>
                  <a:pt x="438" y="186"/>
                </a:cubicBezTo>
                <a:lnTo>
                  <a:pt x="1819" y="186"/>
                </a:lnTo>
                <a:lnTo>
                  <a:pt x="1902" y="34"/>
                </a:lnTo>
                <a:lnTo>
                  <a:pt x="1905" y="29"/>
                </a:lnTo>
                <a:lnTo>
                  <a:pt x="1906" y="26"/>
                </a:lnTo>
                <a:cubicBezTo>
                  <a:pt x="1917" y="10"/>
                  <a:pt x="1935" y="0"/>
                  <a:pt x="1956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80000"/>
                  <a:lumOff val="20000"/>
                </a:schemeClr>
              </a:gs>
              <a:gs pos="100000">
                <a:schemeClr val="accent1"/>
              </a:gs>
            </a:gsLst>
            <a:lin ang="0" scaled="0"/>
          </a:gra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31958" tIns="134778" rIns="378142" rtlCol="0" anchor="ctr">
            <a:normAutofit lnSpcReduction="10000"/>
          </a:bodyPr>
          <a:lstStyle/>
          <a:p>
            <a:pPr algn="ctr"/>
            <a:r>
              <a:rPr lang="zh-CN" altLang="en-US" sz="1600" b="1" spc="300" dirty="0">
                <a:solidFill>
                  <a:schemeClr val="lt1">
                    <a:lumMod val="100000"/>
                  </a:schemeClr>
                </a:solidFill>
                <a:effectLst>
                  <a:outerShdw blurRad="38100" dist="38100" dir="5400000" algn="t" rotWithShape="0">
                    <a:schemeClr val="accent1">
                      <a:lumMod val="75000"/>
                      <a:alpha val="40000"/>
                    </a:schemeClr>
                  </a:outerShdw>
                </a:effectLst>
                <a:latin typeface="MiSans Heavy" panose="00000A00000000000000" charset="-122"/>
                <a:ea typeface="MiSans Heavy" panose="00000A00000000000000" charset="-122"/>
                <a:sym typeface="MiSans Normal" panose="00000500000000000000" charset="-122"/>
              </a:rPr>
              <a:t>使用人</a:t>
            </a:r>
            <a:r>
              <a:rPr lang="en-US" altLang="zh-CN" sz="1600" b="1" spc="300" dirty="0">
                <a:solidFill>
                  <a:schemeClr val="lt1">
                    <a:lumMod val="100000"/>
                  </a:schemeClr>
                </a:solidFill>
                <a:effectLst>
                  <a:outerShdw blurRad="38100" dist="38100" dir="5400000" algn="t" rotWithShape="0">
                    <a:schemeClr val="accent1">
                      <a:lumMod val="75000"/>
                      <a:alpha val="40000"/>
                    </a:schemeClr>
                  </a:outerShdw>
                </a:effectLst>
                <a:latin typeface="MiSans Heavy" panose="00000A00000000000000" charset="-122"/>
                <a:ea typeface="MiSans Heavy" panose="00000A00000000000000" charset="-122"/>
                <a:sym typeface="MiSans Normal" panose="00000500000000000000" charset="-122"/>
              </a:rPr>
              <a:t>/</a:t>
            </a:r>
            <a:r>
              <a:rPr lang="zh-CN" altLang="en-US" sz="1600" b="1" spc="300" dirty="0">
                <a:solidFill>
                  <a:schemeClr val="lt1">
                    <a:lumMod val="100000"/>
                  </a:schemeClr>
                </a:solidFill>
                <a:effectLst>
                  <a:outerShdw blurRad="38100" dist="38100" dir="5400000" algn="t" rotWithShape="0">
                    <a:schemeClr val="accent1">
                      <a:lumMod val="75000"/>
                      <a:alpha val="40000"/>
                    </a:schemeClr>
                  </a:outerShdw>
                </a:effectLst>
                <a:latin typeface="MiSans Heavy" panose="00000A00000000000000" charset="-122"/>
                <a:ea typeface="MiSans Heavy" panose="00000A00000000000000" charset="-122"/>
                <a:sym typeface="MiSans Normal" panose="00000500000000000000" charset="-122"/>
              </a:rPr>
              <a:t>部门资产管理员发起申请</a:t>
            </a:r>
            <a:endParaRPr lang="zh-CN" altLang="en-US" sz="1600" b="1" spc="300" dirty="0">
              <a:solidFill>
                <a:schemeClr val="lt1">
                  <a:lumMod val="100000"/>
                </a:schemeClr>
              </a:solidFill>
              <a:effectLst>
                <a:outerShdw blurRad="38100" dist="38100" dir="5400000" algn="t" rotWithShape="0">
                  <a:schemeClr val="accent1">
                    <a:lumMod val="75000"/>
                    <a:alpha val="40000"/>
                  </a:schemeClr>
                </a:outerShdw>
              </a:effectLst>
              <a:latin typeface="MiSans Heavy" panose="00000A00000000000000" charset="-122"/>
              <a:ea typeface="MiSans Heavy" panose="00000A00000000000000" charset="-122"/>
              <a:sym typeface="MiSans Normal" panose="00000500000000000000" charset="-122"/>
            </a:endParaRPr>
          </a:p>
        </p:txBody>
      </p:sp>
      <p:sp>
        <p:nvSpPr>
          <p:cNvPr id="5" name="任意多边形 4"/>
          <p:cNvSpPr/>
          <p:nvPr>
            <p:custDataLst>
              <p:tags r:id="rId6"/>
            </p:custDataLst>
          </p:nvPr>
        </p:nvSpPr>
        <p:spPr>
          <a:xfrm>
            <a:off x="5057103" y="4843563"/>
            <a:ext cx="2196631" cy="109137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20" h="1062">
                <a:moveTo>
                  <a:pt x="437" y="0"/>
                </a:moveTo>
                <a:lnTo>
                  <a:pt x="3109" y="0"/>
                </a:lnTo>
                <a:lnTo>
                  <a:pt x="3471" y="0"/>
                </a:lnTo>
                <a:lnTo>
                  <a:pt x="4520" y="0"/>
                </a:lnTo>
                <a:lnTo>
                  <a:pt x="4520" y="876"/>
                </a:lnTo>
                <a:lnTo>
                  <a:pt x="3109" y="876"/>
                </a:lnTo>
                <a:lnTo>
                  <a:pt x="3109" y="876"/>
                </a:lnTo>
                <a:lnTo>
                  <a:pt x="2091" y="876"/>
                </a:lnTo>
                <a:lnTo>
                  <a:pt x="2090" y="876"/>
                </a:lnTo>
                <a:lnTo>
                  <a:pt x="2007" y="1028"/>
                </a:lnTo>
                <a:lnTo>
                  <a:pt x="2004" y="1033"/>
                </a:lnTo>
                <a:lnTo>
                  <a:pt x="2003" y="1036"/>
                </a:lnTo>
                <a:cubicBezTo>
                  <a:pt x="1992" y="1052"/>
                  <a:pt x="1974" y="1062"/>
                  <a:pt x="1953" y="1062"/>
                </a:cubicBezTo>
                <a:cubicBezTo>
                  <a:pt x="1936" y="1062"/>
                  <a:pt x="1921" y="1055"/>
                  <a:pt x="1911" y="1044"/>
                </a:cubicBezTo>
                <a:lnTo>
                  <a:pt x="1819" y="876"/>
                </a:lnTo>
                <a:lnTo>
                  <a:pt x="1818" y="876"/>
                </a:lnTo>
                <a:lnTo>
                  <a:pt x="437" y="876"/>
                </a:lnTo>
                <a:lnTo>
                  <a:pt x="415" y="875"/>
                </a:lnTo>
                <a:lnTo>
                  <a:pt x="414" y="875"/>
                </a:lnTo>
                <a:lnTo>
                  <a:pt x="392" y="874"/>
                </a:lnTo>
                <a:cubicBezTo>
                  <a:pt x="319" y="866"/>
                  <a:pt x="251" y="841"/>
                  <a:pt x="193" y="801"/>
                </a:cubicBezTo>
                <a:lnTo>
                  <a:pt x="188" y="798"/>
                </a:lnTo>
                <a:lnTo>
                  <a:pt x="176" y="789"/>
                </a:lnTo>
                <a:cubicBezTo>
                  <a:pt x="69" y="709"/>
                  <a:pt x="0" y="582"/>
                  <a:pt x="0" y="437"/>
                </a:cubicBezTo>
                <a:cubicBezTo>
                  <a:pt x="0" y="286"/>
                  <a:pt x="77" y="153"/>
                  <a:pt x="193" y="75"/>
                </a:cubicBezTo>
                <a:lnTo>
                  <a:pt x="209" y="65"/>
                </a:lnTo>
                <a:lnTo>
                  <a:pt x="211" y="63"/>
                </a:lnTo>
                <a:cubicBezTo>
                  <a:pt x="265" y="30"/>
                  <a:pt x="326" y="9"/>
                  <a:pt x="392" y="2"/>
                </a:cubicBezTo>
                <a:lnTo>
                  <a:pt x="414" y="1"/>
                </a:lnTo>
                <a:lnTo>
                  <a:pt x="415" y="1"/>
                </a:lnTo>
                <a:lnTo>
                  <a:pt x="437" y="0"/>
                </a:lnTo>
                <a:close/>
              </a:path>
            </a:pathLst>
          </a:custGeom>
          <a:gradFill>
            <a:gsLst>
              <a:gs pos="0">
                <a:schemeClr val="accent4">
                  <a:lumMod val="80000"/>
                  <a:lumOff val="20000"/>
                </a:schemeClr>
              </a:gs>
              <a:gs pos="80000">
                <a:schemeClr val="accent4">
                  <a:lumMod val="90000"/>
                  <a:lumOff val="10000"/>
                </a:schemeClr>
              </a:gs>
            </a:gsLst>
            <a:lin ang="0" scaled="0"/>
          </a:gra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431958" tIns="0" rIns="512921" bIns="80962" numCol="1" spcCol="0" rtlCol="0" fromWordArt="0" anchor="ctr" anchorCtr="0" forceAA="0" compatLnSpc="1">
            <a:norm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sz="1600" b="1" spc="300" dirty="0">
                <a:solidFill>
                  <a:schemeClr val="lt1">
                    <a:lumMod val="100000"/>
                  </a:schemeClr>
                </a:solidFill>
                <a:effectLst>
                  <a:outerShdw blurRad="38100" dist="38100" dir="5400000" algn="t" rotWithShape="0">
                    <a:schemeClr val="accent4">
                      <a:lumMod val="75000"/>
                      <a:alpha val="40000"/>
                    </a:schemeClr>
                  </a:outerShdw>
                </a:effectLst>
                <a:latin typeface="MiSans Heavy" panose="00000A00000000000000" charset="-122"/>
                <a:ea typeface="MiSans Heavy" panose="00000A00000000000000" charset="-122"/>
                <a:sym typeface="MiSans Normal" panose="00000500000000000000" charset="-122"/>
              </a:rPr>
              <a:t>部门资产管理员审批</a:t>
            </a:r>
            <a:endParaRPr lang="zh-CN" altLang="en-US" sz="1600" b="1" spc="300" dirty="0">
              <a:solidFill>
                <a:schemeClr val="lt1">
                  <a:lumMod val="100000"/>
                </a:schemeClr>
              </a:solidFill>
              <a:effectLst>
                <a:outerShdw blurRad="38100" dist="38100" dir="5400000" algn="t" rotWithShape="0">
                  <a:schemeClr val="accent4">
                    <a:lumMod val="75000"/>
                    <a:alpha val="40000"/>
                  </a:schemeClr>
                </a:outerShdw>
              </a:effectLst>
              <a:latin typeface="MiSans Heavy" panose="00000A00000000000000" charset="-122"/>
              <a:ea typeface="MiSans Heavy" panose="00000A00000000000000" charset="-122"/>
              <a:sym typeface="MiSans Normal" panose="00000500000000000000" charset="-122"/>
            </a:endParaRPr>
          </a:p>
        </p:txBody>
      </p:sp>
      <p:sp>
        <p:nvSpPr>
          <p:cNvPr id="7" name="任意多边形 6"/>
          <p:cNvSpPr/>
          <p:nvPr>
            <p:custDataLst>
              <p:tags r:id="rId7"/>
            </p:custDataLst>
          </p:nvPr>
        </p:nvSpPr>
        <p:spPr>
          <a:xfrm>
            <a:off x="7189613" y="4706067"/>
            <a:ext cx="2373789" cy="10345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909" h="1062">
                <a:moveTo>
                  <a:pt x="1953" y="0"/>
                </a:moveTo>
                <a:cubicBezTo>
                  <a:pt x="1974" y="0"/>
                  <a:pt x="1992" y="10"/>
                  <a:pt x="2003" y="26"/>
                </a:cubicBezTo>
                <a:lnTo>
                  <a:pt x="2004" y="29"/>
                </a:lnTo>
                <a:lnTo>
                  <a:pt x="2007" y="34"/>
                </a:lnTo>
                <a:lnTo>
                  <a:pt x="2090" y="186"/>
                </a:lnTo>
                <a:lnTo>
                  <a:pt x="2091" y="186"/>
                </a:lnTo>
                <a:lnTo>
                  <a:pt x="3471" y="186"/>
                </a:lnTo>
                <a:cubicBezTo>
                  <a:pt x="3713" y="186"/>
                  <a:pt x="3909" y="382"/>
                  <a:pt x="3909" y="625"/>
                </a:cubicBezTo>
                <a:cubicBezTo>
                  <a:pt x="3909" y="866"/>
                  <a:pt x="3713" y="1062"/>
                  <a:pt x="3471" y="1062"/>
                </a:cubicBezTo>
                <a:lnTo>
                  <a:pt x="437" y="1062"/>
                </a:lnTo>
                <a:lnTo>
                  <a:pt x="415" y="1061"/>
                </a:lnTo>
                <a:lnTo>
                  <a:pt x="414" y="1061"/>
                </a:lnTo>
                <a:lnTo>
                  <a:pt x="392" y="1060"/>
                </a:lnTo>
                <a:cubicBezTo>
                  <a:pt x="326" y="1053"/>
                  <a:pt x="265" y="1032"/>
                  <a:pt x="211" y="999"/>
                </a:cubicBezTo>
                <a:lnTo>
                  <a:pt x="209" y="997"/>
                </a:lnTo>
                <a:lnTo>
                  <a:pt x="193" y="987"/>
                </a:lnTo>
                <a:cubicBezTo>
                  <a:pt x="77" y="909"/>
                  <a:pt x="0" y="776"/>
                  <a:pt x="0" y="625"/>
                </a:cubicBezTo>
                <a:cubicBezTo>
                  <a:pt x="0" y="480"/>
                  <a:pt x="69" y="353"/>
                  <a:pt x="176" y="273"/>
                </a:cubicBezTo>
                <a:lnTo>
                  <a:pt x="188" y="264"/>
                </a:lnTo>
                <a:lnTo>
                  <a:pt x="193" y="261"/>
                </a:lnTo>
                <a:cubicBezTo>
                  <a:pt x="251" y="221"/>
                  <a:pt x="319" y="196"/>
                  <a:pt x="392" y="188"/>
                </a:cubicBezTo>
                <a:lnTo>
                  <a:pt x="414" y="187"/>
                </a:lnTo>
                <a:lnTo>
                  <a:pt x="415" y="187"/>
                </a:lnTo>
                <a:lnTo>
                  <a:pt x="437" y="186"/>
                </a:lnTo>
                <a:lnTo>
                  <a:pt x="1818" y="186"/>
                </a:lnTo>
                <a:lnTo>
                  <a:pt x="1819" y="186"/>
                </a:lnTo>
                <a:lnTo>
                  <a:pt x="1911" y="18"/>
                </a:lnTo>
                <a:cubicBezTo>
                  <a:pt x="1921" y="7"/>
                  <a:pt x="1936" y="0"/>
                  <a:pt x="1953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80000"/>
                  <a:lumOff val="20000"/>
                </a:schemeClr>
              </a:gs>
              <a:gs pos="100000">
                <a:schemeClr val="accent1"/>
              </a:gs>
            </a:gsLst>
            <a:lin ang="0" scaled="0"/>
          </a:gra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404812" tIns="189071" rIns="108108" bIns="34290" numCol="1" spcCol="0" rtlCol="0" fromWordArt="0" anchor="t" anchorCtr="0" forceAA="0" compatLnSpc="1">
            <a:norm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350" b="1" spc="300" dirty="0">
              <a:solidFill>
                <a:schemeClr val="lt1">
                  <a:lumMod val="100000"/>
                </a:schemeClr>
              </a:solidFill>
              <a:effectLst>
                <a:outerShdw blurRad="38100" dist="38100" dir="5400000" algn="t" rotWithShape="0">
                  <a:schemeClr val="accent4">
                    <a:lumMod val="75000"/>
                    <a:alpha val="40000"/>
                  </a:schemeClr>
                </a:outerShdw>
              </a:effectLst>
              <a:latin typeface="MiSans Heavy" panose="00000A00000000000000" charset="-122"/>
              <a:ea typeface="MiSans Heavy" panose="00000A00000000000000" charset="-122"/>
              <a:sym typeface="MiSans Normal" panose="00000500000000000000" charset="-122"/>
            </a:endParaRPr>
          </a:p>
          <a:p>
            <a:pPr lvl="0" algn="ctr">
              <a:buClrTx/>
              <a:buSzTx/>
              <a:buFontTx/>
            </a:pPr>
            <a:r>
              <a:rPr lang="en-US" altLang="zh-CN" b="1" spc="300" dirty="0">
                <a:solidFill>
                  <a:schemeClr val="lt1">
                    <a:lumMod val="100000"/>
                  </a:schemeClr>
                </a:solidFill>
                <a:effectLst>
                  <a:outerShdw blurRad="38100" dist="38100" dir="5400000" algn="t" rotWithShape="0">
                    <a:schemeClr val="accent4">
                      <a:lumMod val="75000"/>
                      <a:alpha val="40000"/>
                    </a:schemeClr>
                  </a:outerShdw>
                </a:effectLst>
                <a:latin typeface="MiSans Heavy" panose="00000A00000000000000" charset="-122"/>
                <a:ea typeface="MiSans Heavy" panose="00000A00000000000000" charset="-122"/>
                <a:sym typeface="MiSans Normal" panose="00000500000000000000" charset="-122"/>
              </a:rPr>
              <a:t> </a:t>
            </a:r>
            <a:r>
              <a:rPr lang="zh-CN" altLang="en-US" b="1" spc="300" dirty="0">
                <a:solidFill>
                  <a:schemeClr val="lt1">
                    <a:lumMod val="100000"/>
                  </a:schemeClr>
                </a:solidFill>
                <a:effectLst>
                  <a:outerShdw blurRad="38100" dist="38100" dir="5400000" algn="t" rotWithShape="0">
                    <a:schemeClr val="accent4">
                      <a:lumMod val="75000"/>
                      <a:alpha val="40000"/>
                    </a:schemeClr>
                  </a:outerShdw>
                </a:effectLst>
                <a:latin typeface="MiSans Heavy" panose="00000A00000000000000" charset="-122"/>
                <a:ea typeface="MiSans Heavy" panose="00000A00000000000000" charset="-122"/>
                <a:sym typeface="MiSans Normal" panose="00000500000000000000" charset="-122"/>
              </a:rPr>
              <a:t>结束</a:t>
            </a:r>
            <a:endParaRPr lang="zh-CN" altLang="en-US" b="1" spc="300" dirty="0">
              <a:solidFill>
                <a:schemeClr val="lt1">
                  <a:lumMod val="100000"/>
                </a:schemeClr>
              </a:solidFill>
              <a:effectLst>
                <a:outerShdw blurRad="38100" dist="38100" dir="5400000" algn="t" rotWithShape="0">
                  <a:schemeClr val="accent4">
                    <a:lumMod val="75000"/>
                    <a:alpha val="40000"/>
                  </a:schemeClr>
                </a:outerShdw>
              </a:effectLst>
              <a:latin typeface="MiSans Heavy" panose="00000A00000000000000" charset="-122"/>
              <a:ea typeface="MiSans Heavy" panose="00000A00000000000000" charset="-122"/>
              <a:sym typeface="MiSans Normal" panose="000005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1"/>
            <p:custDataLst>
              <p:tags r:id="rId1"/>
            </p:custDataLst>
          </p:nvPr>
        </p:nvSpPr>
        <p:spPr>
          <a:xfrm>
            <a:off x="608400" y="332810"/>
            <a:ext cx="10969200" cy="705600"/>
          </a:xfrm>
        </p:spPr>
        <p:txBody>
          <a:bodyPr>
            <a:normAutofit/>
          </a:bodyPr>
          <a:p>
            <a:r>
              <a:t>资产信息变动业务</a:t>
            </a:r>
            <a:endParaRPr lang="en-US" altLang="zh-CN"/>
          </a:p>
        </p:txBody>
      </p:sp>
      <p:sp>
        <p:nvSpPr>
          <p:cNvPr id="3" name="文本框 2"/>
          <p:cNvSpPr txBox="1"/>
          <p:nvPr/>
        </p:nvSpPr>
        <p:spPr>
          <a:xfrm>
            <a:off x="206375" y="1001395"/>
            <a:ext cx="11941175" cy="58966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2200" b="1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lang="zh-CN" altLang="en-US" sz="2200" b="1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固定资产重要信息变动（金额）：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使用人或部门资产管理员登入上海大学智慧资产管理平台，</a:t>
            </a:r>
            <a:endParaRPr lang="zh-CN" altLang="en-US" sz="2200">
              <a:latin typeface="宋体" panose="02010600030101010101" pitchFamily="2" charset="-122"/>
              <a:cs typeface="宋体" panose="02010600030101010101" pitchFamily="2" charset="-122"/>
              <a:sym typeface="MiSans Normal" panose="00000500000000000000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 </a:t>
            </a: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 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进入资产业务办理</a:t>
            </a: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--“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信息变动</a:t>
            </a: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”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，点击</a:t>
            </a: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“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申请变动</a:t>
            </a: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”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，选择</a:t>
            </a: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“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重要信息变动</a:t>
            </a: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”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，选择变动资</a:t>
            </a:r>
            <a:endParaRPr lang="zh-CN" altLang="en-US" sz="2200">
              <a:latin typeface="宋体" panose="02010600030101010101" pitchFamily="2" charset="-122"/>
              <a:cs typeface="宋体" panose="02010600030101010101" pitchFamily="2" charset="-122"/>
              <a:sym typeface="MiSans Normal" panose="00000500000000000000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 </a:t>
            </a: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 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产，填写变动申请，提交待部门管理员及归口部门审核通过，业务完成。（重要信息变动为固</a:t>
            </a:r>
            <a:endParaRPr lang="zh-CN" altLang="en-US" sz="2200">
              <a:latin typeface="宋体" panose="02010600030101010101" pitchFamily="2" charset="-122"/>
              <a:cs typeface="宋体" panose="02010600030101010101" pitchFamily="2" charset="-122"/>
              <a:sym typeface="MiSans Normal" panose="00000500000000000000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 </a:t>
            </a: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 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定资产增值，需上传发票、申购单、增值配件实物图片）</a:t>
            </a:r>
            <a:endParaRPr lang="zh-CN" altLang="en-US" sz="2200">
              <a:latin typeface="宋体" panose="02010600030101010101" pitchFamily="2" charset="-122"/>
              <a:cs typeface="宋体" panose="02010600030101010101" pitchFamily="2" charset="-122"/>
              <a:sym typeface="MiSans Normal" panose="00000500000000000000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  </a:t>
            </a:r>
            <a:r>
              <a:rPr lang="zh-CN" altLang="en-US" sz="2200" b="1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办理流程图：</a:t>
            </a:r>
            <a:endParaRPr lang="zh-CN" altLang="en-US">
              <a:sym typeface="MiSans Normal" panose="00000500000000000000" charset="-122"/>
            </a:endParaRPr>
          </a:p>
          <a:p>
            <a:endParaRPr lang="zh-CN" altLang="en-US"/>
          </a:p>
        </p:txBody>
      </p:sp>
      <p:sp>
        <p:nvSpPr>
          <p:cNvPr id="24" name="序号"/>
          <p:cNvSpPr txBox="1"/>
          <p:nvPr>
            <p:custDataLst>
              <p:tags r:id="rId2"/>
            </p:custDataLst>
          </p:nvPr>
        </p:nvSpPr>
        <p:spPr>
          <a:xfrm>
            <a:off x="8315747" y="5905592"/>
            <a:ext cx="1497028" cy="612505"/>
          </a:xfrm>
          <a:prstGeom prst="rect">
            <a:avLst/>
          </a:prstGeom>
          <a:noFill/>
        </p:spPr>
        <p:txBody>
          <a:bodyPr wrap="square" lIns="0" tIns="0" rIns="0" bIns="134778" rtlCol="0" anchor="b" anchorCtr="0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sz="2700" b="1" spc="300" dirty="0">
                <a:gradFill>
                  <a:gsLst>
                    <a:gs pos="100000">
                      <a:schemeClr val="accent4">
                        <a:lumMod val="70000"/>
                        <a:lumOff val="30000"/>
                        <a:alpha val="81000"/>
                      </a:schemeClr>
                    </a:gs>
                    <a:gs pos="57000">
                      <a:schemeClr val="accent4">
                        <a:alpha val="80000"/>
                        <a:lumMod val="70000"/>
                        <a:lumOff val="30000"/>
                      </a:schemeClr>
                    </a:gs>
                  </a:gsLst>
                  <a:lin ang="5400000" scaled="0"/>
                </a:gradFill>
                <a:latin typeface="MiSans Heavy" panose="00000A00000000000000" charset="-122"/>
                <a:ea typeface="MiSans Heavy" panose="00000A00000000000000" charset="-122"/>
                <a:cs typeface="MiSans Normal" panose="00000500000000000000" charset="-122"/>
                <a:sym typeface="MiSans Normal" panose="00000500000000000000" charset="-122"/>
              </a:rPr>
              <a:t>04</a:t>
            </a:r>
            <a:endParaRPr lang="en-US" sz="2700" b="1" spc="300" dirty="0">
              <a:gradFill>
                <a:gsLst>
                  <a:gs pos="100000">
                    <a:schemeClr val="accent4">
                      <a:lumMod val="70000"/>
                      <a:lumOff val="30000"/>
                      <a:alpha val="81000"/>
                    </a:schemeClr>
                  </a:gs>
                  <a:gs pos="57000">
                    <a:schemeClr val="accent4">
                      <a:alpha val="80000"/>
                      <a:lumMod val="70000"/>
                      <a:lumOff val="30000"/>
                    </a:schemeClr>
                  </a:gs>
                </a:gsLst>
                <a:lin ang="5400000" scaled="0"/>
              </a:gradFill>
              <a:latin typeface="MiSans Heavy" panose="00000A00000000000000" charset="-122"/>
              <a:ea typeface="MiSans Heavy" panose="00000A00000000000000" charset="-122"/>
              <a:cs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11" name="序号"/>
          <p:cNvSpPr txBox="1"/>
          <p:nvPr>
            <p:custDataLst>
              <p:tags r:id="rId3"/>
            </p:custDataLst>
          </p:nvPr>
        </p:nvSpPr>
        <p:spPr>
          <a:xfrm>
            <a:off x="4706391" y="5985196"/>
            <a:ext cx="1503083" cy="596203"/>
          </a:xfrm>
          <a:prstGeom prst="rect">
            <a:avLst/>
          </a:prstGeom>
          <a:noFill/>
        </p:spPr>
        <p:txBody>
          <a:bodyPr wrap="square" lIns="0" tIns="0" rIns="0" bIns="134778" rtlCol="0" anchor="b" anchorCtr="0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sz="2700" b="1" spc="300" dirty="0">
                <a:gradFill>
                  <a:gsLst>
                    <a:gs pos="100000">
                      <a:schemeClr val="accent4">
                        <a:lumMod val="70000"/>
                        <a:lumOff val="30000"/>
                        <a:alpha val="81000"/>
                      </a:schemeClr>
                    </a:gs>
                    <a:gs pos="57000">
                      <a:schemeClr val="accent4">
                        <a:alpha val="80000"/>
                        <a:lumMod val="70000"/>
                        <a:lumOff val="30000"/>
                      </a:schemeClr>
                    </a:gs>
                  </a:gsLst>
                  <a:lin ang="5400000" scaled="0"/>
                </a:gradFill>
                <a:latin typeface="MiSans Heavy" panose="00000A00000000000000" charset="-122"/>
                <a:ea typeface="MiSans Heavy" panose="00000A00000000000000" charset="-122"/>
                <a:cs typeface="MiSans Normal" panose="00000500000000000000" charset="-122"/>
                <a:sym typeface="MiSans Normal" panose="00000500000000000000" charset="-122"/>
              </a:rPr>
              <a:t>02</a:t>
            </a:r>
            <a:endParaRPr lang="en-US" sz="2700" b="1" spc="300" dirty="0">
              <a:gradFill>
                <a:gsLst>
                  <a:gs pos="100000">
                    <a:schemeClr val="accent4">
                      <a:lumMod val="70000"/>
                      <a:lumOff val="30000"/>
                      <a:alpha val="81000"/>
                    </a:schemeClr>
                  </a:gs>
                  <a:gs pos="57000">
                    <a:schemeClr val="accent4">
                      <a:alpha val="80000"/>
                      <a:lumMod val="70000"/>
                      <a:lumOff val="30000"/>
                    </a:schemeClr>
                  </a:gs>
                </a:gsLst>
                <a:lin ang="5400000" scaled="0"/>
              </a:gradFill>
              <a:latin typeface="MiSans Heavy" panose="00000A00000000000000" charset="-122"/>
              <a:ea typeface="MiSans Heavy" panose="00000A00000000000000" charset="-122"/>
              <a:cs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14" name="序号"/>
          <p:cNvSpPr txBox="1"/>
          <p:nvPr>
            <p:custDataLst>
              <p:tags r:id="rId4"/>
            </p:custDataLst>
          </p:nvPr>
        </p:nvSpPr>
        <p:spPr>
          <a:xfrm>
            <a:off x="6622402" y="3952315"/>
            <a:ext cx="1490041" cy="870083"/>
          </a:xfrm>
          <a:prstGeom prst="rect">
            <a:avLst/>
          </a:prstGeom>
          <a:noFill/>
        </p:spPr>
        <p:txBody>
          <a:bodyPr wrap="square" lIns="0" tIns="189071" rIns="0" bIns="0" rtlCol="0" anchor="t" anchorCtr="0">
            <a:normAutofit/>
          </a:bodyPr>
          <a:lstStyle/>
          <a:p>
            <a:pPr lvl="0" algn="ctr">
              <a:buClrTx/>
              <a:buSzTx/>
              <a:buFontTx/>
            </a:pPr>
            <a:r>
              <a:rPr lang="en-US" sz="2800" b="1" spc="300" dirty="0">
                <a:gradFill>
                  <a:gsLst>
                    <a:gs pos="100000">
                      <a:schemeClr val="accent1">
                        <a:lumMod val="70000"/>
                        <a:lumOff val="30000"/>
                      </a:schemeClr>
                    </a:gs>
                    <a:gs pos="45000">
                      <a:schemeClr val="accent1">
                        <a:lumMod val="70000"/>
                        <a:lumOff val="30000"/>
                      </a:schemeClr>
                    </a:gs>
                  </a:gsLst>
                  <a:lin ang="5400000" scaled="0"/>
                </a:gradFill>
                <a:latin typeface="MiSans Heavy" panose="00000A00000000000000" charset="-122"/>
                <a:ea typeface="MiSans Heavy" panose="00000A00000000000000" charset="-122"/>
                <a:cs typeface="MiSans Normal" panose="00000500000000000000" charset="-122"/>
                <a:sym typeface="MiSans Normal" panose="00000500000000000000" charset="-122"/>
              </a:rPr>
              <a:t>03</a:t>
            </a:r>
            <a:endParaRPr lang="en-US" sz="2800" b="1" spc="300" dirty="0">
              <a:gradFill>
                <a:gsLst>
                  <a:gs pos="100000">
                    <a:schemeClr val="accent1">
                      <a:lumMod val="70000"/>
                      <a:lumOff val="30000"/>
                    </a:schemeClr>
                  </a:gs>
                  <a:gs pos="45000">
                    <a:schemeClr val="accent1">
                      <a:lumMod val="70000"/>
                      <a:lumOff val="30000"/>
                    </a:schemeClr>
                  </a:gs>
                </a:gsLst>
                <a:lin ang="5400000" scaled="0"/>
              </a:gradFill>
              <a:latin typeface="MiSans Heavy" panose="00000A00000000000000" charset="-122"/>
              <a:ea typeface="MiSans Heavy" panose="00000A00000000000000" charset="-122"/>
              <a:cs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16" name="序号"/>
          <p:cNvSpPr txBox="1"/>
          <p:nvPr>
            <p:custDataLst>
              <p:tags r:id="rId5"/>
            </p:custDataLst>
          </p:nvPr>
        </p:nvSpPr>
        <p:spPr>
          <a:xfrm>
            <a:off x="2784785" y="4044934"/>
            <a:ext cx="1490041" cy="870083"/>
          </a:xfrm>
          <a:prstGeom prst="rect">
            <a:avLst/>
          </a:prstGeom>
          <a:noFill/>
        </p:spPr>
        <p:txBody>
          <a:bodyPr wrap="square" lIns="0" tIns="189071" rIns="0" bIns="0" rtlCol="0" anchor="t" anchorCtr="0">
            <a:normAutofit/>
          </a:bodyPr>
          <a:lstStyle/>
          <a:p>
            <a:pPr lvl="0" algn="ctr">
              <a:buClrTx/>
              <a:buSzTx/>
              <a:buFontTx/>
            </a:pPr>
            <a:r>
              <a:rPr lang="en-US" sz="2800" b="1" spc="300" dirty="0">
                <a:gradFill>
                  <a:gsLst>
                    <a:gs pos="100000">
                      <a:schemeClr val="accent1">
                        <a:lumMod val="70000"/>
                        <a:lumOff val="30000"/>
                      </a:schemeClr>
                    </a:gs>
                    <a:gs pos="45000">
                      <a:schemeClr val="accent1">
                        <a:lumMod val="70000"/>
                        <a:lumOff val="30000"/>
                      </a:schemeClr>
                    </a:gs>
                  </a:gsLst>
                  <a:lin ang="5400000" scaled="0"/>
                </a:gradFill>
                <a:latin typeface="MiSans Heavy" panose="00000A00000000000000" charset="-122"/>
                <a:ea typeface="MiSans Heavy" panose="00000A00000000000000" charset="-122"/>
                <a:cs typeface="MiSans Normal" panose="00000500000000000000" charset="-122"/>
                <a:sym typeface="MiSans Normal" panose="00000500000000000000" charset="-122"/>
              </a:rPr>
              <a:t>01</a:t>
            </a:r>
            <a:endParaRPr lang="en-US" sz="2800" b="1" spc="300" dirty="0">
              <a:gradFill>
                <a:gsLst>
                  <a:gs pos="100000">
                    <a:schemeClr val="accent1">
                      <a:lumMod val="70000"/>
                      <a:lumOff val="30000"/>
                    </a:schemeClr>
                  </a:gs>
                  <a:gs pos="45000">
                    <a:schemeClr val="accent1">
                      <a:lumMod val="70000"/>
                      <a:lumOff val="30000"/>
                    </a:schemeClr>
                  </a:gs>
                </a:gsLst>
                <a:lin ang="5400000" scaled="0"/>
              </a:gradFill>
              <a:latin typeface="MiSans Heavy" panose="00000A00000000000000" charset="-122"/>
              <a:ea typeface="MiSans Heavy" panose="00000A00000000000000" charset="-122"/>
              <a:cs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28" name="任意多边形 27"/>
          <p:cNvSpPr/>
          <p:nvPr>
            <p:custDataLst>
              <p:tags r:id="rId6"/>
            </p:custDataLst>
          </p:nvPr>
        </p:nvSpPr>
        <p:spPr>
          <a:xfrm>
            <a:off x="2586038" y="4730510"/>
            <a:ext cx="2160469" cy="1028901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166" h="1061">
                <a:moveTo>
                  <a:pt x="1956" y="0"/>
                </a:moveTo>
                <a:cubicBezTo>
                  <a:pt x="1973" y="0"/>
                  <a:pt x="1988" y="7"/>
                  <a:pt x="1998" y="18"/>
                </a:cubicBezTo>
                <a:lnTo>
                  <a:pt x="2000" y="19"/>
                </a:lnTo>
                <a:lnTo>
                  <a:pt x="2014" y="45"/>
                </a:lnTo>
                <a:lnTo>
                  <a:pt x="2091" y="186"/>
                </a:lnTo>
                <a:lnTo>
                  <a:pt x="3174" y="186"/>
                </a:lnTo>
                <a:lnTo>
                  <a:pt x="3473" y="186"/>
                </a:lnTo>
                <a:lnTo>
                  <a:pt x="4166" y="186"/>
                </a:lnTo>
                <a:lnTo>
                  <a:pt x="4166" y="1061"/>
                </a:lnTo>
                <a:lnTo>
                  <a:pt x="3473" y="1061"/>
                </a:lnTo>
                <a:lnTo>
                  <a:pt x="3174" y="1061"/>
                </a:lnTo>
                <a:lnTo>
                  <a:pt x="438" y="1061"/>
                </a:lnTo>
                <a:cubicBezTo>
                  <a:pt x="196" y="1061"/>
                  <a:pt x="0" y="865"/>
                  <a:pt x="0" y="624"/>
                </a:cubicBezTo>
                <a:cubicBezTo>
                  <a:pt x="0" y="382"/>
                  <a:pt x="196" y="186"/>
                  <a:pt x="438" y="186"/>
                </a:cubicBezTo>
                <a:lnTo>
                  <a:pt x="1819" y="186"/>
                </a:lnTo>
                <a:lnTo>
                  <a:pt x="1902" y="34"/>
                </a:lnTo>
                <a:lnTo>
                  <a:pt x="1905" y="29"/>
                </a:lnTo>
                <a:lnTo>
                  <a:pt x="1906" y="26"/>
                </a:lnTo>
                <a:cubicBezTo>
                  <a:pt x="1917" y="10"/>
                  <a:pt x="1935" y="0"/>
                  <a:pt x="1956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80000"/>
                  <a:lumOff val="20000"/>
                </a:schemeClr>
              </a:gs>
              <a:gs pos="100000">
                <a:schemeClr val="accent1"/>
              </a:gs>
            </a:gsLst>
            <a:lin ang="0" scaled="0"/>
          </a:gra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31958" tIns="134778" rIns="378142" rtlCol="0" anchor="ctr">
            <a:normAutofit/>
          </a:bodyPr>
          <a:lstStyle/>
          <a:p>
            <a:pPr algn="ctr"/>
            <a:r>
              <a:rPr lang="zh-CN" altLang="en-US" sz="1400" b="1" spc="300" dirty="0">
                <a:solidFill>
                  <a:schemeClr val="lt1">
                    <a:lumMod val="100000"/>
                  </a:schemeClr>
                </a:solidFill>
                <a:effectLst>
                  <a:outerShdw blurRad="38100" dist="38100" dir="5400000" algn="t" rotWithShape="0">
                    <a:schemeClr val="accent1">
                      <a:lumMod val="75000"/>
                      <a:alpha val="40000"/>
                    </a:schemeClr>
                  </a:outerShdw>
                </a:effectLst>
                <a:latin typeface="MiSans Heavy" panose="00000A00000000000000" charset="-122"/>
                <a:ea typeface="MiSans Heavy" panose="00000A00000000000000" charset="-122"/>
                <a:sym typeface="MiSans Normal" panose="00000500000000000000" charset="-122"/>
              </a:rPr>
              <a:t>使用人</a:t>
            </a:r>
            <a:r>
              <a:rPr lang="en-US" altLang="zh-CN" sz="1400" b="1" spc="300" dirty="0">
                <a:solidFill>
                  <a:schemeClr val="lt1">
                    <a:lumMod val="100000"/>
                  </a:schemeClr>
                </a:solidFill>
                <a:effectLst>
                  <a:outerShdw blurRad="38100" dist="38100" dir="5400000" algn="t" rotWithShape="0">
                    <a:schemeClr val="accent1">
                      <a:lumMod val="75000"/>
                      <a:alpha val="40000"/>
                    </a:schemeClr>
                  </a:outerShdw>
                </a:effectLst>
                <a:latin typeface="MiSans Heavy" panose="00000A00000000000000" charset="-122"/>
                <a:ea typeface="MiSans Heavy" panose="00000A00000000000000" charset="-122"/>
                <a:sym typeface="MiSans Normal" panose="00000500000000000000" charset="-122"/>
              </a:rPr>
              <a:t>/</a:t>
            </a:r>
            <a:r>
              <a:rPr lang="zh-CN" altLang="en-US" sz="1400" b="1" spc="300" dirty="0">
                <a:solidFill>
                  <a:schemeClr val="lt1">
                    <a:lumMod val="100000"/>
                  </a:schemeClr>
                </a:solidFill>
                <a:effectLst>
                  <a:outerShdw blurRad="38100" dist="38100" dir="5400000" algn="t" rotWithShape="0">
                    <a:schemeClr val="accent1">
                      <a:lumMod val="75000"/>
                      <a:alpha val="40000"/>
                    </a:schemeClr>
                  </a:outerShdw>
                </a:effectLst>
                <a:latin typeface="MiSans Heavy" panose="00000A00000000000000" charset="-122"/>
                <a:ea typeface="MiSans Heavy" panose="00000A00000000000000" charset="-122"/>
                <a:sym typeface="MiSans Normal" panose="00000500000000000000" charset="-122"/>
              </a:rPr>
              <a:t>部门资产管理员发起申请</a:t>
            </a:r>
            <a:endParaRPr lang="zh-CN" altLang="en-US" sz="1400" b="1" spc="300" dirty="0">
              <a:solidFill>
                <a:schemeClr val="lt1">
                  <a:lumMod val="100000"/>
                </a:schemeClr>
              </a:solidFill>
              <a:effectLst>
                <a:outerShdw blurRad="38100" dist="38100" dir="5400000" algn="t" rotWithShape="0">
                  <a:schemeClr val="accent1">
                    <a:lumMod val="75000"/>
                    <a:alpha val="40000"/>
                  </a:schemeClr>
                </a:outerShdw>
              </a:effectLst>
              <a:latin typeface="MiSans Heavy" panose="00000A00000000000000" charset="-122"/>
              <a:ea typeface="MiSans Heavy" panose="00000A00000000000000" charset="-122"/>
              <a:sym typeface="MiSans Normal" panose="00000500000000000000" charset="-122"/>
            </a:endParaRPr>
          </a:p>
        </p:txBody>
      </p:sp>
      <p:sp>
        <p:nvSpPr>
          <p:cNvPr id="29" name="任意多边形 28"/>
          <p:cNvSpPr/>
          <p:nvPr>
            <p:custDataLst>
              <p:tags r:id="rId7"/>
            </p:custDataLst>
          </p:nvPr>
        </p:nvSpPr>
        <p:spPr>
          <a:xfrm>
            <a:off x="4471984" y="4899389"/>
            <a:ext cx="2359851" cy="1072051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520" h="1062">
                <a:moveTo>
                  <a:pt x="437" y="0"/>
                </a:moveTo>
                <a:lnTo>
                  <a:pt x="3109" y="0"/>
                </a:lnTo>
                <a:lnTo>
                  <a:pt x="3471" y="0"/>
                </a:lnTo>
                <a:lnTo>
                  <a:pt x="4520" y="0"/>
                </a:lnTo>
                <a:lnTo>
                  <a:pt x="4520" y="876"/>
                </a:lnTo>
                <a:lnTo>
                  <a:pt x="3109" y="876"/>
                </a:lnTo>
                <a:lnTo>
                  <a:pt x="3109" y="876"/>
                </a:lnTo>
                <a:lnTo>
                  <a:pt x="2091" y="876"/>
                </a:lnTo>
                <a:lnTo>
                  <a:pt x="2090" y="876"/>
                </a:lnTo>
                <a:lnTo>
                  <a:pt x="2007" y="1028"/>
                </a:lnTo>
                <a:lnTo>
                  <a:pt x="2004" y="1033"/>
                </a:lnTo>
                <a:lnTo>
                  <a:pt x="2003" y="1036"/>
                </a:lnTo>
                <a:cubicBezTo>
                  <a:pt x="1992" y="1052"/>
                  <a:pt x="1974" y="1062"/>
                  <a:pt x="1953" y="1062"/>
                </a:cubicBezTo>
                <a:cubicBezTo>
                  <a:pt x="1936" y="1062"/>
                  <a:pt x="1921" y="1055"/>
                  <a:pt x="1911" y="1044"/>
                </a:cubicBezTo>
                <a:lnTo>
                  <a:pt x="1819" y="876"/>
                </a:lnTo>
                <a:lnTo>
                  <a:pt x="1818" y="876"/>
                </a:lnTo>
                <a:lnTo>
                  <a:pt x="437" y="876"/>
                </a:lnTo>
                <a:lnTo>
                  <a:pt x="415" y="875"/>
                </a:lnTo>
                <a:lnTo>
                  <a:pt x="414" y="875"/>
                </a:lnTo>
                <a:lnTo>
                  <a:pt x="392" y="874"/>
                </a:lnTo>
                <a:cubicBezTo>
                  <a:pt x="319" y="866"/>
                  <a:pt x="251" y="841"/>
                  <a:pt x="193" y="801"/>
                </a:cubicBezTo>
                <a:lnTo>
                  <a:pt x="188" y="798"/>
                </a:lnTo>
                <a:lnTo>
                  <a:pt x="176" y="789"/>
                </a:lnTo>
                <a:cubicBezTo>
                  <a:pt x="69" y="709"/>
                  <a:pt x="0" y="582"/>
                  <a:pt x="0" y="437"/>
                </a:cubicBezTo>
                <a:cubicBezTo>
                  <a:pt x="0" y="286"/>
                  <a:pt x="77" y="153"/>
                  <a:pt x="193" y="75"/>
                </a:cubicBezTo>
                <a:lnTo>
                  <a:pt x="209" y="65"/>
                </a:lnTo>
                <a:lnTo>
                  <a:pt x="211" y="63"/>
                </a:lnTo>
                <a:cubicBezTo>
                  <a:pt x="265" y="30"/>
                  <a:pt x="326" y="9"/>
                  <a:pt x="392" y="2"/>
                </a:cubicBezTo>
                <a:lnTo>
                  <a:pt x="414" y="1"/>
                </a:lnTo>
                <a:lnTo>
                  <a:pt x="415" y="1"/>
                </a:lnTo>
                <a:lnTo>
                  <a:pt x="437" y="0"/>
                </a:lnTo>
                <a:close/>
              </a:path>
            </a:pathLst>
          </a:custGeom>
          <a:gradFill>
            <a:gsLst>
              <a:gs pos="0">
                <a:schemeClr val="accent4">
                  <a:lumMod val="80000"/>
                  <a:lumOff val="20000"/>
                </a:schemeClr>
              </a:gs>
              <a:gs pos="80000">
                <a:schemeClr val="accent4">
                  <a:lumMod val="90000"/>
                  <a:lumOff val="10000"/>
                </a:schemeClr>
              </a:gs>
            </a:gsLst>
            <a:lin ang="0" scaled="0"/>
          </a:gra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431958" tIns="0" rIns="512921" bIns="80962" numCol="1" spcCol="0" rtlCol="0" fromWordArt="0" anchor="ctr" anchorCtr="0" forceAA="0" compatLnSpc="1">
            <a:norm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sz="1600" b="1" spc="300" dirty="0">
                <a:solidFill>
                  <a:schemeClr val="lt1">
                    <a:lumMod val="100000"/>
                  </a:schemeClr>
                </a:solidFill>
                <a:effectLst>
                  <a:outerShdw blurRad="38100" dist="38100" dir="5400000" algn="t" rotWithShape="0">
                    <a:schemeClr val="accent4">
                      <a:lumMod val="75000"/>
                      <a:alpha val="40000"/>
                    </a:schemeClr>
                  </a:outerShdw>
                </a:effectLst>
                <a:latin typeface="MiSans Heavy" panose="00000A00000000000000" charset="-122"/>
                <a:ea typeface="MiSans Heavy" panose="00000A00000000000000" charset="-122"/>
                <a:sym typeface="MiSans Normal" panose="00000500000000000000" charset="-122"/>
              </a:rPr>
              <a:t>部门资产管理员审批</a:t>
            </a:r>
            <a:endParaRPr lang="zh-CN" altLang="en-US" sz="1600" b="1" spc="300" dirty="0">
              <a:solidFill>
                <a:schemeClr val="lt1">
                  <a:lumMod val="100000"/>
                </a:schemeClr>
              </a:solidFill>
              <a:effectLst>
                <a:outerShdw blurRad="38100" dist="38100" dir="5400000" algn="t" rotWithShape="0">
                  <a:schemeClr val="accent4">
                    <a:lumMod val="75000"/>
                    <a:alpha val="40000"/>
                  </a:schemeClr>
                </a:outerShdw>
              </a:effectLst>
              <a:latin typeface="MiSans Heavy" panose="00000A00000000000000" charset="-122"/>
              <a:ea typeface="MiSans Heavy" panose="00000A00000000000000" charset="-122"/>
              <a:sym typeface="MiSans Normal" panose="00000500000000000000" charset="-122"/>
            </a:endParaRPr>
          </a:p>
        </p:txBody>
      </p:sp>
      <p:sp>
        <p:nvSpPr>
          <p:cNvPr id="33" name="任意多边形 32"/>
          <p:cNvSpPr/>
          <p:nvPr>
            <p:custDataLst>
              <p:tags r:id="rId8"/>
            </p:custDataLst>
          </p:nvPr>
        </p:nvSpPr>
        <p:spPr>
          <a:xfrm>
            <a:off x="6243360" y="4719350"/>
            <a:ext cx="2336788" cy="1022949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166" h="1061">
                <a:moveTo>
                  <a:pt x="1956" y="0"/>
                </a:moveTo>
                <a:cubicBezTo>
                  <a:pt x="1973" y="0"/>
                  <a:pt x="1988" y="7"/>
                  <a:pt x="1998" y="18"/>
                </a:cubicBezTo>
                <a:lnTo>
                  <a:pt x="2000" y="19"/>
                </a:lnTo>
                <a:lnTo>
                  <a:pt x="2014" y="45"/>
                </a:lnTo>
                <a:lnTo>
                  <a:pt x="2091" y="186"/>
                </a:lnTo>
                <a:lnTo>
                  <a:pt x="3174" y="186"/>
                </a:lnTo>
                <a:lnTo>
                  <a:pt x="3473" y="186"/>
                </a:lnTo>
                <a:lnTo>
                  <a:pt x="4166" y="186"/>
                </a:lnTo>
                <a:lnTo>
                  <a:pt x="4166" y="1061"/>
                </a:lnTo>
                <a:lnTo>
                  <a:pt x="3473" y="1061"/>
                </a:lnTo>
                <a:lnTo>
                  <a:pt x="3174" y="1061"/>
                </a:lnTo>
                <a:lnTo>
                  <a:pt x="438" y="1061"/>
                </a:lnTo>
                <a:cubicBezTo>
                  <a:pt x="196" y="1061"/>
                  <a:pt x="0" y="865"/>
                  <a:pt x="0" y="624"/>
                </a:cubicBezTo>
                <a:cubicBezTo>
                  <a:pt x="0" y="382"/>
                  <a:pt x="196" y="186"/>
                  <a:pt x="438" y="186"/>
                </a:cubicBezTo>
                <a:lnTo>
                  <a:pt x="1819" y="186"/>
                </a:lnTo>
                <a:lnTo>
                  <a:pt x="1902" y="34"/>
                </a:lnTo>
                <a:lnTo>
                  <a:pt x="1905" y="29"/>
                </a:lnTo>
                <a:lnTo>
                  <a:pt x="1906" y="26"/>
                </a:lnTo>
                <a:cubicBezTo>
                  <a:pt x="1917" y="10"/>
                  <a:pt x="1935" y="0"/>
                  <a:pt x="1956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80000"/>
                  <a:lumOff val="20000"/>
                </a:schemeClr>
              </a:gs>
              <a:gs pos="100000">
                <a:schemeClr val="accent1"/>
              </a:gs>
            </a:gsLst>
            <a:lin ang="0" scaled="0"/>
          </a:gra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31958" tIns="134778" rIns="378142" rtlCol="0" anchor="ctr">
            <a:normAutofit/>
          </a:bodyPr>
          <a:lstStyle/>
          <a:p>
            <a:pPr algn="ctr"/>
            <a:r>
              <a:rPr lang="zh-CN" altLang="en-US" sz="1600" b="1" spc="300" dirty="0">
                <a:solidFill>
                  <a:schemeClr val="lt1">
                    <a:lumMod val="100000"/>
                  </a:schemeClr>
                </a:solidFill>
                <a:effectLst>
                  <a:outerShdw blurRad="38100" dist="38100" dir="5400000" algn="t" rotWithShape="0">
                    <a:schemeClr val="accent1">
                      <a:lumMod val="75000"/>
                      <a:alpha val="40000"/>
                    </a:schemeClr>
                  </a:outerShdw>
                </a:effectLst>
                <a:latin typeface="MiSans Heavy" panose="00000A00000000000000" charset="-122"/>
                <a:ea typeface="MiSans Heavy" panose="00000A00000000000000" charset="-122"/>
                <a:sym typeface="MiSans Normal" panose="00000500000000000000" charset="-122"/>
              </a:rPr>
              <a:t>归口部门审批</a:t>
            </a:r>
            <a:endParaRPr lang="zh-CN" altLang="en-US" sz="1600" b="1" spc="300" dirty="0">
              <a:solidFill>
                <a:schemeClr val="lt1">
                  <a:lumMod val="100000"/>
                </a:schemeClr>
              </a:solidFill>
              <a:effectLst>
                <a:outerShdw blurRad="38100" dist="38100" dir="5400000" algn="t" rotWithShape="0">
                  <a:schemeClr val="accent1">
                    <a:lumMod val="75000"/>
                    <a:alpha val="40000"/>
                  </a:schemeClr>
                </a:outerShdw>
              </a:effectLst>
              <a:latin typeface="MiSans Heavy" panose="00000A00000000000000" charset="-122"/>
              <a:ea typeface="MiSans Heavy" panose="00000A00000000000000" charset="-122"/>
              <a:sym typeface="MiSans Normal" panose="00000500000000000000" charset="-122"/>
            </a:endParaRPr>
          </a:p>
        </p:txBody>
      </p:sp>
      <p:sp>
        <p:nvSpPr>
          <p:cNvPr id="119" name="任意多边形 118"/>
          <p:cNvSpPr/>
          <p:nvPr>
            <p:custDataLst>
              <p:tags r:id="rId9"/>
            </p:custDataLst>
          </p:nvPr>
        </p:nvSpPr>
        <p:spPr>
          <a:xfrm>
            <a:off x="8183755" y="4894309"/>
            <a:ext cx="2158981" cy="1077259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909" h="1061">
                <a:moveTo>
                  <a:pt x="437" y="0"/>
                </a:moveTo>
                <a:lnTo>
                  <a:pt x="3471" y="0"/>
                </a:lnTo>
                <a:cubicBezTo>
                  <a:pt x="3713" y="0"/>
                  <a:pt x="3909" y="196"/>
                  <a:pt x="3909" y="437"/>
                </a:cubicBezTo>
                <a:cubicBezTo>
                  <a:pt x="3909" y="679"/>
                  <a:pt x="3713" y="875"/>
                  <a:pt x="3471" y="875"/>
                </a:cubicBezTo>
                <a:lnTo>
                  <a:pt x="2091" y="875"/>
                </a:lnTo>
                <a:lnTo>
                  <a:pt x="2090" y="875"/>
                </a:lnTo>
                <a:lnTo>
                  <a:pt x="2007" y="1027"/>
                </a:lnTo>
                <a:lnTo>
                  <a:pt x="2004" y="1032"/>
                </a:lnTo>
                <a:lnTo>
                  <a:pt x="2003" y="1035"/>
                </a:lnTo>
                <a:cubicBezTo>
                  <a:pt x="1992" y="1051"/>
                  <a:pt x="1974" y="1061"/>
                  <a:pt x="1953" y="1061"/>
                </a:cubicBezTo>
                <a:cubicBezTo>
                  <a:pt x="1936" y="1061"/>
                  <a:pt x="1921" y="1054"/>
                  <a:pt x="1911" y="1043"/>
                </a:cubicBezTo>
                <a:lnTo>
                  <a:pt x="1911" y="1043"/>
                </a:lnTo>
                <a:lnTo>
                  <a:pt x="1819" y="875"/>
                </a:lnTo>
                <a:lnTo>
                  <a:pt x="1818" y="875"/>
                </a:lnTo>
                <a:lnTo>
                  <a:pt x="437" y="875"/>
                </a:lnTo>
                <a:lnTo>
                  <a:pt x="415" y="874"/>
                </a:lnTo>
                <a:lnTo>
                  <a:pt x="414" y="874"/>
                </a:lnTo>
                <a:lnTo>
                  <a:pt x="392" y="873"/>
                </a:lnTo>
                <a:cubicBezTo>
                  <a:pt x="319" y="865"/>
                  <a:pt x="251" y="840"/>
                  <a:pt x="193" y="800"/>
                </a:cubicBezTo>
                <a:lnTo>
                  <a:pt x="188" y="797"/>
                </a:lnTo>
                <a:lnTo>
                  <a:pt x="176" y="788"/>
                </a:lnTo>
                <a:cubicBezTo>
                  <a:pt x="69" y="708"/>
                  <a:pt x="0" y="581"/>
                  <a:pt x="0" y="437"/>
                </a:cubicBezTo>
                <a:cubicBezTo>
                  <a:pt x="0" y="286"/>
                  <a:pt x="77" y="153"/>
                  <a:pt x="193" y="75"/>
                </a:cubicBezTo>
                <a:lnTo>
                  <a:pt x="209" y="65"/>
                </a:lnTo>
                <a:lnTo>
                  <a:pt x="211" y="63"/>
                </a:lnTo>
                <a:cubicBezTo>
                  <a:pt x="265" y="30"/>
                  <a:pt x="326" y="9"/>
                  <a:pt x="392" y="2"/>
                </a:cubicBezTo>
                <a:lnTo>
                  <a:pt x="414" y="1"/>
                </a:lnTo>
                <a:lnTo>
                  <a:pt x="415" y="1"/>
                </a:lnTo>
                <a:lnTo>
                  <a:pt x="437" y="0"/>
                </a:lnTo>
                <a:close/>
              </a:path>
            </a:pathLst>
          </a:custGeom>
          <a:gradFill>
            <a:gsLst>
              <a:gs pos="0">
                <a:schemeClr val="accent4">
                  <a:lumMod val="80000"/>
                  <a:lumOff val="20000"/>
                </a:schemeClr>
              </a:gs>
              <a:gs pos="80000">
                <a:schemeClr val="accent4">
                  <a:lumMod val="90000"/>
                  <a:lumOff val="10000"/>
                </a:schemeClr>
              </a:gs>
            </a:gsLst>
            <a:lin ang="0" scaled="0"/>
          </a:gra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242887" tIns="0" rIns="0" bIns="80962" numCol="1" spcCol="0" rtlCol="0" fromWordArt="0" anchor="ctr" anchorCtr="0" forceAA="0" compatLnSpc="1">
            <a:norm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b="1" spc="300" dirty="0">
                <a:solidFill>
                  <a:schemeClr val="lt1">
                    <a:lumMod val="100000"/>
                  </a:schemeClr>
                </a:solidFill>
                <a:effectLst>
                  <a:outerShdw blurRad="38100" dist="38100" dir="5400000" algn="t" rotWithShape="0">
                    <a:schemeClr val="accent4">
                      <a:lumMod val="75000"/>
                      <a:alpha val="40000"/>
                    </a:schemeClr>
                  </a:outerShdw>
                </a:effectLst>
                <a:latin typeface="MiSans Heavy" panose="00000A00000000000000" charset="-122"/>
                <a:ea typeface="MiSans Heavy" panose="00000A00000000000000" charset="-122"/>
                <a:sym typeface="MiSans Normal" panose="00000500000000000000" charset="-122"/>
              </a:rPr>
              <a:t>结</a:t>
            </a:r>
            <a:r>
              <a:rPr lang="en-US" altLang="zh-CN" b="1" spc="300" dirty="0">
                <a:solidFill>
                  <a:schemeClr val="lt1">
                    <a:lumMod val="100000"/>
                  </a:schemeClr>
                </a:solidFill>
                <a:effectLst>
                  <a:outerShdw blurRad="38100" dist="38100" dir="5400000" algn="t" rotWithShape="0">
                    <a:schemeClr val="accent4">
                      <a:lumMod val="75000"/>
                      <a:alpha val="40000"/>
                    </a:schemeClr>
                  </a:outerShdw>
                </a:effectLst>
                <a:latin typeface="MiSans Heavy" panose="00000A00000000000000" charset="-122"/>
                <a:ea typeface="MiSans Heavy" panose="00000A00000000000000" charset="-122"/>
                <a:sym typeface="MiSans Normal" panose="00000500000000000000" charset="-122"/>
              </a:rPr>
              <a:t> </a:t>
            </a:r>
            <a:r>
              <a:rPr lang="zh-CN" altLang="en-US" b="1" spc="300" dirty="0">
                <a:solidFill>
                  <a:schemeClr val="lt1">
                    <a:lumMod val="100000"/>
                  </a:schemeClr>
                </a:solidFill>
                <a:effectLst>
                  <a:outerShdw blurRad="38100" dist="38100" dir="5400000" algn="t" rotWithShape="0">
                    <a:schemeClr val="accent4">
                      <a:lumMod val="75000"/>
                      <a:alpha val="40000"/>
                    </a:schemeClr>
                  </a:outerShdw>
                </a:effectLst>
                <a:latin typeface="MiSans Heavy" panose="00000A00000000000000" charset="-122"/>
                <a:ea typeface="MiSans Heavy" panose="00000A00000000000000" charset="-122"/>
                <a:sym typeface="MiSans Normal" panose="00000500000000000000" charset="-122"/>
              </a:rPr>
              <a:t>束</a:t>
            </a:r>
            <a:endParaRPr lang="zh-CN" altLang="en-US" b="1" spc="300" dirty="0">
              <a:solidFill>
                <a:schemeClr val="lt1">
                  <a:lumMod val="100000"/>
                </a:schemeClr>
              </a:solidFill>
              <a:effectLst>
                <a:outerShdw blurRad="38100" dist="38100" dir="5400000" algn="t" rotWithShape="0">
                  <a:schemeClr val="accent4">
                    <a:lumMod val="75000"/>
                    <a:alpha val="40000"/>
                  </a:schemeClr>
                </a:outerShdw>
              </a:effectLst>
              <a:latin typeface="MiSans Heavy" panose="00000A00000000000000" charset="-122"/>
              <a:ea typeface="MiSans Heavy" panose="00000A00000000000000" charset="-122"/>
              <a:sym typeface="MiSans Normal" panose="00000500000000000000" charset="-122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1"/>
            <p:custDataLst>
              <p:tags r:id="rId1"/>
            </p:custDataLst>
          </p:nvPr>
        </p:nvSpPr>
        <p:spPr/>
        <p:txBody>
          <a:bodyPr>
            <a:normAutofit/>
          </a:bodyPr>
          <a:p>
            <a:r>
              <a:rPr lang="zh-CN" altLang="en-US"/>
              <a:t>资产调剂业务</a:t>
            </a:r>
            <a:endParaRPr lang="en-US" altLang="zh-CN"/>
          </a:p>
        </p:txBody>
      </p:sp>
      <p:sp>
        <p:nvSpPr>
          <p:cNvPr id="3" name="文本框 2"/>
          <p:cNvSpPr txBox="1"/>
          <p:nvPr/>
        </p:nvSpPr>
        <p:spPr>
          <a:xfrm>
            <a:off x="215900" y="1201420"/>
            <a:ext cx="11597640" cy="53200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/>
              <a:t> </a:t>
            </a:r>
            <a:r>
              <a:rPr lang="en-US" altLang="zh-CN" sz="2200" b="1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en-US" sz="2200" b="1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资产调剂发布：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使用人或部门资产管理员登入上海大学智慧资产管理平台，进入资产业</a:t>
            </a:r>
            <a:endParaRPr lang="zh-CN" altLang="en-US" sz="2200">
              <a:latin typeface="宋体" panose="02010600030101010101" pitchFamily="2" charset="-122"/>
              <a:cs typeface="宋体" panose="02010600030101010101" pitchFamily="2" charset="-122"/>
              <a:sym typeface="MiSans Normal" panose="00000500000000000000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 </a:t>
            </a: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 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务办理</a:t>
            </a: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--“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资产调剂平台</a:t>
            </a: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”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，点击</a:t>
            </a: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“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我要发布</a:t>
            </a: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”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，选择资产，填写填写资产调剂申请单，</a:t>
            </a:r>
            <a:endParaRPr lang="zh-CN" altLang="en-US" sz="2200">
              <a:latin typeface="宋体" panose="02010600030101010101" pitchFamily="2" charset="-122"/>
              <a:cs typeface="宋体" panose="02010600030101010101" pitchFamily="2" charset="-122"/>
              <a:sym typeface="MiSans Normal" panose="00000500000000000000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 </a:t>
            </a: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 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上传实物照片，提交调剂发布单，待本部门和归口管理部门审批通过，资产调剂申请发</a:t>
            </a:r>
            <a:endParaRPr lang="zh-CN" altLang="en-US" sz="2200">
              <a:latin typeface="宋体" panose="02010600030101010101" pitchFamily="2" charset="-122"/>
              <a:cs typeface="宋体" panose="02010600030101010101" pitchFamily="2" charset="-122"/>
              <a:sym typeface="MiSans Normal" panose="00000500000000000000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 </a:t>
            </a: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 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布完成。</a:t>
            </a:r>
            <a:endParaRPr lang="zh-CN" altLang="en-US" sz="2200">
              <a:latin typeface="宋体" panose="02010600030101010101" pitchFamily="2" charset="-122"/>
              <a:cs typeface="宋体" panose="02010600030101010101" pitchFamily="2" charset="-122"/>
              <a:sym typeface="MiSans Normal" panose="00000500000000000000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2200" b="1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 </a:t>
            </a:r>
            <a:endParaRPr lang="en-US" altLang="zh-CN" sz="2200" b="1">
              <a:solidFill>
                <a:srgbClr val="FF0000"/>
              </a:solidFill>
              <a:latin typeface="宋体" panose="02010600030101010101" pitchFamily="2" charset="-122"/>
              <a:cs typeface="宋体" panose="02010600030101010101" pitchFamily="2" charset="-122"/>
              <a:sym typeface="MiSans Normal" panose="00000500000000000000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2200" b="1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2.</a:t>
            </a:r>
            <a:r>
              <a:rPr lang="zh-CN" altLang="en-US" sz="2200" b="1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资产调剂认领：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领用人登入上海大学智慧资产管理平台，进入资产业务办理</a:t>
            </a: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--“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资产</a:t>
            </a:r>
            <a:endParaRPr lang="zh-CN" altLang="en-US" sz="2200">
              <a:latin typeface="宋体" panose="02010600030101010101" pitchFamily="2" charset="-122"/>
              <a:cs typeface="宋体" panose="02010600030101010101" pitchFamily="2" charset="-122"/>
              <a:sym typeface="MiSans Normal" panose="00000500000000000000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 </a:t>
            </a: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  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调剂平台</a:t>
            </a: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”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，点击</a:t>
            </a: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“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领用清单</a:t>
            </a: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”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，勾选领用人资产，生成领用单，提交申请，待本部</a:t>
            </a:r>
            <a:endParaRPr lang="zh-CN" altLang="en-US" sz="2200">
              <a:latin typeface="宋体" panose="02010600030101010101" pitchFamily="2" charset="-122"/>
              <a:cs typeface="宋体" panose="02010600030101010101" pitchFamily="2" charset="-122"/>
              <a:sym typeface="MiSans Normal" panose="00000500000000000000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 </a:t>
            </a: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  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门和归口管理部门审批通过，资产调剂领用完成。</a:t>
            </a:r>
            <a:endParaRPr lang="zh-CN" altLang="en-US" sz="2200">
              <a:latin typeface="宋体" panose="02010600030101010101" pitchFamily="2" charset="-122"/>
              <a:cs typeface="宋体" panose="02010600030101010101" pitchFamily="2" charset="-122"/>
              <a:sym typeface="MiSans Normal" panose="00000500000000000000" charset="-122"/>
            </a:endParaRPr>
          </a:p>
          <a:p>
            <a:r>
              <a:rPr lang="en-US" altLang="zh-CN" sz="23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    </a:t>
            </a:r>
            <a:endParaRPr lang="zh-CN" altLang="en-US" sz="2300">
              <a:latin typeface="宋体" panose="02010600030101010101" pitchFamily="2" charset="-122"/>
              <a:cs typeface="宋体" panose="02010600030101010101" pitchFamily="2" charset="-122"/>
              <a:sym typeface="MiSans Normal" panose="00000500000000000000" charset="-122"/>
            </a:endParaRPr>
          </a:p>
          <a:p>
            <a:endParaRPr lang="zh-CN" altLang="en-US" sz="2300">
              <a:latin typeface="宋体" panose="02010600030101010101" pitchFamily="2" charset="-122"/>
              <a:cs typeface="宋体" panose="02010600030101010101" pitchFamily="2" charset="-122"/>
              <a:sym typeface="MiSans Normal" panose="0000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1"/>
            <p:custDataLst>
              <p:tags r:id="rId1"/>
            </p:custDataLst>
          </p:nvPr>
        </p:nvSpPr>
        <p:spPr>
          <a:xfrm>
            <a:off x="608400" y="404565"/>
            <a:ext cx="10969200" cy="705600"/>
          </a:xfrm>
        </p:spPr>
        <p:txBody>
          <a:bodyPr>
            <a:normAutofit/>
          </a:bodyPr>
          <a:p>
            <a:r>
              <a:t>资产调剂业务</a:t>
            </a:r>
            <a:endParaRPr lang="en-US" altLang="zh-CN"/>
          </a:p>
        </p:txBody>
      </p:sp>
      <p:sp>
        <p:nvSpPr>
          <p:cNvPr id="3" name="文本框 2"/>
          <p:cNvSpPr txBox="1"/>
          <p:nvPr/>
        </p:nvSpPr>
        <p:spPr>
          <a:xfrm>
            <a:off x="119380" y="1012190"/>
            <a:ext cx="11668125" cy="5337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 b="1">
                <a:solidFill>
                  <a:srgbClr val="FF0000"/>
                </a:solidFill>
              </a:rPr>
              <a:t>  </a:t>
            </a:r>
            <a:r>
              <a:rPr lang="zh-CN" altLang="en-US" sz="2200" b="1">
                <a:solidFill>
                  <a:srgbClr val="FF0000"/>
                </a:solidFill>
              </a:rPr>
              <a:t>办理流程图：</a:t>
            </a:r>
            <a:endParaRPr lang="zh-CN" altLang="en-US" sz="2200" b="1">
              <a:solidFill>
                <a:srgbClr val="FF0000"/>
              </a:solidFill>
            </a:endParaRPr>
          </a:p>
          <a:p>
            <a:r>
              <a:rPr lang="en-US" altLang="zh-CN" sz="2400" b="1">
                <a:solidFill>
                  <a:srgbClr val="FF0000"/>
                </a:solidFill>
              </a:rPr>
              <a:t>   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pic>
        <p:nvPicPr>
          <p:cNvPr id="11" name="图形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55285"/>
          <a:stretch>
            <a:fillRect/>
          </a:stretch>
        </p:blipFill>
        <p:spPr>
          <a:xfrm>
            <a:off x="6719997" y="1897287"/>
            <a:ext cx="3210827" cy="4222909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9" h="6968">
                <a:moveTo>
                  <a:pt x="0" y="0"/>
                </a:moveTo>
                <a:lnTo>
                  <a:pt x="4739" y="0"/>
                </a:lnTo>
                <a:lnTo>
                  <a:pt x="4739" y="6968"/>
                </a:lnTo>
                <a:lnTo>
                  <a:pt x="0" y="696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" name="图形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r="55285"/>
          <a:stretch>
            <a:fillRect/>
          </a:stretch>
        </p:blipFill>
        <p:spPr>
          <a:xfrm>
            <a:off x="3960982" y="1897287"/>
            <a:ext cx="3209667" cy="4222909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8" h="6968">
                <a:moveTo>
                  <a:pt x="0" y="0"/>
                </a:moveTo>
                <a:lnTo>
                  <a:pt x="4738" y="0"/>
                </a:lnTo>
                <a:lnTo>
                  <a:pt x="4738" y="6968"/>
                </a:lnTo>
                <a:lnTo>
                  <a:pt x="0" y="6968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51" name="任意多边形 450"/>
          <p:cNvSpPr/>
          <p:nvPr>
            <p:custDataLst>
              <p:tags r:id="rId6"/>
            </p:custDataLst>
          </p:nvPr>
        </p:nvSpPr>
        <p:spPr>
          <a:xfrm flipH="1">
            <a:off x="6315743" y="3143686"/>
            <a:ext cx="112519" cy="19893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94" h="343">
                <a:moveTo>
                  <a:pt x="171" y="0"/>
                </a:moveTo>
                <a:lnTo>
                  <a:pt x="172" y="0"/>
                </a:lnTo>
                <a:lnTo>
                  <a:pt x="180" y="0"/>
                </a:lnTo>
                <a:lnTo>
                  <a:pt x="181" y="0"/>
                </a:lnTo>
                <a:lnTo>
                  <a:pt x="189" y="1"/>
                </a:lnTo>
                <a:lnTo>
                  <a:pt x="194" y="2"/>
                </a:lnTo>
                <a:lnTo>
                  <a:pt x="194" y="194"/>
                </a:lnTo>
                <a:lnTo>
                  <a:pt x="194" y="341"/>
                </a:lnTo>
                <a:lnTo>
                  <a:pt x="189" y="342"/>
                </a:lnTo>
                <a:cubicBezTo>
                  <a:pt x="183" y="343"/>
                  <a:pt x="177" y="343"/>
                  <a:pt x="171" y="343"/>
                </a:cubicBezTo>
                <a:cubicBezTo>
                  <a:pt x="102" y="343"/>
                  <a:pt x="43" y="302"/>
                  <a:pt x="16" y="244"/>
                </a:cubicBezTo>
                <a:lnTo>
                  <a:pt x="15" y="241"/>
                </a:lnTo>
                <a:lnTo>
                  <a:pt x="14" y="239"/>
                </a:lnTo>
                <a:cubicBezTo>
                  <a:pt x="10" y="231"/>
                  <a:pt x="6" y="222"/>
                  <a:pt x="4" y="213"/>
                </a:cubicBezTo>
                <a:lnTo>
                  <a:pt x="2" y="204"/>
                </a:lnTo>
                <a:lnTo>
                  <a:pt x="0" y="204"/>
                </a:lnTo>
                <a:lnTo>
                  <a:pt x="0" y="180"/>
                </a:lnTo>
                <a:lnTo>
                  <a:pt x="0" y="177"/>
                </a:lnTo>
                <a:lnTo>
                  <a:pt x="0" y="172"/>
                </a:lnTo>
                <a:cubicBezTo>
                  <a:pt x="0" y="163"/>
                  <a:pt x="1" y="154"/>
                  <a:pt x="2" y="145"/>
                </a:cubicBezTo>
                <a:lnTo>
                  <a:pt x="3" y="137"/>
                </a:lnTo>
                <a:cubicBezTo>
                  <a:pt x="19" y="58"/>
                  <a:pt x="88" y="0"/>
                  <a:pt x="171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52" name="任意多边形 451"/>
          <p:cNvSpPr/>
          <p:nvPr>
            <p:custDataLst>
              <p:tags r:id="rId7"/>
            </p:custDataLst>
          </p:nvPr>
        </p:nvSpPr>
        <p:spPr>
          <a:xfrm flipH="1">
            <a:off x="4993946" y="2882691"/>
            <a:ext cx="1433156" cy="359594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420" h="620">
                <a:moveTo>
                  <a:pt x="225" y="0"/>
                </a:moveTo>
                <a:lnTo>
                  <a:pt x="2195" y="0"/>
                </a:lnTo>
                <a:cubicBezTo>
                  <a:pt x="2319" y="0"/>
                  <a:pt x="2420" y="101"/>
                  <a:pt x="2420" y="225"/>
                </a:cubicBezTo>
                <a:cubicBezTo>
                  <a:pt x="2420" y="349"/>
                  <a:pt x="2319" y="450"/>
                  <a:pt x="2195" y="450"/>
                </a:cubicBezTo>
                <a:lnTo>
                  <a:pt x="629" y="450"/>
                </a:lnTo>
                <a:lnTo>
                  <a:pt x="629" y="448"/>
                </a:lnTo>
                <a:lnTo>
                  <a:pt x="181" y="448"/>
                </a:lnTo>
                <a:lnTo>
                  <a:pt x="180" y="448"/>
                </a:lnTo>
                <a:lnTo>
                  <a:pt x="172" y="448"/>
                </a:lnTo>
                <a:lnTo>
                  <a:pt x="171" y="448"/>
                </a:lnTo>
                <a:cubicBezTo>
                  <a:pt x="88" y="448"/>
                  <a:pt x="19" y="506"/>
                  <a:pt x="3" y="585"/>
                </a:cubicBezTo>
                <a:lnTo>
                  <a:pt x="2" y="593"/>
                </a:lnTo>
                <a:cubicBezTo>
                  <a:pt x="1" y="602"/>
                  <a:pt x="0" y="611"/>
                  <a:pt x="0" y="620"/>
                </a:cubicBezTo>
                <a:lnTo>
                  <a:pt x="0" y="225"/>
                </a:lnTo>
                <a:lnTo>
                  <a:pt x="0" y="202"/>
                </a:lnTo>
                <a:lnTo>
                  <a:pt x="1" y="202"/>
                </a:lnTo>
                <a:lnTo>
                  <a:pt x="1" y="202"/>
                </a:lnTo>
                <a:cubicBezTo>
                  <a:pt x="13" y="89"/>
                  <a:pt x="109" y="0"/>
                  <a:pt x="225" y="0"/>
                </a:cubicBezTo>
                <a:close/>
              </a:path>
            </a:pathLst>
          </a:custGeom>
          <a:solidFill>
            <a:schemeClr val="accent1"/>
          </a:solidFill>
          <a:ln w="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pic>
        <p:nvPicPr>
          <p:cNvPr id="453" name="图形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 flipH="1">
            <a:off x="4727730" y="3141947"/>
            <a:ext cx="1593234" cy="699469"/>
          </a:xfrm>
          <a:prstGeom prst="rect">
            <a:avLst/>
          </a:prstGeom>
        </p:spPr>
      </p:pic>
      <p:sp>
        <p:nvSpPr>
          <p:cNvPr id="454" name="标题"/>
          <p:cNvSpPr txBox="1"/>
          <p:nvPr>
            <p:custDataLst>
              <p:tags r:id="rId10"/>
            </p:custDataLst>
          </p:nvPr>
        </p:nvSpPr>
        <p:spPr>
          <a:xfrm flipH="1">
            <a:off x="5158082" y="3159685"/>
            <a:ext cx="1097342" cy="621653"/>
          </a:xfrm>
          <a:prstGeom prst="rect">
            <a:avLst/>
          </a:prstGeom>
          <a:noFill/>
        </p:spPr>
        <p:txBody>
          <a:bodyPr wrap="square" lIns="0" tIns="0" rIns="0" bIns="53816" rtlCol="0" anchor="ctr" anchorCtr="0">
            <a:normAutofit lnSpcReduction="20000"/>
          </a:bodyPr>
          <a:lstStyle/>
          <a:p>
            <a:pPr indent="0" algn="ctr" fontAlgn="auto">
              <a:lnSpc>
                <a:spcPct val="130000"/>
              </a:lnSpc>
            </a:pPr>
            <a:r>
              <a:rPr lang="zh-CN" altLang="en-US" sz="1350" b="1" spc="150" dirty="0">
                <a:latin typeface="Arial" panose="020B0604020202020204" pitchFamily="34" charset="0"/>
                <a:ea typeface="微软雅黑" panose="020B0503020204020204" charset="-122"/>
                <a:sym typeface="MiSans Normal" panose="00000500000000000000" charset="-122"/>
              </a:rPr>
              <a:t>资产调剂发布</a:t>
            </a:r>
            <a:endParaRPr lang="zh-CN" altLang="en-US" sz="1350" b="1" spc="150" dirty="0">
              <a:latin typeface="Arial" panose="020B0604020202020204" pitchFamily="34" charset="0"/>
              <a:ea typeface="微软雅黑" panose="020B0503020204020204" charset="-122"/>
              <a:sym typeface="MiSans Normal" panose="00000500000000000000" charset="-122"/>
            </a:endParaRPr>
          </a:p>
        </p:txBody>
      </p:sp>
      <p:sp>
        <p:nvSpPr>
          <p:cNvPr id="455" name="平行四边形 454"/>
          <p:cNvSpPr/>
          <p:nvPr>
            <p:custDataLst>
              <p:tags r:id="rId11"/>
            </p:custDataLst>
          </p:nvPr>
        </p:nvSpPr>
        <p:spPr>
          <a:xfrm flipH="1">
            <a:off x="6065187" y="2883271"/>
            <a:ext cx="200096" cy="272596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56" name="平行四边形 455"/>
          <p:cNvSpPr/>
          <p:nvPr>
            <p:custDataLst>
              <p:tags r:id="rId12"/>
            </p:custDataLst>
          </p:nvPr>
        </p:nvSpPr>
        <p:spPr>
          <a:xfrm flipH="1">
            <a:off x="5657455" y="2883271"/>
            <a:ext cx="200096" cy="272596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57" name="平行四边形 456"/>
          <p:cNvSpPr/>
          <p:nvPr>
            <p:custDataLst>
              <p:tags r:id="rId13"/>
            </p:custDataLst>
          </p:nvPr>
        </p:nvSpPr>
        <p:spPr>
          <a:xfrm flipH="1">
            <a:off x="5250301" y="2883271"/>
            <a:ext cx="200096" cy="272596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59" name="椭圆 458"/>
          <p:cNvSpPr/>
          <p:nvPr>
            <p:custDataLst>
              <p:tags r:id="rId14"/>
            </p:custDataLst>
          </p:nvPr>
        </p:nvSpPr>
        <p:spPr>
          <a:xfrm flipH="1">
            <a:off x="4551413" y="3305504"/>
            <a:ext cx="350314" cy="35031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60" name="椭圆 459"/>
          <p:cNvSpPr/>
          <p:nvPr>
            <p:custDataLst>
              <p:tags r:id="rId15"/>
            </p:custDataLst>
          </p:nvPr>
        </p:nvSpPr>
        <p:spPr>
          <a:xfrm flipH="1">
            <a:off x="4578673" y="3332764"/>
            <a:ext cx="295796" cy="29579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61" name="序号"/>
          <p:cNvSpPr txBox="1"/>
          <p:nvPr>
            <p:custDataLst>
              <p:tags r:id="rId16"/>
            </p:custDataLst>
          </p:nvPr>
        </p:nvSpPr>
        <p:spPr>
          <a:xfrm flipH="1">
            <a:off x="5188241" y="2883851"/>
            <a:ext cx="1037023" cy="23257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 fontScale="85000"/>
          </a:bodyPr>
          <a:lstStyle/>
          <a:p>
            <a:pPr lvl="0" algn="ctr">
              <a:lnSpc>
                <a:spcPct val="130000"/>
              </a:lnSpc>
              <a:buClrTx/>
              <a:buSzTx/>
              <a:buFontTx/>
            </a:pPr>
            <a:r>
              <a:rPr lang="en-US" altLang="zh-CN" sz="1350" b="1" spc="15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MiSans Normal" panose="00000500000000000000" charset="-122"/>
              </a:rPr>
              <a:t>05</a:t>
            </a:r>
            <a:endParaRPr lang="en-US" altLang="zh-CN" sz="1350" b="1" spc="15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MiSans Normal" panose="00000500000000000000" charset="-122"/>
            </a:endParaRPr>
          </a:p>
        </p:txBody>
      </p:sp>
      <p:pic>
        <p:nvPicPr>
          <p:cNvPr id="323" name="图片 322" descr="32313539373438303b32313539373437303bd4b1b9a4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4652621" y="3386123"/>
            <a:ext cx="147898" cy="147898"/>
          </a:xfrm>
          <a:prstGeom prst="rect">
            <a:avLst/>
          </a:prstGeom>
        </p:spPr>
      </p:pic>
      <p:sp>
        <p:nvSpPr>
          <p:cNvPr id="377" name="任意多边形 376"/>
          <p:cNvSpPr/>
          <p:nvPr>
            <p:custDataLst>
              <p:tags r:id="rId19"/>
            </p:custDataLst>
          </p:nvPr>
        </p:nvSpPr>
        <p:spPr>
          <a:xfrm>
            <a:off x="2292350" y="3835035"/>
            <a:ext cx="112519" cy="19893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94" h="343">
                <a:moveTo>
                  <a:pt x="171" y="0"/>
                </a:moveTo>
                <a:lnTo>
                  <a:pt x="172" y="0"/>
                </a:lnTo>
                <a:lnTo>
                  <a:pt x="180" y="0"/>
                </a:lnTo>
                <a:lnTo>
                  <a:pt x="181" y="0"/>
                </a:lnTo>
                <a:lnTo>
                  <a:pt x="189" y="1"/>
                </a:lnTo>
                <a:lnTo>
                  <a:pt x="194" y="2"/>
                </a:lnTo>
                <a:lnTo>
                  <a:pt x="194" y="194"/>
                </a:lnTo>
                <a:lnTo>
                  <a:pt x="194" y="341"/>
                </a:lnTo>
                <a:lnTo>
                  <a:pt x="189" y="342"/>
                </a:lnTo>
                <a:cubicBezTo>
                  <a:pt x="183" y="343"/>
                  <a:pt x="177" y="343"/>
                  <a:pt x="171" y="343"/>
                </a:cubicBezTo>
                <a:cubicBezTo>
                  <a:pt x="102" y="343"/>
                  <a:pt x="43" y="302"/>
                  <a:pt x="16" y="244"/>
                </a:cubicBezTo>
                <a:lnTo>
                  <a:pt x="15" y="241"/>
                </a:lnTo>
                <a:lnTo>
                  <a:pt x="14" y="239"/>
                </a:lnTo>
                <a:cubicBezTo>
                  <a:pt x="10" y="231"/>
                  <a:pt x="6" y="222"/>
                  <a:pt x="4" y="213"/>
                </a:cubicBezTo>
                <a:lnTo>
                  <a:pt x="2" y="204"/>
                </a:lnTo>
                <a:lnTo>
                  <a:pt x="0" y="204"/>
                </a:lnTo>
                <a:lnTo>
                  <a:pt x="0" y="180"/>
                </a:lnTo>
                <a:lnTo>
                  <a:pt x="0" y="177"/>
                </a:lnTo>
                <a:lnTo>
                  <a:pt x="0" y="172"/>
                </a:lnTo>
                <a:cubicBezTo>
                  <a:pt x="0" y="163"/>
                  <a:pt x="1" y="154"/>
                  <a:pt x="2" y="145"/>
                </a:cubicBezTo>
                <a:lnTo>
                  <a:pt x="3" y="137"/>
                </a:lnTo>
                <a:cubicBezTo>
                  <a:pt x="19" y="58"/>
                  <a:pt x="88" y="0"/>
                  <a:pt x="171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378" name="任意多边形 377"/>
          <p:cNvSpPr/>
          <p:nvPr>
            <p:custDataLst>
              <p:tags r:id="rId20"/>
            </p:custDataLst>
          </p:nvPr>
        </p:nvSpPr>
        <p:spPr>
          <a:xfrm>
            <a:off x="2293511" y="3574040"/>
            <a:ext cx="1433156" cy="359594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420" h="620">
                <a:moveTo>
                  <a:pt x="225" y="0"/>
                </a:moveTo>
                <a:lnTo>
                  <a:pt x="2195" y="0"/>
                </a:lnTo>
                <a:cubicBezTo>
                  <a:pt x="2319" y="0"/>
                  <a:pt x="2420" y="101"/>
                  <a:pt x="2420" y="225"/>
                </a:cubicBezTo>
                <a:cubicBezTo>
                  <a:pt x="2420" y="349"/>
                  <a:pt x="2319" y="450"/>
                  <a:pt x="2195" y="450"/>
                </a:cubicBezTo>
                <a:lnTo>
                  <a:pt x="629" y="450"/>
                </a:lnTo>
                <a:lnTo>
                  <a:pt x="629" y="448"/>
                </a:lnTo>
                <a:lnTo>
                  <a:pt x="181" y="448"/>
                </a:lnTo>
                <a:lnTo>
                  <a:pt x="180" y="448"/>
                </a:lnTo>
                <a:lnTo>
                  <a:pt x="172" y="448"/>
                </a:lnTo>
                <a:lnTo>
                  <a:pt x="171" y="448"/>
                </a:lnTo>
                <a:cubicBezTo>
                  <a:pt x="88" y="448"/>
                  <a:pt x="19" y="506"/>
                  <a:pt x="3" y="585"/>
                </a:cubicBezTo>
                <a:lnTo>
                  <a:pt x="2" y="593"/>
                </a:lnTo>
                <a:cubicBezTo>
                  <a:pt x="1" y="602"/>
                  <a:pt x="0" y="611"/>
                  <a:pt x="0" y="620"/>
                </a:cubicBezTo>
                <a:lnTo>
                  <a:pt x="0" y="225"/>
                </a:lnTo>
                <a:lnTo>
                  <a:pt x="0" y="202"/>
                </a:lnTo>
                <a:lnTo>
                  <a:pt x="1" y="202"/>
                </a:lnTo>
                <a:lnTo>
                  <a:pt x="1" y="202"/>
                </a:lnTo>
                <a:cubicBezTo>
                  <a:pt x="13" y="89"/>
                  <a:pt x="109" y="0"/>
                  <a:pt x="225" y="0"/>
                </a:cubicBezTo>
                <a:close/>
              </a:path>
            </a:pathLst>
          </a:custGeom>
          <a:solidFill>
            <a:schemeClr val="accent1"/>
          </a:solidFill>
          <a:ln w="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pic>
        <p:nvPicPr>
          <p:cNvPr id="379" name="图形 2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399648" y="3833296"/>
            <a:ext cx="1593234" cy="699469"/>
          </a:xfrm>
          <a:prstGeom prst="rect">
            <a:avLst/>
          </a:prstGeom>
        </p:spPr>
      </p:pic>
      <p:sp>
        <p:nvSpPr>
          <p:cNvPr id="380" name="标题"/>
          <p:cNvSpPr txBox="1"/>
          <p:nvPr>
            <p:custDataLst>
              <p:tags r:id="rId22"/>
            </p:custDataLst>
          </p:nvPr>
        </p:nvSpPr>
        <p:spPr>
          <a:xfrm>
            <a:off x="2465188" y="3851034"/>
            <a:ext cx="1097342" cy="621653"/>
          </a:xfrm>
          <a:prstGeom prst="rect">
            <a:avLst/>
          </a:prstGeom>
          <a:noFill/>
        </p:spPr>
        <p:txBody>
          <a:bodyPr wrap="square" lIns="0" tIns="0" rIns="0" bIns="53816" rtlCol="0" anchor="ctr" anchorCtr="0">
            <a:normAutofit/>
          </a:bodyPr>
          <a:lstStyle/>
          <a:p>
            <a:pPr indent="0" algn="ctr" fontAlgn="auto">
              <a:lnSpc>
                <a:spcPct val="130000"/>
              </a:lnSpc>
            </a:pPr>
            <a:r>
              <a:rPr lang="zh-CN" altLang="en-US" sz="1350" b="1" spc="150" dirty="0">
                <a:latin typeface="Arial" panose="020B0604020202020204" pitchFamily="34" charset="0"/>
                <a:ea typeface="微软雅黑" panose="020B0503020204020204" charset="-122"/>
                <a:sym typeface="MiSans Normal" panose="00000500000000000000" charset="-122"/>
              </a:rPr>
              <a:t>部门资产管理员审批</a:t>
            </a:r>
            <a:endParaRPr lang="zh-CN" altLang="en-US" sz="1350" b="1" spc="150" dirty="0">
              <a:latin typeface="Arial" panose="020B0604020202020204" pitchFamily="34" charset="0"/>
              <a:ea typeface="微软雅黑" panose="020B0503020204020204" charset="-122"/>
              <a:sym typeface="MiSans Normal" panose="00000500000000000000" charset="-122"/>
            </a:endParaRPr>
          </a:p>
        </p:txBody>
      </p:sp>
      <p:sp>
        <p:nvSpPr>
          <p:cNvPr id="381" name="平行四边形 380"/>
          <p:cNvSpPr/>
          <p:nvPr>
            <p:custDataLst>
              <p:tags r:id="rId23"/>
            </p:custDataLst>
          </p:nvPr>
        </p:nvSpPr>
        <p:spPr>
          <a:xfrm>
            <a:off x="2455327" y="3574620"/>
            <a:ext cx="200096" cy="272596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382" name="平行四边形 381"/>
          <p:cNvSpPr/>
          <p:nvPr>
            <p:custDataLst>
              <p:tags r:id="rId24"/>
            </p:custDataLst>
          </p:nvPr>
        </p:nvSpPr>
        <p:spPr>
          <a:xfrm>
            <a:off x="2863061" y="3574620"/>
            <a:ext cx="200096" cy="272596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383" name="平行四边形 382"/>
          <p:cNvSpPr/>
          <p:nvPr>
            <p:custDataLst>
              <p:tags r:id="rId25"/>
            </p:custDataLst>
          </p:nvPr>
        </p:nvSpPr>
        <p:spPr>
          <a:xfrm>
            <a:off x="3270214" y="3574620"/>
            <a:ext cx="200096" cy="272596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385" name="椭圆 384"/>
          <p:cNvSpPr/>
          <p:nvPr>
            <p:custDataLst>
              <p:tags r:id="rId26"/>
            </p:custDataLst>
          </p:nvPr>
        </p:nvSpPr>
        <p:spPr>
          <a:xfrm>
            <a:off x="3798005" y="3996853"/>
            <a:ext cx="350314" cy="35031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386" name="椭圆 385"/>
          <p:cNvSpPr/>
          <p:nvPr>
            <p:custDataLst>
              <p:tags r:id="rId27"/>
            </p:custDataLst>
          </p:nvPr>
        </p:nvSpPr>
        <p:spPr>
          <a:xfrm>
            <a:off x="3825265" y="4024112"/>
            <a:ext cx="295796" cy="29579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388" name="序号"/>
          <p:cNvSpPr txBox="1"/>
          <p:nvPr>
            <p:custDataLst>
              <p:tags r:id="rId28"/>
            </p:custDataLst>
          </p:nvPr>
        </p:nvSpPr>
        <p:spPr>
          <a:xfrm>
            <a:off x="2495347" y="3575199"/>
            <a:ext cx="1037023" cy="23257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 fontScale="85000"/>
          </a:bodyPr>
          <a:lstStyle/>
          <a:p>
            <a:pPr lvl="0" algn="ctr">
              <a:lnSpc>
                <a:spcPct val="130000"/>
              </a:lnSpc>
              <a:buClrTx/>
              <a:buSzTx/>
              <a:buFontTx/>
            </a:pPr>
            <a:r>
              <a:rPr lang="en-US" altLang="zh-CN" sz="1350" b="1" spc="15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MiSans Normal" panose="00000500000000000000" charset="-122"/>
              </a:rPr>
              <a:t>02</a:t>
            </a:r>
            <a:endParaRPr lang="en-US" altLang="zh-CN" sz="1350" b="1" spc="15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MiSans Normal" panose="00000500000000000000" charset="-122"/>
            </a:endParaRPr>
          </a:p>
        </p:txBody>
      </p:sp>
      <p:pic>
        <p:nvPicPr>
          <p:cNvPr id="324" name="图片 323" descr="343439383331313b343532303032383bbfcdbba7b9dcc0ed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3892544" y="4084431"/>
            <a:ext cx="161238" cy="161238"/>
          </a:xfrm>
          <a:prstGeom prst="rect">
            <a:avLst/>
          </a:prstGeom>
        </p:spPr>
      </p:pic>
      <p:sp>
        <p:nvSpPr>
          <p:cNvPr id="465" name="任意多边形 464"/>
          <p:cNvSpPr/>
          <p:nvPr>
            <p:custDataLst>
              <p:tags r:id="rId31"/>
            </p:custDataLst>
          </p:nvPr>
        </p:nvSpPr>
        <p:spPr>
          <a:xfrm flipH="1">
            <a:off x="6315743" y="4526383"/>
            <a:ext cx="112519" cy="19893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94" h="343">
                <a:moveTo>
                  <a:pt x="171" y="0"/>
                </a:moveTo>
                <a:lnTo>
                  <a:pt x="172" y="0"/>
                </a:lnTo>
                <a:lnTo>
                  <a:pt x="180" y="0"/>
                </a:lnTo>
                <a:lnTo>
                  <a:pt x="181" y="0"/>
                </a:lnTo>
                <a:lnTo>
                  <a:pt x="189" y="1"/>
                </a:lnTo>
                <a:lnTo>
                  <a:pt x="194" y="2"/>
                </a:lnTo>
                <a:lnTo>
                  <a:pt x="194" y="194"/>
                </a:lnTo>
                <a:lnTo>
                  <a:pt x="194" y="341"/>
                </a:lnTo>
                <a:lnTo>
                  <a:pt x="189" y="342"/>
                </a:lnTo>
                <a:cubicBezTo>
                  <a:pt x="183" y="343"/>
                  <a:pt x="177" y="343"/>
                  <a:pt x="171" y="343"/>
                </a:cubicBezTo>
                <a:cubicBezTo>
                  <a:pt x="102" y="343"/>
                  <a:pt x="43" y="302"/>
                  <a:pt x="16" y="244"/>
                </a:cubicBezTo>
                <a:lnTo>
                  <a:pt x="15" y="241"/>
                </a:lnTo>
                <a:lnTo>
                  <a:pt x="14" y="239"/>
                </a:lnTo>
                <a:cubicBezTo>
                  <a:pt x="10" y="231"/>
                  <a:pt x="6" y="222"/>
                  <a:pt x="4" y="213"/>
                </a:cubicBezTo>
                <a:lnTo>
                  <a:pt x="2" y="204"/>
                </a:lnTo>
                <a:lnTo>
                  <a:pt x="0" y="204"/>
                </a:lnTo>
                <a:lnTo>
                  <a:pt x="0" y="180"/>
                </a:lnTo>
                <a:lnTo>
                  <a:pt x="0" y="177"/>
                </a:lnTo>
                <a:lnTo>
                  <a:pt x="0" y="172"/>
                </a:lnTo>
                <a:cubicBezTo>
                  <a:pt x="0" y="163"/>
                  <a:pt x="1" y="154"/>
                  <a:pt x="2" y="145"/>
                </a:cubicBezTo>
                <a:lnTo>
                  <a:pt x="3" y="137"/>
                </a:lnTo>
                <a:cubicBezTo>
                  <a:pt x="19" y="58"/>
                  <a:pt x="88" y="0"/>
                  <a:pt x="171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66" name="任意多边形 465"/>
          <p:cNvSpPr/>
          <p:nvPr>
            <p:custDataLst>
              <p:tags r:id="rId32"/>
            </p:custDataLst>
          </p:nvPr>
        </p:nvSpPr>
        <p:spPr>
          <a:xfrm flipH="1">
            <a:off x="4993946" y="4265388"/>
            <a:ext cx="1433156" cy="359594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420" h="620">
                <a:moveTo>
                  <a:pt x="225" y="0"/>
                </a:moveTo>
                <a:lnTo>
                  <a:pt x="2195" y="0"/>
                </a:lnTo>
                <a:cubicBezTo>
                  <a:pt x="2319" y="0"/>
                  <a:pt x="2420" y="101"/>
                  <a:pt x="2420" y="225"/>
                </a:cubicBezTo>
                <a:cubicBezTo>
                  <a:pt x="2420" y="349"/>
                  <a:pt x="2319" y="450"/>
                  <a:pt x="2195" y="450"/>
                </a:cubicBezTo>
                <a:lnTo>
                  <a:pt x="629" y="450"/>
                </a:lnTo>
                <a:lnTo>
                  <a:pt x="629" y="448"/>
                </a:lnTo>
                <a:lnTo>
                  <a:pt x="181" y="448"/>
                </a:lnTo>
                <a:lnTo>
                  <a:pt x="180" y="448"/>
                </a:lnTo>
                <a:lnTo>
                  <a:pt x="172" y="448"/>
                </a:lnTo>
                <a:lnTo>
                  <a:pt x="171" y="448"/>
                </a:lnTo>
                <a:cubicBezTo>
                  <a:pt x="88" y="448"/>
                  <a:pt x="19" y="506"/>
                  <a:pt x="3" y="585"/>
                </a:cubicBezTo>
                <a:lnTo>
                  <a:pt x="2" y="593"/>
                </a:lnTo>
                <a:cubicBezTo>
                  <a:pt x="1" y="602"/>
                  <a:pt x="0" y="611"/>
                  <a:pt x="0" y="620"/>
                </a:cubicBezTo>
                <a:lnTo>
                  <a:pt x="0" y="225"/>
                </a:lnTo>
                <a:lnTo>
                  <a:pt x="0" y="202"/>
                </a:lnTo>
                <a:lnTo>
                  <a:pt x="1" y="202"/>
                </a:lnTo>
                <a:lnTo>
                  <a:pt x="1" y="202"/>
                </a:lnTo>
                <a:cubicBezTo>
                  <a:pt x="13" y="89"/>
                  <a:pt x="109" y="0"/>
                  <a:pt x="225" y="0"/>
                </a:cubicBezTo>
                <a:close/>
              </a:path>
            </a:pathLst>
          </a:custGeom>
          <a:solidFill>
            <a:schemeClr val="accent1"/>
          </a:solidFill>
          <a:ln w="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pic>
        <p:nvPicPr>
          <p:cNvPr id="467" name="图形 2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9"/>
          <a:stretch>
            <a:fillRect/>
          </a:stretch>
        </p:blipFill>
        <p:spPr>
          <a:xfrm flipH="1">
            <a:off x="4727730" y="4524644"/>
            <a:ext cx="1593234" cy="699469"/>
          </a:xfrm>
          <a:prstGeom prst="rect">
            <a:avLst/>
          </a:prstGeom>
        </p:spPr>
      </p:pic>
      <p:sp>
        <p:nvSpPr>
          <p:cNvPr id="468" name="标题"/>
          <p:cNvSpPr txBox="1"/>
          <p:nvPr>
            <p:custDataLst>
              <p:tags r:id="rId34"/>
            </p:custDataLst>
          </p:nvPr>
        </p:nvSpPr>
        <p:spPr>
          <a:xfrm flipH="1">
            <a:off x="5158082" y="4542382"/>
            <a:ext cx="1097342" cy="621653"/>
          </a:xfrm>
          <a:prstGeom prst="rect">
            <a:avLst/>
          </a:prstGeom>
          <a:noFill/>
        </p:spPr>
        <p:txBody>
          <a:bodyPr wrap="square" lIns="0" tIns="0" rIns="0" bIns="53816" rtlCol="0" anchor="ctr" anchorCtr="0">
            <a:normAutofit lnSpcReduction="20000"/>
          </a:bodyPr>
          <a:lstStyle/>
          <a:p>
            <a:pPr indent="0" algn="ctr" fontAlgn="auto">
              <a:lnSpc>
                <a:spcPct val="130000"/>
              </a:lnSpc>
            </a:pPr>
            <a:r>
              <a:rPr lang="zh-CN" altLang="en-US" sz="1350" b="1" spc="150" dirty="0">
                <a:latin typeface="Arial" panose="020B0604020202020204" pitchFamily="34" charset="0"/>
                <a:ea typeface="微软雅黑" panose="020B0503020204020204" charset="-122"/>
                <a:sym typeface="MiSans Normal" panose="00000500000000000000" charset="-122"/>
              </a:rPr>
              <a:t>校级管理审批</a:t>
            </a:r>
            <a:endParaRPr lang="zh-CN" altLang="en-US" sz="1350" b="1" spc="150" dirty="0">
              <a:latin typeface="Arial" panose="020B0604020202020204" pitchFamily="34" charset="0"/>
              <a:ea typeface="微软雅黑" panose="020B0503020204020204" charset="-122"/>
              <a:sym typeface="MiSans Normal" panose="00000500000000000000" charset="-122"/>
            </a:endParaRPr>
          </a:p>
        </p:txBody>
      </p:sp>
      <p:sp>
        <p:nvSpPr>
          <p:cNvPr id="469" name="平行四边形 468"/>
          <p:cNvSpPr/>
          <p:nvPr>
            <p:custDataLst>
              <p:tags r:id="rId35"/>
            </p:custDataLst>
          </p:nvPr>
        </p:nvSpPr>
        <p:spPr>
          <a:xfrm flipH="1">
            <a:off x="6065187" y="4265968"/>
            <a:ext cx="200096" cy="272596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70" name="平行四边形 469"/>
          <p:cNvSpPr/>
          <p:nvPr>
            <p:custDataLst>
              <p:tags r:id="rId36"/>
            </p:custDataLst>
          </p:nvPr>
        </p:nvSpPr>
        <p:spPr>
          <a:xfrm flipH="1">
            <a:off x="5657455" y="4265968"/>
            <a:ext cx="200096" cy="272596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71" name="平行四边形 470"/>
          <p:cNvSpPr/>
          <p:nvPr>
            <p:custDataLst>
              <p:tags r:id="rId37"/>
            </p:custDataLst>
          </p:nvPr>
        </p:nvSpPr>
        <p:spPr>
          <a:xfrm flipH="1">
            <a:off x="5250301" y="4265968"/>
            <a:ext cx="200096" cy="272596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73" name="椭圆 472"/>
          <p:cNvSpPr/>
          <p:nvPr>
            <p:custDataLst>
              <p:tags r:id="rId38"/>
            </p:custDataLst>
          </p:nvPr>
        </p:nvSpPr>
        <p:spPr>
          <a:xfrm flipH="1">
            <a:off x="4551413" y="4688201"/>
            <a:ext cx="350314" cy="35031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74" name="椭圆 473"/>
          <p:cNvSpPr/>
          <p:nvPr>
            <p:custDataLst>
              <p:tags r:id="rId39"/>
            </p:custDataLst>
          </p:nvPr>
        </p:nvSpPr>
        <p:spPr>
          <a:xfrm flipH="1">
            <a:off x="4578673" y="4715461"/>
            <a:ext cx="295796" cy="29579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75" name="序号"/>
          <p:cNvSpPr txBox="1"/>
          <p:nvPr>
            <p:custDataLst>
              <p:tags r:id="rId40"/>
            </p:custDataLst>
          </p:nvPr>
        </p:nvSpPr>
        <p:spPr>
          <a:xfrm flipH="1">
            <a:off x="5188241" y="4266548"/>
            <a:ext cx="1037023" cy="23257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 fontScale="85000"/>
          </a:bodyPr>
          <a:lstStyle/>
          <a:p>
            <a:pPr lvl="0" algn="ctr">
              <a:lnSpc>
                <a:spcPct val="130000"/>
              </a:lnSpc>
              <a:buClrTx/>
              <a:buSzTx/>
              <a:buFontTx/>
            </a:pPr>
            <a:r>
              <a:rPr lang="en-US" altLang="zh-CN" sz="1350" b="1" spc="15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MiSans Normal" panose="00000500000000000000" charset="-122"/>
              </a:rPr>
              <a:t>04</a:t>
            </a:r>
            <a:endParaRPr lang="en-US" altLang="zh-CN" sz="1350" b="1" spc="15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MiSans Normal" panose="00000500000000000000" charset="-122"/>
            </a:endParaRPr>
          </a:p>
        </p:txBody>
      </p:sp>
      <p:pic>
        <p:nvPicPr>
          <p:cNvPr id="325" name="图片 324" descr="343439383331313b343532303032373bbfcdbba7b5b5b0b8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42"/>
          <a:stretch>
            <a:fillRect/>
          </a:stretch>
        </p:blipFill>
        <p:spPr>
          <a:xfrm>
            <a:off x="4657551" y="4792020"/>
            <a:ext cx="138038" cy="138038"/>
          </a:xfrm>
          <a:prstGeom prst="rect">
            <a:avLst/>
          </a:prstGeom>
        </p:spPr>
      </p:pic>
      <p:sp>
        <p:nvSpPr>
          <p:cNvPr id="478" name="任意多边形 477"/>
          <p:cNvSpPr/>
          <p:nvPr>
            <p:custDataLst>
              <p:tags r:id="rId43"/>
            </p:custDataLst>
          </p:nvPr>
        </p:nvSpPr>
        <p:spPr>
          <a:xfrm>
            <a:off x="7451944" y="2452338"/>
            <a:ext cx="112519" cy="19893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94" h="343">
                <a:moveTo>
                  <a:pt x="171" y="0"/>
                </a:moveTo>
                <a:lnTo>
                  <a:pt x="172" y="0"/>
                </a:lnTo>
                <a:lnTo>
                  <a:pt x="180" y="0"/>
                </a:lnTo>
                <a:lnTo>
                  <a:pt x="181" y="0"/>
                </a:lnTo>
                <a:lnTo>
                  <a:pt x="189" y="1"/>
                </a:lnTo>
                <a:lnTo>
                  <a:pt x="194" y="2"/>
                </a:lnTo>
                <a:lnTo>
                  <a:pt x="194" y="194"/>
                </a:lnTo>
                <a:lnTo>
                  <a:pt x="194" y="341"/>
                </a:lnTo>
                <a:lnTo>
                  <a:pt x="189" y="342"/>
                </a:lnTo>
                <a:cubicBezTo>
                  <a:pt x="183" y="343"/>
                  <a:pt x="177" y="343"/>
                  <a:pt x="171" y="343"/>
                </a:cubicBezTo>
                <a:cubicBezTo>
                  <a:pt x="102" y="343"/>
                  <a:pt x="43" y="302"/>
                  <a:pt x="16" y="244"/>
                </a:cubicBezTo>
                <a:lnTo>
                  <a:pt x="15" y="241"/>
                </a:lnTo>
                <a:lnTo>
                  <a:pt x="14" y="239"/>
                </a:lnTo>
                <a:cubicBezTo>
                  <a:pt x="10" y="231"/>
                  <a:pt x="6" y="222"/>
                  <a:pt x="4" y="213"/>
                </a:cubicBezTo>
                <a:lnTo>
                  <a:pt x="2" y="204"/>
                </a:lnTo>
                <a:lnTo>
                  <a:pt x="0" y="204"/>
                </a:lnTo>
                <a:lnTo>
                  <a:pt x="0" y="180"/>
                </a:lnTo>
                <a:lnTo>
                  <a:pt x="0" y="177"/>
                </a:lnTo>
                <a:lnTo>
                  <a:pt x="0" y="172"/>
                </a:lnTo>
                <a:cubicBezTo>
                  <a:pt x="0" y="163"/>
                  <a:pt x="1" y="154"/>
                  <a:pt x="2" y="145"/>
                </a:cubicBezTo>
                <a:lnTo>
                  <a:pt x="3" y="137"/>
                </a:lnTo>
                <a:cubicBezTo>
                  <a:pt x="19" y="58"/>
                  <a:pt x="88" y="0"/>
                  <a:pt x="171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79" name="任意多边形 478"/>
          <p:cNvSpPr/>
          <p:nvPr>
            <p:custDataLst>
              <p:tags r:id="rId44"/>
            </p:custDataLst>
          </p:nvPr>
        </p:nvSpPr>
        <p:spPr>
          <a:xfrm>
            <a:off x="7453105" y="2191343"/>
            <a:ext cx="1433156" cy="359594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420" h="620">
                <a:moveTo>
                  <a:pt x="225" y="0"/>
                </a:moveTo>
                <a:lnTo>
                  <a:pt x="2195" y="0"/>
                </a:lnTo>
                <a:cubicBezTo>
                  <a:pt x="2319" y="0"/>
                  <a:pt x="2420" y="101"/>
                  <a:pt x="2420" y="225"/>
                </a:cubicBezTo>
                <a:cubicBezTo>
                  <a:pt x="2420" y="349"/>
                  <a:pt x="2319" y="450"/>
                  <a:pt x="2195" y="450"/>
                </a:cubicBezTo>
                <a:lnTo>
                  <a:pt x="629" y="450"/>
                </a:lnTo>
                <a:lnTo>
                  <a:pt x="629" y="448"/>
                </a:lnTo>
                <a:lnTo>
                  <a:pt x="181" y="448"/>
                </a:lnTo>
                <a:lnTo>
                  <a:pt x="180" y="448"/>
                </a:lnTo>
                <a:lnTo>
                  <a:pt x="172" y="448"/>
                </a:lnTo>
                <a:lnTo>
                  <a:pt x="171" y="448"/>
                </a:lnTo>
                <a:cubicBezTo>
                  <a:pt x="88" y="448"/>
                  <a:pt x="19" y="506"/>
                  <a:pt x="3" y="585"/>
                </a:cubicBezTo>
                <a:lnTo>
                  <a:pt x="2" y="593"/>
                </a:lnTo>
                <a:cubicBezTo>
                  <a:pt x="1" y="602"/>
                  <a:pt x="0" y="611"/>
                  <a:pt x="0" y="620"/>
                </a:cubicBezTo>
                <a:lnTo>
                  <a:pt x="0" y="225"/>
                </a:lnTo>
                <a:lnTo>
                  <a:pt x="0" y="202"/>
                </a:lnTo>
                <a:lnTo>
                  <a:pt x="1" y="202"/>
                </a:lnTo>
                <a:lnTo>
                  <a:pt x="1" y="202"/>
                </a:lnTo>
                <a:cubicBezTo>
                  <a:pt x="13" y="89"/>
                  <a:pt x="109" y="0"/>
                  <a:pt x="225" y="0"/>
                </a:cubicBezTo>
                <a:close/>
              </a:path>
            </a:pathLst>
          </a:custGeom>
          <a:solidFill>
            <a:schemeClr val="accent1"/>
          </a:solidFill>
          <a:ln w="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pic>
        <p:nvPicPr>
          <p:cNvPr id="480" name="图形 2"/>
          <p:cNvPicPr>
            <a:picLocks noChangeAspect="1"/>
          </p:cNvPicPr>
          <p:nvPr>
            <p:custDataLst>
              <p:tags r:id="rId4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559242" y="2450599"/>
            <a:ext cx="1593234" cy="699469"/>
          </a:xfrm>
          <a:prstGeom prst="rect">
            <a:avLst/>
          </a:prstGeom>
        </p:spPr>
      </p:pic>
      <p:sp>
        <p:nvSpPr>
          <p:cNvPr id="481" name="标题"/>
          <p:cNvSpPr txBox="1"/>
          <p:nvPr>
            <p:custDataLst>
              <p:tags r:id="rId46"/>
            </p:custDataLst>
          </p:nvPr>
        </p:nvSpPr>
        <p:spPr>
          <a:xfrm>
            <a:off x="7634352" y="2468337"/>
            <a:ext cx="1097342" cy="621653"/>
          </a:xfrm>
          <a:prstGeom prst="rect">
            <a:avLst/>
          </a:prstGeom>
          <a:noFill/>
        </p:spPr>
        <p:txBody>
          <a:bodyPr wrap="square" lIns="0" tIns="0" rIns="0" bIns="53816" rtlCol="0" anchor="ctr" anchorCtr="0">
            <a:normAutofit lnSpcReduction="20000"/>
          </a:bodyPr>
          <a:lstStyle/>
          <a:p>
            <a:pPr indent="0" algn="ctr" fontAlgn="auto">
              <a:lnSpc>
                <a:spcPct val="130000"/>
              </a:lnSpc>
            </a:pPr>
            <a:r>
              <a:rPr lang="zh-CN" altLang="en-US" sz="1350" b="1" spc="150" dirty="0">
                <a:latin typeface="Arial" panose="020B0604020202020204" pitchFamily="34" charset="0"/>
                <a:ea typeface="微软雅黑" panose="020B0503020204020204" charset="-122"/>
                <a:sym typeface="MiSans Normal" panose="00000500000000000000" charset="-122"/>
              </a:rPr>
              <a:t>认领人发起申请</a:t>
            </a:r>
            <a:endParaRPr lang="zh-CN" altLang="en-US" sz="1350" b="1" spc="150" dirty="0">
              <a:latin typeface="Arial" panose="020B0604020202020204" pitchFamily="34" charset="0"/>
              <a:ea typeface="微软雅黑" panose="020B0503020204020204" charset="-122"/>
              <a:sym typeface="MiSans Normal" panose="00000500000000000000" charset="-122"/>
            </a:endParaRPr>
          </a:p>
        </p:txBody>
      </p:sp>
      <p:sp>
        <p:nvSpPr>
          <p:cNvPr id="482" name="平行四边形 481"/>
          <p:cNvSpPr/>
          <p:nvPr>
            <p:custDataLst>
              <p:tags r:id="rId47"/>
            </p:custDataLst>
          </p:nvPr>
        </p:nvSpPr>
        <p:spPr>
          <a:xfrm>
            <a:off x="7614921" y="2191923"/>
            <a:ext cx="200096" cy="272596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83" name="平行四边形 482"/>
          <p:cNvSpPr/>
          <p:nvPr>
            <p:custDataLst>
              <p:tags r:id="rId48"/>
            </p:custDataLst>
          </p:nvPr>
        </p:nvSpPr>
        <p:spPr>
          <a:xfrm>
            <a:off x="8022655" y="2191923"/>
            <a:ext cx="200096" cy="272596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84" name="平行四边形 483"/>
          <p:cNvSpPr/>
          <p:nvPr>
            <p:custDataLst>
              <p:tags r:id="rId49"/>
            </p:custDataLst>
          </p:nvPr>
        </p:nvSpPr>
        <p:spPr>
          <a:xfrm>
            <a:off x="8429808" y="2191923"/>
            <a:ext cx="200096" cy="272596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86" name="椭圆 485"/>
          <p:cNvSpPr/>
          <p:nvPr>
            <p:custDataLst>
              <p:tags r:id="rId50"/>
            </p:custDataLst>
          </p:nvPr>
        </p:nvSpPr>
        <p:spPr>
          <a:xfrm>
            <a:off x="8988050" y="2614156"/>
            <a:ext cx="350314" cy="35031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87" name="椭圆 486"/>
          <p:cNvSpPr/>
          <p:nvPr>
            <p:custDataLst>
              <p:tags r:id="rId51"/>
            </p:custDataLst>
          </p:nvPr>
        </p:nvSpPr>
        <p:spPr>
          <a:xfrm>
            <a:off x="9015308" y="2641415"/>
            <a:ext cx="295796" cy="29579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89" name="序号"/>
          <p:cNvSpPr txBox="1"/>
          <p:nvPr>
            <p:custDataLst>
              <p:tags r:id="rId52"/>
            </p:custDataLst>
          </p:nvPr>
        </p:nvSpPr>
        <p:spPr>
          <a:xfrm>
            <a:off x="7664511" y="2192502"/>
            <a:ext cx="1037023" cy="23257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 fontScale="85000"/>
          </a:bodyPr>
          <a:lstStyle/>
          <a:p>
            <a:pPr lvl="0" algn="ctr">
              <a:lnSpc>
                <a:spcPct val="130000"/>
              </a:lnSpc>
              <a:buClrTx/>
              <a:buSzTx/>
              <a:buFontTx/>
            </a:pPr>
            <a:r>
              <a:rPr lang="en-US" altLang="zh-CN" sz="1350" b="1" spc="15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MiSans Normal" panose="00000500000000000000" charset="-122"/>
              </a:rPr>
              <a:t>06</a:t>
            </a:r>
            <a:endParaRPr lang="en-US" altLang="zh-CN" sz="1350" b="1" spc="15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MiSans Normal" panose="00000500000000000000" charset="-122"/>
            </a:endParaRPr>
          </a:p>
        </p:txBody>
      </p:sp>
      <p:pic>
        <p:nvPicPr>
          <p:cNvPr id="326" name="图片 325" descr="343435383037343b343532333835313bc7e5b5a5"/>
          <p:cNvPicPr>
            <a:picLocks noChangeAspect="1"/>
          </p:cNvPicPr>
          <p:nvPr>
            <p:custDataLst>
              <p:tags r:id="rId53"/>
            </p:custDataLst>
          </p:nvPr>
        </p:nvPicPr>
        <p:blipFill>
          <a:blip r:embed="rId54"/>
          <a:stretch>
            <a:fillRect/>
          </a:stretch>
        </p:blipFill>
        <p:spPr>
          <a:xfrm flipH="1">
            <a:off x="9094187" y="2720294"/>
            <a:ext cx="138038" cy="138038"/>
          </a:xfrm>
          <a:prstGeom prst="rect">
            <a:avLst/>
          </a:prstGeom>
        </p:spPr>
      </p:pic>
      <p:sp>
        <p:nvSpPr>
          <p:cNvPr id="390" name="任意多边形 389"/>
          <p:cNvSpPr/>
          <p:nvPr>
            <p:custDataLst>
              <p:tags r:id="rId55"/>
            </p:custDataLst>
          </p:nvPr>
        </p:nvSpPr>
        <p:spPr>
          <a:xfrm>
            <a:off x="2292350" y="5217732"/>
            <a:ext cx="112519" cy="19893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94" h="343">
                <a:moveTo>
                  <a:pt x="171" y="0"/>
                </a:moveTo>
                <a:lnTo>
                  <a:pt x="172" y="0"/>
                </a:lnTo>
                <a:lnTo>
                  <a:pt x="180" y="0"/>
                </a:lnTo>
                <a:lnTo>
                  <a:pt x="181" y="0"/>
                </a:lnTo>
                <a:lnTo>
                  <a:pt x="189" y="1"/>
                </a:lnTo>
                <a:lnTo>
                  <a:pt x="194" y="2"/>
                </a:lnTo>
                <a:lnTo>
                  <a:pt x="194" y="194"/>
                </a:lnTo>
                <a:lnTo>
                  <a:pt x="194" y="341"/>
                </a:lnTo>
                <a:lnTo>
                  <a:pt x="189" y="342"/>
                </a:lnTo>
                <a:cubicBezTo>
                  <a:pt x="183" y="343"/>
                  <a:pt x="177" y="343"/>
                  <a:pt x="171" y="343"/>
                </a:cubicBezTo>
                <a:cubicBezTo>
                  <a:pt x="102" y="343"/>
                  <a:pt x="43" y="302"/>
                  <a:pt x="16" y="244"/>
                </a:cubicBezTo>
                <a:lnTo>
                  <a:pt x="15" y="241"/>
                </a:lnTo>
                <a:lnTo>
                  <a:pt x="14" y="239"/>
                </a:lnTo>
                <a:cubicBezTo>
                  <a:pt x="10" y="231"/>
                  <a:pt x="6" y="222"/>
                  <a:pt x="4" y="213"/>
                </a:cubicBezTo>
                <a:lnTo>
                  <a:pt x="2" y="204"/>
                </a:lnTo>
                <a:lnTo>
                  <a:pt x="0" y="204"/>
                </a:lnTo>
                <a:lnTo>
                  <a:pt x="0" y="180"/>
                </a:lnTo>
                <a:lnTo>
                  <a:pt x="0" y="177"/>
                </a:lnTo>
                <a:lnTo>
                  <a:pt x="0" y="172"/>
                </a:lnTo>
                <a:cubicBezTo>
                  <a:pt x="0" y="163"/>
                  <a:pt x="1" y="154"/>
                  <a:pt x="2" y="145"/>
                </a:cubicBezTo>
                <a:lnTo>
                  <a:pt x="3" y="137"/>
                </a:lnTo>
                <a:cubicBezTo>
                  <a:pt x="19" y="58"/>
                  <a:pt x="88" y="0"/>
                  <a:pt x="171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391" name="任意多边形 390"/>
          <p:cNvSpPr/>
          <p:nvPr>
            <p:custDataLst>
              <p:tags r:id="rId56"/>
            </p:custDataLst>
          </p:nvPr>
        </p:nvSpPr>
        <p:spPr>
          <a:xfrm>
            <a:off x="2293511" y="4956737"/>
            <a:ext cx="1433156" cy="359594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420" h="620">
                <a:moveTo>
                  <a:pt x="225" y="0"/>
                </a:moveTo>
                <a:lnTo>
                  <a:pt x="2195" y="0"/>
                </a:lnTo>
                <a:cubicBezTo>
                  <a:pt x="2319" y="0"/>
                  <a:pt x="2420" y="101"/>
                  <a:pt x="2420" y="225"/>
                </a:cubicBezTo>
                <a:cubicBezTo>
                  <a:pt x="2420" y="349"/>
                  <a:pt x="2319" y="450"/>
                  <a:pt x="2195" y="450"/>
                </a:cubicBezTo>
                <a:lnTo>
                  <a:pt x="629" y="450"/>
                </a:lnTo>
                <a:lnTo>
                  <a:pt x="629" y="448"/>
                </a:lnTo>
                <a:lnTo>
                  <a:pt x="181" y="448"/>
                </a:lnTo>
                <a:lnTo>
                  <a:pt x="180" y="448"/>
                </a:lnTo>
                <a:lnTo>
                  <a:pt x="172" y="448"/>
                </a:lnTo>
                <a:lnTo>
                  <a:pt x="171" y="448"/>
                </a:lnTo>
                <a:cubicBezTo>
                  <a:pt x="88" y="448"/>
                  <a:pt x="19" y="506"/>
                  <a:pt x="3" y="585"/>
                </a:cubicBezTo>
                <a:lnTo>
                  <a:pt x="2" y="593"/>
                </a:lnTo>
                <a:cubicBezTo>
                  <a:pt x="1" y="602"/>
                  <a:pt x="0" y="611"/>
                  <a:pt x="0" y="620"/>
                </a:cubicBezTo>
                <a:lnTo>
                  <a:pt x="0" y="225"/>
                </a:lnTo>
                <a:lnTo>
                  <a:pt x="0" y="202"/>
                </a:lnTo>
                <a:lnTo>
                  <a:pt x="1" y="202"/>
                </a:lnTo>
                <a:lnTo>
                  <a:pt x="1" y="202"/>
                </a:lnTo>
                <a:cubicBezTo>
                  <a:pt x="13" y="89"/>
                  <a:pt x="109" y="0"/>
                  <a:pt x="225" y="0"/>
                </a:cubicBezTo>
                <a:close/>
              </a:path>
            </a:pathLst>
          </a:custGeom>
          <a:solidFill>
            <a:schemeClr val="accent1"/>
          </a:solidFill>
          <a:ln w="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pic>
        <p:nvPicPr>
          <p:cNvPr id="392" name="图形 2"/>
          <p:cNvPicPr>
            <a:picLocks noChangeAspect="1"/>
          </p:cNvPicPr>
          <p:nvPr>
            <p:custDataLst>
              <p:tags r:id="rId5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399648" y="5215993"/>
            <a:ext cx="1593234" cy="699469"/>
          </a:xfrm>
          <a:prstGeom prst="rect">
            <a:avLst/>
          </a:prstGeom>
        </p:spPr>
      </p:pic>
      <p:sp>
        <p:nvSpPr>
          <p:cNvPr id="393" name="标题"/>
          <p:cNvSpPr txBox="1"/>
          <p:nvPr>
            <p:custDataLst>
              <p:tags r:id="rId58"/>
            </p:custDataLst>
          </p:nvPr>
        </p:nvSpPr>
        <p:spPr>
          <a:xfrm>
            <a:off x="2465188" y="5233731"/>
            <a:ext cx="1097342" cy="621653"/>
          </a:xfrm>
          <a:prstGeom prst="rect">
            <a:avLst/>
          </a:prstGeom>
          <a:noFill/>
        </p:spPr>
        <p:txBody>
          <a:bodyPr wrap="square" lIns="0" tIns="0" rIns="0" bIns="53816" rtlCol="0" anchor="ctr" anchorCtr="0">
            <a:normAutofit lnSpcReduction="20000"/>
          </a:bodyPr>
          <a:lstStyle/>
          <a:p>
            <a:pPr indent="0" algn="ctr" fontAlgn="auto">
              <a:lnSpc>
                <a:spcPct val="130000"/>
              </a:lnSpc>
            </a:pPr>
            <a:r>
              <a:rPr lang="zh-CN" altLang="en-US" sz="1350" b="1" spc="150" dirty="0">
                <a:latin typeface="Arial" panose="020B0604020202020204" pitchFamily="34" charset="0"/>
                <a:ea typeface="微软雅黑" panose="020B0503020204020204" charset="-122"/>
                <a:sym typeface="MiSans Normal" panose="00000500000000000000" charset="-122"/>
              </a:rPr>
              <a:t>部门领导审批</a:t>
            </a:r>
            <a:endParaRPr lang="zh-CN" altLang="en-US" sz="1350" b="1" spc="150" dirty="0">
              <a:latin typeface="Arial" panose="020B0604020202020204" pitchFamily="34" charset="0"/>
              <a:ea typeface="微软雅黑" panose="020B0503020204020204" charset="-122"/>
              <a:sym typeface="MiSans Normal" panose="00000500000000000000" charset="-122"/>
            </a:endParaRPr>
          </a:p>
        </p:txBody>
      </p:sp>
      <p:sp>
        <p:nvSpPr>
          <p:cNvPr id="394" name="平行四边形 393"/>
          <p:cNvSpPr/>
          <p:nvPr>
            <p:custDataLst>
              <p:tags r:id="rId59"/>
            </p:custDataLst>
          </p:nvPr>
        </p:nvSpPr>
        <p:spPr>
          <a:xfrm>
            <a:off x="2455327" y="4957317"/>
            <a:ext cx="200096" cy="272596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395" name="平行四边形 394"/>
          <p:cNvSpPr/>
          <p:nvPr>
            <p:custDataLst>
              <p:tags r:id="rId60"/>
            </p:custDataLst>
          </p:nvPr>
        </p:nvSpPr>
        <p:spPr>
          <a:xfrm>
            <a:off x="2863061" y="4957317"/>
            <a:ext cx="200096" cy="272596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396" name="平行四边形 395"/>
          <p:cNvSpPr/>
          <p:nvPr>
            <p:custDataLst>
              <p:tags r:id="rId61"/>
            </p:custDataLst>
          </p:nvPr>
        </p:nvSpPr>
        <p:spPr>
          <a:xfrm>
            <a:off x="3270214" y="4957317"/>
            <a:ext cx="200096" cy="272596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398" name="椭圆 397"/>
          <p:cNvSpPr/>
          <p:nvPr>
            <p:custDataLst>
              <p:tags r:id="rId62"/>
            </p:custDataLst>
          </p:nvPr>
        </p:nvSpPr>
        <p:spPr>
          <a:xfrm>
            <a:off x="3798005" y="5379550"/>
            <a:ext cx="350314" cy="35031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399" name="椭圆 398"/>
          <p:cNvSpPr/>
          <p:nvPr>
            <p:custDataLst>
              <p:tags r:id="rId63"/>
            </p:custDataLst>
          </p:nvPr>
        </p:nvSpPr>
        <p:spPr>
          <a:xfrm>
            <a:off x="3825265" y="5406809"/>
            <a:ext cx="295796" cy="29579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00" name="序号"/>
          <p:cNvSpPr txBox="1"/>
          <p:nvPr>
            <p:custDataLst>
              <p:tags r:id="rId64"/>
            </p:custDataLst>
          </p:nvPr>
        </p:nvSpPr>
        <p:spPr>
          <a:xfrm>
            <a:off x="2495347" y="4957896"/>
            <a:ext cx="1037023" cy="23257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 fontScale="85000"/>
          </a:bodyPr>
          <a:lstStyle/>
          <a:p>
            <a:pPr lvl="0" algn="ctr">
              <a:lnSpc>
                <a:spcPct val="130000"/>
              </a:lnSpc>
              <a:buClrTx/>
              <a:buSzTx/>
              <a:buFontTx/>
            </a:pPr>
            <a:r>
              <a:rPr lang="en-US" altLang="zh-CN" sz="1350" b="1" spc="15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MiSans Normal" panose="00000500000000000000" charset="-122"/>
              </a:rPr>
              <a:t>03</a:t>
            </a:r>
            <a:endParaRPr lang="en-US" altLang="zh-CN" sz="1350" b="1" spc="15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MiSans Normal" panose="00000500000000000000" charset="-122"/>
            </a:endParaRPr>
          </a:p>
        </p:txBody>
      </p:sp>
      <p:pic>
        <p:nvPicPr>
          <p:cNvPr id="328" name="图片 327" descr="343439383331313b343532303032353bc9ccb3c7"/>
          <p:cNvPicPr>
            <a:picLocks noChangeAspect="1"/>
          </p:cNvPicPr>
          <p:nvPr>
            <p:custDataLst>
              <p:tags r:id="rId65"/>
            </p:custDataLst>
          </p:nvPr>
        </p:nvPicPr>
        <p:blipFill>
          <a:blip r:embed="rId66"/>
          <a:stretch>
            <a:fillRect/>
          </a:stretch>
        </p:blipFill>
        <p:spPr>
          <a:xfrm>
            <a:off x="3904143" y="5479888"/>
            <a:ext cx="138038" cy="138038"/>
          </a:xfrm>
          <a:prstGeom prst="rect">
            <a:avLst/>
          </a:prstGeom>
        </p:spPr>
      </p:pic>
      <p:sp>
        <p:nvSpPr>
          <p:cNvPr id="432" name="任意多边形 431"/>
          <p:cNvSpPr/>
          <p:nvPr>
            <p:custDataLst>
              <p:tags r:id="rId67"/>
            </p:custDataLst>
          </p:nvPr>
        </p:nvSpPr>
        <p:spPr>
          <a:xfrm>
            <a:off x="7471084" y="3832715"/>
            <a:ext cx="112519" cy="19893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94" h="343">
                <a:moveTo>
                  <a:pt x="171" y="0"/>
                </a:moveTo>
                <a:lnTo>
                  <a:pt x="172" y="0"/>
                </a:lnTo>
                <a:lnTo>
                  <a:pt x="180" y="0"/>
                </a:lnTo>
                <a:lnTo>
                  <a:pt x="181" y="0"/>
                </a:lnTo>
                <a:lnTo>
                  <a:pt x="189" y="1"/>
                </a:lnTo>
                <a:lnTo>
                  <a:pt x="194" y="2"/>
                </a:lnTo>
                <a:lnTo>
                  <a:pt x="194" y="194"/>
                </a:lnTo>
                <a:lnTo>
                  <a:pt x="194" y="341"/>
                </a:lnTo>
                <a:lnTo>
                  <a:pt x="189" y="342"/>
                </a:lnTo>
                <a:cubicBezTo>
                  <a:pt x="183" y="343"/>
                  <a:pt x="177" y="343"/>
                  <a:pt x="171" y="343"/>
                </a:cubicBezTo>
                <a:cubicBezTo>
                  <a:pt x="102" y="343"/>
                  <a:pt x="43" y="302"/>
                  <a:pt x="16" y="244"/>
                </a:cubicBezTo>
                <a:lnTo>
                  <a:pt x="15" y="241"/>
                </a:lnTo>
                <a:lnTo>
                  <a:pt x="14" y="239"/>
                </a:lnTo>
                <a:cubicBezTo>
                  <a:pt x="10" y="231"/>
                  <a:pt x="6" y="222"/>
                  <a:pt x="4" y="213"/>
                </a:cubicBezTo>
                <a:lnTo>
                  <a:pt x="2" y="204"/>
                </a:lnTo>
                <a:lnTo>
                  <a:pt x="0" y="204"/>
                </a:lnTo>
                <a:lnTo>
                  <a:pt x="0" y="180"/>
                </a:lnTo>
                <a:lnTo>
                  <a:pt x="0" y="177"/>
                </a:lnTo>
                <a:lnTo>
                  <a:pt x="0" y="172"/>
                </a:lnTo>
                <a:cubicBezTo>
                  <a:pt x="0" y="163"/>
                  <a:pt x="1" y="154"/>
                  <a:pt x="2" y="145"/>
                </a:cubicBezTo>
                <a:lnTo>
                  <a:pt x="3" y="137"/>
                </a:lnTo>
                <a:cubicBezTo>
                  <a:pt x="19" y="58"/>
                  <a:pt x="88" y="0"/>
                  <a:pt x="171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33" name="任意多边形 432"/>
          <p:cNvSpPr/>
          <p:nvPr>
            <p:custDataLst>
              <p:tags r:id="rId68"/>
            </p:custDataLst>
          </p:nvPr>
        </p:nvSpPr>
        <p:spPr>
          <a:xfrm>
            <a:off x="7472244" y="3571720"/>
            <a:ext cx="1433156" cy="359594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420" h="620">
                <a:moveTo>
                  <a:pt x="225" y="0"/>
                </a:moveTo>
                <a:lnTo>
                  <a:pt x="2195" y="0"/>
                </a:lnTo>
                <a:cubicBezTo>
                  <a:pt x="2319" y="0"/>
                  <a:pt x="2420" y="101"/>
                  <a:pt x="2420" y="225"/>
                </a:cubicBezTo>
                <a:cubicBezTo>
                  <a:pt x="2420" y="349"/>
                  <a:pt x="2319" y="450"/>
                  <a:pt x="2195" y="450"/>
                </a:cubicBezTo>
                <a:lnTo>
                  <a:pt x="629" y="450"/>
                </a:lnTo>
                <a:lnTo>
                  <a:pt x="629" y="448"/>
                </a:lnTo>
                <a:lnTo>
                  <a:pt x="181" y="448"/>
                </a:lnTo>
                <a:lnTo>
                  <a:pt x="180" y="448"/>
                </a:lnTo>
                <a:lnTo>
                  <a:pt x="172" y="448"/>
                </a:lnTo>
                <a:lnTo>
                  <a:pt x="171" y="448"/>
                </a:lnTo>
                <a:cubicBezTo>
                  <a:pt x="88" y="448"/>
                  <a:pt x="19" y="506"/>
                  <a:pt x="3" y="585"/>
                </a:cubicBezTo>
                <a:lnTo>
                  <a:pt x="2" y="593"/>
                </a:lnTo>
                <a:cubicBezTo>
                  <a:pt x="1" y="602"/>
                  <a:pt x="0" y="611"/>
                  <a:pt x="0" y="620"/>
                </a:cubicBezTo>
                <a:lnTo>
                  <a:pt x="0" y="225"/>
                </a:lnTo>
                <a:lnTo>
                  <a:pt x="0" y="202"/>
                </a:lnTo>
                <a:lnTo>
                  <a:pt x="1" y="202"/>
                </a:lnTo>
                <a:lnTo>
                  <a:pt x="1" y="202"/>
                </a:lnTo>
                <a:cubicBezTo>
                  <a:pt x="13" y="89"/>
                  <a:pt x="109" y="0"/>
                  <a:pt x="225" y="0"/>
                </a:cubicBezTo>
                <a:close/>
              </a:path>
            </a:pathLst>
          </a:custGeom>
          <a:solidFill>
            <a:schemeClr val="accent1"/>
          </a:solidFill>
          <a:ln w="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pic>
        <p:nvPicPr>
          <p:cNvPr id="434" name="图形 2"/>
          <p:cNvPicPr>
            <a:picLocks noChangeAspect="1"/>
          </p:cNvPicPr>
          <p:nvPr>
            <p:custDataLst>
              <p:tags r:id="rId69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578383" y="3830976"/>
            <a:ext cx="1593234" cy="699469"/>
          </a:xfrm>
          <a:prstGeom prst="rect">
            <a:avLst/>
          </a:prstGeom>
        </p:spPr>
      </p:pic>
      <p:sp>
        <p:nvSpPr>
          <p:cNvPr id="435" name="标题"/>
          <p:cNvSpPr txBox="1"/>
          <p:nvPr>
            <p:custDataLst>
              <p:tags r:id="rId70"/>
            </p:custDataLst>
          </p:nvPr>
        </p:nvSpPr>
        <p:spPr>
          <a:xfrm>
            <a:off x="7634352" y="3848714"/>
            <a:ext cx="1097342" cy="621653"/>
          </a:xfrm>
          <a:prstGeom prst="rect">
            <a:avLst/>
          </a:prstGeom>
          <a:noFill/>
        </p:spPr>
        <p:txBody>
          <a:bodyPr wrap="square" lIns="0" tIns="0" rIns="0" bIns="53816" rtlCol="0" anchor="ctr" anchorCtr="0">
            <a:normAutofit/>
          </a:bodyPr>
          <a:lstStyle/>
          <a:p>
            <a:pPr indent="0" algn="ctr" fontAlgn="auto">
              <a:lnSpc>
                <a:spcPct val="130000"/>
              </a:lnSpc>
            </a:pPr>
            <a:r>
              <a:rPr lang="zh-CN" altLang="en-US" sz="1350" b="1" spc="150" dirty="0">
                <a:latin typeface="Arial" panose="020B0604020202020204" pitchFamily="34" charset="0"/>
                <a:ea typeface="微软雅黑" panose="020B0503020204020204" charset="-122"/>
                <a:sym typeface="MiSans Normal" panose="00000500000000000000" charset="-122"/>
              </a:rPr>
              <a:t>认领部门管理员审批</a:t>
            </a:r>
            <a:endParaRPr lang="zh-CN" altLang="en-US" sz="1350" b="1" spc="150" dirty="0">
              <a:latin typeface="Arial" panose="020B0604020202020204" pitchFamily="34" charset="0"/>
              <a:ea typeface="微软雅黑" panose="020B0503020204020204" charset="-122"/>
              <a:sym typeface="MiSans Normal" panose="00000500000000000000" charset="-122"/>
            </a:endParaRPr>
          </a:p>
        </p:txBody>
      </p:sp>
      <p:sp>
        <p:nvSpPr>
          <p:cNvPr id="436" name="平行四边形 435"/>
          <p:cNvSpPr/>
          <p:nvPr>
            <p:custDataLst>
              <p:tags r:id="rId71"/>
            </p:custDataLst>
          </p:nvPr>
        </p:nvSpPr>
        <p:spPr>
          <a:xfrm>
            <a:off x="7634062" y="3572300"/>
            <a:ext cx="200096" cy="272596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37" name="平行四边形 436"/>
          <p:cNvSpPr/>
          <p:nvPr>
            <p:custDataLst>
              <p:tags r:id="rId72"/>
            </p:custDataLst>
          </p:nvPr>
        </p:nvSpPr>
        <p:spPr>
          <a:xfrm>
            <a:off x="8041794" y="3572300"/>
            <a:ext cx="200096" cy="272596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38" name="平行四边形 437"/>
          <p:cNvSpPr/>
          <p:nvPr>
            <p:custDataLst>
              <p:tags r:id="rId73"/>
            </p:custDataLst>
          </p:nvPr>
        </p:nvSpPr>
        <p:spPr>
          <a:xfrm>
            <a:off x="8448948" y="3572300"/>
            <a:ext cx="200096" cy="272596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40" name="椭圆 439"/>
          <p:cNvSpPr/>
          <p:nvPr>
            <p:custDataLst>
              <p:tags r:id="rId74"/>
            </p:custDataLst>
          </p:nvPr>
        </p:nvSpPr>
        <p:spPr>
          <a:xfrm>
            <a:off x="8988050" y="3994533"/>
            <a:ext cx="350314" cy="35031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41" name="椭圆 440"/>
          <p:cNvSpPr/>
          <p:nvPr>
            <p:custDataLst>
              <p:tags r:id="rId75"/>
            </p:custDataLst>
          </p:nvPr>
        </p:nvSpPr>
        <p:spPr>
          <a:xfrm>
            <a:off x="9015308" y="4021792"/>
            <a:ext cx="295796" cy="29579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43" name="序号"/>
          <p:cNvSpPr txBox="1"/>
          <p:nvPr>
            <p:custDataLst>
              <p:tags r:id="rId76"/>
            </p:custDataLst>
          </p:nvPr>
        </p:nvSpPr>
        <p:spPr>
          <a:xfrm>
            <a:off x="7664511" y="3572879"/>
            <a:ext cx="1037023" cy="23257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 fontScale="85000"/>
          </a:bodyPr>
          <a:lstStyle/>
          <a:p>
            <a:pPr lvl="0" algn="ctr">
              <a:lnSpc>
                <a:spcPct val="130000"/>
              </a:lnSpc>
              <a:buClrTx/>
              <a:buSzTx/>
              <a:buFontTx/>
            </a:pPr>
            <a:r>
              <a:rPr lang="en-US" altLang="zh-CN" sz="1350" b="1" spc="15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MiSans Normal" panose="00000500000000000000" charset="-122"/>
              </a:rPr>
              <a:t>07</a:t>
            </a:r>
            <a:endParaRPr lang="en-US" altLang="zh-CN" sz="1350" b="1" spc="15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MiSans Normal" panose="00000500000000000000" charset="-122"/>
            </a:endParaRPr>
          </a:p>
        </p:txBody>
      </p:sp>
      <p:pic>
        <p:nvPicPr>
          <p:cNvPr id="329" name="图片 328" descr="32313539373438303b32313539373437383bc7aeb1d2"/>
          <p:cNvPicPr>
            <a:picLocks noChangeAspect="1"/>
          </p:cNvPicPr>
          <p:nvPr>
            <p:custDataLst>
              <p:tags r:id="rId77"/>
            </p:custDataLst>
          </p:nvPr>
        </p:nvPicPr>
        <p:blipFill>
          <a:blip r:embed="rId78"/>
          <a:stretch>
            <a:fillRect/>
          </a:stretch>
        </p:blipFill>
        <p:spPr>
          <a:xfrm>
            <a:off x="9094187" y="4094291"/>
            <a:ext cx="138038" cy="138038"/>
          </a:xfrm>
          <a:prstGeom prst="rect">
            <a:avLst/>
          </a:prstGeom>
        </p:spPr>
      </p:pic>
      <p:sp>
        <p:nvSpPr>
          <p:cNvPr id="405" name="任意多边形 404"/>
          <p:cNvSpPr/>
          <p:nvPr>
            <p:custDataLst>
              <p:tags r:id="rId79"/>
            </p:custDataLst>
          </p:nvPr>
        </p:nvSpPr>
        <p:spPr>
          <a:xfrm>
            <a:off x="7471084" y="5213092"/>
            <a:ext cx="112519" cy="19893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94" h="343">
                <a:moveTo>
                  <a:pt x="171" y="0"/>
                </a:moveTo>
                <a:lnTo>
                  <a:pt x="172" y="0"/>
                </a:lnTo>
                <a:lnTo>
                  <a:pt x="180" y="0"/>
                </a:lnTo>
                <a:lnTo>
                  <a:pt x="181" y="0"/>
                </a:lnTo>
                <a:lnTo>
                  <a:pt x="189" y="1"/>
                </a:lnTo>
                <a:lnTo>
                  <a:pt x="194" y="2"/>
                </a:lnTo>
                <a:lnTo>
                  <a:pt x="194" y="194"/>
                </a:lnTo>
                <a:lnTo>
                  <a:pt x="194" y="341"/>
                </a:lnTo>
                <a:lnTo>
                  <a:pt x="189" y="342"/>
                </a:lnTo>
                <a:cubicBezTo>
                  <a:pt x="183" y="343"/>
                  <a:pt x="177" y="343"/>
                  <a:pt x="171" y="343"/>
                </a:cubicBezTo>
                <a:cubicBezTo>
                  <a:pt x="102" y="343"/>
                  <a:pt x="43" y="302"/>
                  <a:pt x="16" y="244"/>
                </a:cubicBezTo>
                <a:lnTo>
                  <a:pt x="15" y="241"/>
                </a:lnTo>
                <a:lnTo>
                  <a:pt x="14" y="239"/>
                </a:lnTo>
                <a:cubicBezTo>
                  <a:pt x="10" y="231"/>
                  <a:pt x="6" y="222"/>
                  <a:pt x="4" y="213"/>
                </a:cubicBezTo>
                <a:lnTo>
                  <a:pt x="2" y="204"/>
                </a:lnTo>
                <a:lnTo>
                  <a:pt x="0" y="204"/>
                </a:lnTo>
                <a:lnTo>
                  <a:pt x="0" y="180"/>
                </a:lnTo>
                <a:lnTo>
                  <a:pt x="0" y="177"/>
                </a:lnTo>
                <a:lnTo>
                  <a:pt x="0" y="172"/>
                </a:lnTo>
                <a:cubicBezTo>
                  <a:pt x="0" y="163"/>
                  <a:pt x="1" y="154"/>
                  <a:pt x="2" y="145"/>
                </a:cubicBezTo>
                <a:lnTo>
                  <a:pt x="3" y="137"/>
                </a:lnTo>
                <a:cubicBezTo>
                  <a:pt x="19" y="58"/>
                  <a:pt x="88" y="0"/>
                  <a:pt x="171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06" name="任意多边形 405"/>
          <p:cNvSpPr/>
          <p:nvPr>
            <p:custDataLst>
              <p:tags r:id="rId80"/>
            </p:custDataLst>
          </p:nvPr>
        </p:nvSpPr>
        <p:spPr>
          <a:xfrm>
            <a:off x="7472244" y="4952097"/>
            <a:ext cx="1433156" cy="359594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420" h="620">
                <a:moveTo>
                  <a:pt x="225" y="0"/>
                </a:moveTo>
                <a:lnTo>
                  <a:pt x="2195" y="0"/>
                </a:lnTo>
                <a:cubicBezTo>
                  <a:pt x="2319" y="0"/>
                  <a:pt x="2420" y="101"/>
                  <a:pt x="2420" y="225"/>
                </a:cubicBezTo>
                <a:cubicBezTo>
                  <a:pt x="2420" y="349"/>
                  <a:pt x="2319" y="450"/>
                  <a:pt x="2195" y="450"/>
                </a:cubicBezTo>
                <a:lnTo>
                  <a:pt x="629" y="450"/>
                </a:lnTo>
                <a:lnTo>
                  <a:pt x="629" y="448"/>
                </a:lnTo>
                <a:lnTo>
                  <a:pt x="181" y="448"/>
                </a:lnTo>
                <a:lnTo>
                  <a:pt x="180" y="448"/>
                </a:lnTo>
                <a:lnTo>
                  <a:pt x="172" y="448"/>
                </a:lnTo>
                <a:lnTo>
                  <a:pt x="171" y="448"/>
                </a:lnTo>
                <a:cubicBezTo>
                  <a:pt x="88" y="448"/>
                  <a:pt x="19" y="506"/>
                  <a:pt x="3" y="585"/>
                </a:cubicBezTo>
                <a:lnTo>
                  <a:pt x="2" y="593"/>
                </a:lnTo>
                <a:cubicBezTo>
                  <a:pt x="1" y="602"/>
                  <a:pt x="0" y="611"/>
                  <a:pt x="0" y="620"/>
                </a:cubicBezTo>
                <a:lnTo>
                  <a:pt x="0" y="225"/>
                </a:lnTo>
                <a:lnTo>
                  <a:pt x="0" y="202"/>
                </a:lnTo>
                <a:lnTo>
                  <a:pt x="1" y="202"/>
                </a:lnTo>
                <a:lnTo>
                  <a:pt x="1" y="202"/>
                </a:lnTo>
                <a:cubicBezTo>
                  <a:pt x="13" y="89"/>
                  <a:pt x="109" y="0"/>
                  <a:pt x="225" y="0"/>
                </a:cubicBezTo>
                <a:close/>
              </a:path>
            </a:pathLst>
          </a:custGeom>
          <a:solidFill>
            <a:schemeClr val="accent1"/>
          </a:solidFill>
          <a:ln w="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pic>
        <p:nvPicPr>
          <p:cNvPr id="407" name="图形 2"/>
          <p:cNvPicPr>
            <a:picLocks noChangeAspect="1"/>
          </p:cNvPicPr>
          <p:nvPr>
            <p:custDataLst>
              <p:tags r:id="rId8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578383" y="5211353"/>
            <a:ext cx="1593234" cy="699469"/>
          </a:xfrm>
          <a:prstGeom prst="rect">
            <a:avLst/>
          </a:prstGeom>
        </p:spPr>
      </p:pic>
      <p:sp>
        <p:nvSpPr>
          <p:cNvPr id="408" name="标题"/>
          <p:cNvSpPr txBox="1"/>
          <p:nvPr>
            <p:custDataLst>
              <p:tags r:id="rId82"/>
            </p:custDataLst>
          </p:nvPr>
        </p:nvSpPr>
        <p:spPr>
          <a:xfrm>
            <a:off x="7634352" y="5229091"/>
            <a:ext cx="1097342" cy="621653"/>
          </a:xfrm>
          <a:prstGeom prst="rect">
            <a:avLst/>
          </a:prstGeom>
          <a:noFill/>
        </p:spPr>
        <p:txBody>
          <a:bodyPr wrap="square" lIns="0" tIns="0" rIns="0" bIns="53816" rtlCol="0" anchor="ctr" anchorCtr="0">
            <a:normAutofit lnSpcReduction="20000"/>
          </a:bodyPr>
          <a:lstStyle/>
          <a:p>
            <a:pPr indent="0" algn="ctr" fontAlgn="auto">
              <a:lnSpc>
                <a:spcPct val="130000"/>
              </a:lnSpc>
            </a:pPr>
            <a:r>
              <a:rPr lang="zh-CN" altLang="en-US" sz="1350" b="1" spc="150" dirty="0">
                <a:latin typeface="Arial" panose="020B0604020202020204" pitchFamily="34" charset="0"/>
                <a:ea typeface="微软雅黑" panose="020B0503020204020204" charset="-122"/>
                <a:sym typeface="MiSans Normal" panose="00000500000000000000" charset="-122"/>
              </a:rPr>
              <a:t>认领部门领导审批</a:t>
            </a:r>
            <a:endParaRPr lang="zh-CN" altLang="en-US" sz="1350" b="1" spc="150" dirty="0">
              <a:latin typeface="Arial" panose="020B0604020202020204" pitchFamily="34" charset="0"/>
              <a:ea typeface="微软雅黑" panose="020B0503020204020204" charset="-122"/>
              <a:sym typeface="MiSans Normal" panose="00000500000000000000" charset="-122"/>
            </a:endParaRPr>
          </a:p>
        </p:txBody>
      </p:sp>
      <p:sp>
        <p:nvSpPr>
          <p:cNvPr id="409" name="平行四边形 408"/>
          <p:cNvSpPr/>
          <p:nvPr>
            <p:custDataLst>
              <p:tags r:id="rId83"/>
            </p:custDataLst>
          </p:nvPr>
        </p:nvSpPr>
        <p:spPr>
          <a:xfrm>
            <a:off x="7634062" y="4952677"/>
            <a:ext cx="200096" cy="272596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10" name="平行四边形 409"/>
          <p:cNvSpPr/>
          <p:nvPr>
            <p:custDataLst>
              <p:tags r:id="rId84"/>
            </p:custDataLst>
          </p:nvPr>
        </p:nvSpPr>
        <p:spPr>
          <a:xfrm>
            <a:off x="8041794" y="4952677"/>
            <a:ext cx="200096" cy="272596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11" name="平行四边形 410"/>
          <p:cNvSpPr/>
          <p:nvPr>
            <p:custDataLst>
              <p:tags r:id="rId85"/>
            </p:custDataLst>
          </p:nvPr>
        </p:nvSpPr>
        <p:spPr>
          <a:xfrm>
            <a:off x="8448948" y="4952677"/>
            <a:ext cx="200096" cy="272596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13" name="椭圆 412"/>
          <p:cNvSpPr/>
          <p:nvPr>
            <p:custDataLst>
              <p:tags r:id="rId86"/>
            </p:custDataLst>
          </p:nvPr>
        </p:nvSpPr>
        <p:spPr>
          <a:xfrm>
            <a:off x="8988050" y="5374910"/>
            <a:ext cx="350314" cy="35031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14" name="椭圆 413"/>
          <p:cNvSpPr/>
          <p:nvPr>
            <p:custDataLst>
              <p:tags r:id="rId87"/>
            </p:custDataLst>
          </p:nvPr>
        </p:nvSpPr>
        <p:spPr>
          <a:xfrm>
            <a:off x="9015308" y="5402169"/>
            <a:ext cx="295796" cy="29579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15" name="序号"/>
          <p:cNvSpPr txBox="1"/>
          <p:nvPr>
            <p:custDataLst>
              <p:tags r:id="rId88"/>
            </p:custDataLst>
          </p:nvPr>
        </p:nvSpPr>
        <p:spPr>
          <a:xfrm>
            <a:off x="7664511" y="4953256"/>
            <a:ext cx="1037023" cy="23257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 fontScale="85000"/>
          </a:bodyPr>
          <a:lstStyle/>
          <a:p>
            <a:pPr lvl="0" algn="ctr">
              <a:lnSpc>
                <a:spcPct val="130000"/>
              </a:lnSpc>
              <a:buClrTx/>
              <a:buSzTx/>
              <a:buFontTx/>
            </a:pPr>
            <a:r>
              <a:rPr lang="en-US" altLang="zh-CN" sz="1350" b="1" spc="15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MiSans Normal" panose="00000500000000000000" charset="-122"/>
              </a:rPr>
              <a:t>08</a:t>
            </a:r>
            <a:endParaRPr lang="en-US" altLang="zh-CN" sz="1350" b="1" spc="15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MiSans Normal" panose="00000500000000000000" charset="-122"/>
            </a:endParaRPr>
          </a:p>
        </p:txBody>
      </p:sp>
      <p:pic>
        <p:nvPicPr>
          <p:cNvPr id="333" name="图片 332" descr="333639373138363b343435303739363bd2b5cef1bcbcc4dc"/>
          <p:cNvPicPr>
            <a:picLocks noChangeAspect="1"/>
          </p:cNvPicPr>
          <p:nvPr>
            <p:custDataLst>
              <p:tags r:id="rId89"/>
            </p:custDataLst>
          </p:nvPr>
        </p:nvPicPr>
        <p:blipFill>
          <a:blip r:embed="rId90"/>
          <a:stretch>
            <a:fillRect/>
          </a:stretch>
        </p:blipFill>
        <p:spPr>
          <a:xfrm>
            <a:off x="9090997" y="5477859"/>
            <a:ext cx="144417" cy="144417"/>
          </a:xfrm>
          <a:prstGeom prst="rect">
            <a:avLst/>
          </a:prstGeom>
        </p:spPr>
      </p:pic>
      <p:sp>
        <p:nvSpPr>
          <p:cNvPr id="509" name="任意多边形 508"/>
          <p:cNvSpPr/>
          <p:nvPr>
            <p:custDataLst>
              <p:tags r:id="rId91"/>
            </p:custDataLst>
          </p:nvPr>
        </p:nvSpPr>
        <p:spPr>
          <a:xfrm flipH="1">
            <a:off x="11506077" y="3142527"/>
            <a:ext cx="112519" cy="19893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94" h="343">
                <a:moveTo>
                  <a:pt x="171" y="0"/>
                </a:moveTo>
                <a:lnTo>
                  <a:pt x="172" y="0"/>
                </a:lnTo>
                <a:lnTo>
                  <a:pt x="180" y="0"/>
                </a:lnTo>
                <a:lnTo>
                  <a:pt x="181" y="0"/>
                </a:lnTo>
                <a:lnTo>
                  <a:pt x="189" y="1"/>
                </a:lnTo>
                <a:lnTo>
                  <a:pt x="194" y="2"/>
                </a:lnTo>
                <a:lnTo>
                  <a:pt x="194" y="194"/>
                </a:lnTo>
                <a:lnTo>
                  <a:pt x="194" y="341"/>
                </a:lnTo>
                <a:lnTo>
                  <a:pt x="189" y="342"/>
                </a:lnTo>
                <a:cubicBezTo>
                  <a:pt x="183" y="343"/>
                  <a:pt x="177" y="343"/>
                  <a:pt x="171" y="343"/>
                </a:cubicBezTo>
                <a:cubicBezTo>
                  <a:pt x="102" y="343"/>
                  <a:pt x="43" y="302"/>
                  <a:pt x="16" y="244"/>
                </a:cubicBezTo>
                <a:lnTo>
                  <a:pt x="15" y="241"/>
                </a:lnTo>
                <a:lnTo>
                  <a:pt x="14" y="239"/>
                </a:lnTo>
                <a:cubicBezTo>
                  <a:pt x="10" y="231"/>
                  <a:pt x="6" y="222"/>
                  <a:pt x="4" y="213"/>
                </a:cubicBezTo>
                <a:lnTo>
                  <a:pt x="2" y="204"/>
                </a:lnTo>
                <a:lnTo>
                  <a:pt x="0" y="204"/>
                </a:lnTo>
                <a:lnTo>
                  <a:pt x="0" y="180"/>
                </a:lnTo>
                <a:lnTo>
                  <a:pt x="0" y="177"/>
                </a:lnTo>
                <a:lnTo>
                  <a:pt x="0" y="172"/>
                </a:lnTo>
                <a:cubicBezTo>
                  <a:pt x="0" y="163"/>
                  <a:pt x="1" y="154"/>
                  <a:pt x="2" y="145"/>
                </a:cubicBezTo>
                <a:lnTo>
                  <a:pt x="3" y="137"/>
                </a:lnTo>
                <a:cubicBezTo>
                  <a:pt x="19" y="58"/>
                  <a:pt x="88" y="0"/>
                  <a:pt x="171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510" name="任意多边形 509"/>
          <p:cNvSpPr/>
          <p:nvPr>
            <p:custDataLst>
              <p:tags r:id="rId92"/>
            </p:custDataLst>
          </p:nvPr>
        </p:nvSpPr>
        <p:spPr>
          <a:xfrm flipH="1">
            <a:off x="10184279" y="2881531"/>
            <a:ext cx="1433156" cy="359594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420" h="620">
                <a:moveTo>
                  <a:pt x="225" y="0"/>
                </a:moveTo>
                <a:lnTo>
                  <a:pt x="2195" y="0"/>
                </a:lnTo>
                <a:cubicBezTo>
                  <a:pt x="2319" y="0"/>
                  <a:pt x="2420" y="101"/>
                  <a:pt x="2420" y="225"/>
                </a:cubicBezTo>
                <a:cubicBezTo>
                  <a:pt x="2420" y="349"/>
                  <a:pt x="2319" y="450"/>
                  <a:pt x="2195" y="450"/>
                </a:cubicBezTo>
                <a:lnTo>
                  <a:pt x="629" y="450"/>
                </a:lnTo>
                <a:lnTo>
                  <a:pt x="629" y="448"/>
                </a:lnTo>
                <a:lnTo>
                  <a:pt x="181" y="448"/>
                </a:lnTo>
                <a:lnTo>
                  <a:pt x="180" y="448"/>
                </a:lnTo>
                <a:lnTo>
                  <a:pt x="172" y="448"/>
                </a:lnTo>
                <a:lnTo>
                  <a:pt x="171" y="448"/>
                </a:lnTo>
                <a:cubicBezTo>
                  <a:pt x="88" y="448"/>
                  <a:pt x="19" y="506"/>
                  <a:pt x="3" y="585"/>
                </a:cubicBezTo>
                <a:lnTo>
                  <a:pt x="2" y="593"/>
                </a:lnTo>
                <a:cubicBezTo>
                  <a:pt x="1" y="602"/>
                  <a:pt x="0" y="611"/>
                  <a:pt x="0" y="620"/>
                </a:cubicBezTo>
                <a:lnTo>
                  <a:pt x="0" y="225"/>
                </a:lnTo>
                <a:lnTo>
                  <a:pt x="0" y="202"/>
                </a:lnTo>
                <a:lnTo>
                  <a:pt x="1" y="202"/>
                </a:lnTo>
                <a:lnTo>
                  <a:pt x="1" y="202"/>
                </a:lnTo>
                <a:cubicBezTo>
                  <a:pt x="13" y="89"/>
                  <a:pt x="109" y="0"/>
                  <a:pt x="225" y="0"/>
                </a:cubicBezTo>
                <a:close/>
              </a:path>
            </a:pathLst>
          </a:custGeom>
          <a:solidFill>
            <a:schemeClr val="accent1"/>
          </a:solidFill>
          <a:ln w="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pic>
        <p:nvPicPr>
          <p:cNvPr id="511" name="图形 2"/>
          <p:cNvPicPr>
            <a:picLocks noChangeAspect="1"/>
          </p:cNvPicPr>
          <p:nvPr>
            <p:custDataLst>
              <p:tags r:id="rId93"/>
            </p:custDataLst>
          </p:nvPr>
        </p:nvPicPr>
        <p:blipFill>
          <a:blip r:embed="rId9"/>
          <a:stretch>
            <a:fillRect/>
          </a:stretch>
        </p:blipFill>
        <p:spPr>
          <a:xfrm flipH="1">
            <a:off x="9918063" y="3140787"/>
            <a:ext cx="1593234" cy="699469"/>
          </a:xfrm>
          <a:prstGeom prst="rect">
            <a:avLst/>
          </a:prstGeom>
        </p:spPr>
      </p:pic>
      <p:sp>
        <p:nvSpPr>
          <p:cNvPr id="512" name="标题"/>
          <p:cNvSpPr txBox="1"/>
          <p:nvPr>
            <p:custDataLst>
              <p:tags r:id="rId94"/>
            </p:custDataLst>
          </p:nvPr>
        </p:nvSpPr>
        <p:spPr>
          <a:xfrm flipH="1">
            <a:off x="10348417" y="3158526"/>
            <a:ext cx="1097342" cy="621653"/>
          </a:xfrm>
          <a:prstGeom prst="rect">
            <a:avLst/>
          </a:prstGeom>
          <a:noFill/>
        </p:spPr>
        <p:txBody>
          <a:bodyPr wrap="square" lIns="0" tIns="0" rIns="0" bIns="53816" rtlCol="0" anchor="ctr" anchorCtr="0">
            <a:normAutofit lnSpcReduction="20000"/>
          </a:bodyPr>
          <a:lstStyle/>
          <a:p>
            <a:pPr indent="0" algn="ctr" fontAlgn="auto">
              <a:lnSpc>
                <a:spcPct val="130000"/>
              </a:lnSpc>
            </a:pPr>
            <a:r>
              <a:rPr lang="zh-CN" altLang="en-US" sz="1350" b="1" spc="150" dirty="0">
                <a:latin typeface="Arial" panose="020B0604020202020204" pitchFamily="34" charset="0"/>
                <a:ea typeface="微软雅黑" panose="020B0503020204020204" charset="-122"/>
                <a:sym typeface="MiSans Normal" panose="00000500000000000000" charset="-122"/>
              </a:rPr>
              <a:t>资产调剂认领完成</a:t>
            </a:r>
            <a:endParaRPr lang="zh-CN" altLang="en-US" sz="1350" b="1" spc="150" dirty="0">
              <a:latin typeface="Arial" panose="020B0604020202020204" pitchFamily="34" charset="0"/>
              <a:ea typeface="微软雅黑" panose="020B0503020204020204" charset="-122"/>
              <a:sym typeface="MiSans Normal" panose="00000500000000000000" charset="-122"/>
            </a:endParaRPr>
          </a:p>
        </p:txBody>
      </p:sp>
      <p:sp>
        <p:nvSpPr>
          <p:cNvPr id="513" name="平行四边形 512"/>
          <p:cNvSpPr/>
          <p:nvPr>
            <p:custDataLst>
              <p:tags r:id="rId95"/>
            </p:custDataLst>
          </p:nvPr>
        </p:nvSpPr>
        <p:spPr>
          <a:xfrm flipH="1">
            <a:off x="11255521" y="2882112"/>
            <a:ext cx="200096" cy="272596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514" name="平行四边形 513"/>
          <p:cNvSpPr/>
          <p:nvPr>
            <p:custDataLst>
              <p:tags r:id="rId96"/>
            </p:custDataLst>
          </p:nvPr>
        </p:nvSpPr>
        <p:spPr>
          <a:xfrm flipH="1">
            <a:off x="10847788" y="2882112"/>
            <a:ext cx="200096" cy="272596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515" name="平行四边形 514"/>
          <p:cNvSpPr/>
          <p:nvPr>
            <p:custDataLst>
              <p:tags r:id="rId97"/>
            </p:custDataLst>
          </p:nvPr>
        </p:nvSpPr>
        <p:spPr>
          <a:xfrm flipH="1">
            <a:off x="10440634" y="2882112"/>
            <a:ext cx="200096" cy="272596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517" name="椭圆 516"/>
          <p:cNvSpPr/>
          <p:nvPr>
            <p:custDataLst>
              <p:tags r:id="rId98"/>
            </p:custDataLst>
          </p:nvPr>
        </p:nvSpPr>
        <p:spPr>
          <a:xfrm flipH="1">
            <a:off x="9744066" y="3304345"/>
            <a:ext cx="350314" cy="35031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518" name="椭圆 517"/>
          <p:cNvSpPr/>
          <p:nvPr>
            <p:custDataLst>
              <p:tags r:id="rId99"/>
            </p:custDataLst>
          </p:nvPr>
        </p:nvSpPr>
        <p:spPr>
          <a:xfrm flipH="1">
            <a:off x="9771326" y="3331603"/>
            <a:ext cx="295796" cy="29579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519" name="序号"/>
          <p:cNvSpPr txBox="1"/>
          <p:nvPr>
            <p:custDataLst>
              <p:tags r:id="rId100"/>
            </p:custDataLst>
          </p:nvPr>
        </p:nvSpPr>
        <p:spPr>
          <a:xfrm flipH="1">
            <a:off x="10378576" y="2882691"/>
            <a:ext cx="1037023" cy="23257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 fontScale="85000"/>
          </a:bodyPr>
          <a:lstStyle/>
          <a:p>
            <a:pPr lvl="0" algn="ctr">
              <a:lnSpc>
                <a:spcPct val="130000"/>
              </a:lnSpc>
              <a:buClrTx/>
              <a:buSzTx/>
              <a:buFontTx/>
            </a:pPr>
            <a:r>
              <a:rPr lang="en-US" altLang="zh-CN" sz="1350" b="1" spc="15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MiSans Normal" panose="00000500000000000000" charset="-122"/>
              </a:rPr>
              <a:t>10</a:t>
            </a:r>
            <a:endParaRPr lang="en-US" altLang="zh-CN" sz="1350" b="1" spc="15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MiSans Normal" panose="00000500000000000000" charset="-122"/>
            </a:endParaRPr>
          </a:p>
        </p:txBody>
      </p:sp>
      <p:pic>
        <p:nvPicPr>
          <p:cNvPr id="334" name="图片 333" descr="343439383331313b343532303033303bd2d1b9bad3a6d3c3"/>
          <p:cNvPicPr>
            <a:picLocks noChangeAspect="1"/>
          </p:cNvPicPr>
          <p:nvPr>
            <p:custDataLst>
              <p:tags r:id="rId101"/>
            </p:custDataLst>
          </p:nvPr>
        </p:nvPicPr>
        <p:blipFill>
          <a:blip r:embed="rId102">
            <a:extLs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9845275" y="3405553"/>
            <a:ext cx="147898" cy="147898"/>
          </a:xfrm>
          <a:prstGeom prst="rect">
            <a:avLst/>
          </a:prstGeom>
        </p:spPr>
      </p:pic>
      <p:sp>
        <p:nvSpPr>
          <p:cNvPr id="419" name="任意多边形 418"/>
          <p:cNvSpPr/>
          <p:nvPr>
            <p:custDataLst>
              <p:tags r:id="rId104"/>
            </p:custDataLst>
          </p:nvPr>
        </p:nvSpPr>
        <p:spPr>
          <a:xfrm flipH="1">
            <a:off x="11506077" y="4522904"/>
            <a:ext cx="112519" cy="19893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94" h="343">
                <a:moveTo>
                  <a:pt x="171" y="0"/>
                </a:moveTo>
                <a:lnTo>
                  <a:pt x="172" y="0"/>
                </a:lnTo>
                <a:lnTo>
                  <a:pt x="180" y="0"/>
                </a:lnTo>
                <a:lnTo>
                  <a:pt x="181" y="0"/>
                </a:lnTo>
                <a:lnTo>
                  <a:pt x="189" y="1"/>
                </a:lnTo>
                <a:lnTo>
                  <a:pt x="194" y="2"/>
                </a:lnTo>
                <a:lnTo>
                  <a:pt x="194" y="194"/>
                </a:lnTo>
                <a:lnTo>
                  <a:pt x="194" y="341"/>
                </a:lnTo>
                <a:lnTo>
                  <a:pt x="189" y="342"/>
                </a:lnTo>
                <a:cubicBezTo>
                  <a:pt x="183" y="343"/>
                  <a:pt x="177" y="343"/>
                  <a:pt x="171" y="343"/>
                </a:cubicBezTo>
                <a:cubicBezTo>
                  <a:pt x="102" y="343"/>
                  <a:pt x="43" y="302"/>
                  <a:pt x="16" y="244"/>
                </a:cubicBezTo>
                <a:lnTo>
                  <a:pt x="15" y="241"/>
                </a:lnTo>
                <a:lnTo>
                  <a:pt x="14" y="239"/>
                </a:lnTo>
                <a:cubicBezTo>
                  <a:pt x="10" y="231"/>
                  <a:pt x="6" y="222"/>
                  <a:pt x="4" y="213"/>
                </a:cubicBezTo>
                <a:lnTo>
                  <a:pt x="2" y="204"/>
                </a:lnTo>
                <a:lnTo>
                  <a:pt x="0" y="204"/>
                </a:lnTo>
                <a:lnTo>
                  <a:pt x="0" y="180"/>
                </a:lnTo>
                <a:lnTo>
                  <a:pt x="0" y="177"/>
                </a:lnTo>
                <a:lnTo>
                  <a:pt x="0" y="172"/>
                </a:lnTo>
                <a:cubicBezTo>
                  <a:pt x="0" y="163"/>
                  <a:pt x="1" y="154"/>
                  <a:pt x="2" y="145"/>
                </a:cubicBezTo>
                <a:lnTo>
                  <a:pt x="3" y="137"/>
                </a:lnTo>
                <a:cubicBezTo>
                  <a:pt x="19" y="58"/>
                  <a:pt x="88" y="0"/>
                  <a:pt x="171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20" name="任意多边形 419"/>
          <p:cNvSpPr/>
          <p:nvPr>
            <p:custDataLst>
              <p:tags r:id="rId105"/>
            </p:custDataLst>
          </p:nvPr>
        </p:nvSpPr>
        <p:spPr>
          <a:xfrm flipH="1">
            <a:off x="10184279" y="4261908"/>
            <a:ext cx="1433156" cy="359594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420" h="620">
                <a:moveTo>
                  <a:pt x="225" y="0"/>
                </a:moveTo>
                <a:lnTo>
                  <a:pt x="2195" y="0"/>
                </a:lnTo>
                <a:cubicBezTo>
                  <a:pt x="2319" y="0"/>
                  <a:pt x="2420" y="101"/>
                  <a:pt x="2420" y="225"/>
                </a:cubicBezTo>
                <a:cubicBezTo>
                  <a:pt x="2420" y="349"/>
                  <a:pt x="2319" y="450"/>
                  <a:pt x="2195" y="450"/>
                </a:cubicBezTo>
                <a:lnTo>
                  <a:pt x="629" y="450"/>
                </a:lnTo>
                <a:lnTo>
                  <a:pt x="629" y="448"/>
                </a:lnTo>
                <a:lnTo>
                  <a:pt x="181" y="448"/>
                </a:lnTo>
                <a:lnTo>
                  <a:pt x="180" y="448"/>
                </a:lnTo>
                <a:lnTo>
                  <a:pt x="172" y="448"/>
                </a:lnTo>
                <a:lnTo>
                  <a:pt x="171" y="448"/>
                </a:lnTo>
                <a:cubicBezTo>
                  <a:pt x="88" y="448"/>
                  <a:pt x="19" y="506"/>
                  <a:pt x="3" y="585"/>
                </a:cubicBezTo>
                <a:lnTo>
                  <a:pt x="2" y="593"/>
                </a:lnTo>
                <a:cubicBezTo>
                  <a:pt x="1" y="602"/>
                  <a:pt x="0" y="611"/>
                  <a:pt x="0" y="620"/>
                </a:cubicBezTo>
                <a:lnTo>
                  <a:pt x="0" y="225"/>
                </a:lnTo>
                <a:lnTo>
                  <a:pt x="0" y="202"/>
                </a:lnTo>
                <a:lnTo>
                  <a:pt x="1" y="202"/>
                </a:lnTo>
                <a:lnTo>
                  <a:pt x="1" y="202"/>
                </a:lnTo>
                <a:cubicBezTo>
                  <a:pt x="13" y="89"/>
                  <a:pt x="109" y="0"/>
                  <a:pt x="225" y="0"/>
                </a:cubicBezTo>
                <a:close/>
              </a:path>
            </a:pathLst>
          </a:custGeom>
          <a:solidFill>
            <a:schemeClr val="accent1"/>
          </a:solidFill>
          <a:ln w="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pic>
        <p:nvPicPr>
          <p:cNvPr id="421" name="图形 2"/>
          <p:cNvPicPr>
            <a:picLocks noChangeAspect="1"/>
          </p:cNvPicPr>
          <p:nvPr>
            <p:custDataLst>
              <p:tags r:id="rId106"/>
            </p:custDataLst>
          </p:nvPr>
        </p:nvPicPr>
        <p:blipFill>
          <a:blip r:embed="rId9"/>
          <a:stretch>
            <a:fillRect/>
          </a:stretch>
        </p:blipFill>
        <p:spPr>
          <a:xfrm flipH="1">
            <a:off x="9918063" y="4521164"/>
            <a:ext cx="1593234" cy="699469"/>
          </a:xfrm>
          <a:prstGeom prst="rect">
            <a:avLst/>
          </a:prstGeom>
        </p:spPr>
      </p:pic>
      <p:sp>
        <p:nvSpPr>
          <p:cNvPr id="422" name="标题"/>
          <p:cNvSpPr txBox="1"/>
          <p:nvPr>
            <p:custDataLst>
              <p:tags r:id="rId107"/>
            </p:custDataLst>
          </p:nvPr>
        </p:nvSpPr>
        <p:spPr>
          <a:xfrm flipH="1">
            <a:off x="10348417" y="4538903"/>
            <a:ext cx="1097342" cy="621653"/>
          </a:xfrm>
          <a:prstGeom prst="rect">
            <a:avLst/>
          </a:prstGeom>
          <a:noFill/>
        </p:spPr>
        <p:txBody>
          <a:bodyPr wrap="square" lIns="0" tIns="0" rIns="0" bIns="53816" rtlCol="0" anchor="ctr" anchorCtr="0">
            <a:normAutofit lnSpcReduction="20000"/>
          </a:bodyPr>
          <a:lstStyle/>
          <a:p>
            <a:pPr indent="0" algn="ctr" fontAlgn="auto">
              <a:lnSpc>
                <a:spcPct val="130000"/>
              </a:lnSpc>
            </a:pPr>
            <a:r>
              <a:rPr lang="zh-CN" altLang="en-US" sz="1350" b="1" spc="150" dirty="0">
                <a:latin typeface="Arial" panose="020B0604020202020204" pitchFamily="34" charset="0"/>
                <a:ea typeface="微软雅黑" panose="020B0503020204020204" charset="-122"/>
                <a:sym typeface="MiSans Normal" panose="00000500000000000000" charset="-122"/>
              </a:rPr>
              <a:t>校级管理审批</a:t>
            </a:r>
            <a:endParaRPr lang="zh-CN" altLang="en-US" sz="1350" b="1" spc="150" dirty="0">
              <a:latin typeface="Arial" panose="020B0604020202020204" pitchFamily="34" charset="0"/>
              <a:ea typeface="微软雅黑" panose="020B0503020204020204" charset="-122"/>
              <a:sym typeface="MiSans Normal" panose="00000500000000000000" charset="-122"/>
            </a:endParaRPr>
          </a:p>
        </p:txBody>
      </p:sp>
      <p:sp>
        <p:nvSpPr>
          <p:cNvPr id="423" name="平行四边形 422"/>
          <p:cNvSpPr/>
          <p:nvPr>
            <p:custDataLst>
              <p:tags r:id="rId108"/>
            </p:custDataLst>
          </p:nvPr>
        </p:nvSpPr>
        <p:spPr>
          <a:xfrm flipH="1">
            <a:off x="11255521" y="4262489"/>
            <a:ext cx="200096" cy="272596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24" name="平行四边形 423"/>
          <p:cNvSpPr/>
          <p:nvPr>
            <p:custDataLst>
              <p:tags r:id="rId109"/>
            </p:custDataLst>
          </p:nvPr>
        </p:nvSpPr>
        <p:spPr>
          <a:xfrm flipH="1">
            <a:off x="10847788" y="4262489"/>
            <a:ext cx="200096" cy="272596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25" name="平行四边形 424"/>
          <p:cNvSpPr/>
          <p:nvPr>
            <p:custDataLst>
              <p:tags r:id="rId110"/>
            </p:custDataLst>
          </p:nvPr>
        </p:nvSpPr>
        <p:spPr>
          <a:xfrm flipH="1">
            <a:off x="10440634" y="4262489"/>
            <a:ext cx="200096" cy="272596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27" name="椭圆 426"/>
          <p:cNvSpPr/>
          <p:nvPr>
            <p:custDataLst>
              <p:tags r:id="rId111"/>
            </p:custDataLst>
          </p:nvPr>
        </p:nvSpPr>
        <p:spPr>
          <a:xfrm flipH="1">
            <a:off x="9741166" y="4684722"/>
            <a:ext cx="350314" cy="35031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28" name="椭圆 427"/>
          <p:cNvSpPr/>
          <p:nvPr>
            <p:custDataLst>
              <p:tags r:id="rId112"/>
            </p:custDataLst>
          </p:nvPr>
        </p:nvSpPr>
        <p:spPr>
          <a:xfrm flipH="1">
            <a:off x="9768426" y="4711980"/>
            <a:ext cx="295796" cy="29579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29" name="序号"/>
          <p:cNvSpPr txBox="1"/>
          <p:nvPr>
            <p:custDataLst>
              <p:tags r:id="rId113"/>
            </p:custDataLst>
          </p:nvPr>
        </p:nvSpPr>
        <p:spPr>
          <a:xfrm flipH="1">
            <a:off x="10378576" y="4263068"/>
            <a:ext cx="1037023" cy="23257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 fontScale="85000"/>
          </a:bodyPr>
          <a:lstStyle/>
          <a:p>
            <a:pPr lvl="0" algn="ctr">
              <a:lnSpc>
                <a:spcPct val="130000"/>
              </a:lnSpc>
              <a:buClrTx/>
              <a:buSzTx/>
              <a:buFontTx/>
            </a:pPr>
            <a:r>
              <a:rPr lang="en-US" altLang="zh-CN" sz="1350" b="1" spc="15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MiSans Normal" panose="00000500000000000000" charset="-122"/>
              </a:rPr>
              <a:t>09</a:t>
            </a:r>
            <a:endParaRPr lang="en-US" altLang="zh-CN" sz="1350" b="1" spc="15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MiSans Normal" panose="00000500000000000000" charset="-122"/>
            </a:endParaRPr>
          </a:p>
        </p:txBody>
      </p:sp>
      <p:pic>
        <p:nvPicPr>
          <p:cNvPr id="336" name="图片 335" descr="343439383331313b343532303031383bd2b5bca8c9f3bacb"/>
          <p:cNvPicPr>
            <a:picLocks noChangeAspect="1"/>
          </p:cNvPicPr>
          <p:nvPr>
            <p:custDataLst>
              <p:tags r:id="rId114"/>
            </p:custDataLst>
          </p:nvPr>
        </p:nvPicPr>
        <p:blipFill>
          <a:blip r:embed="rId115">
            <a:extLst>
              <a:ext uri="{96DAC541-7B7A-43D3-8B79-37D633B846F1}">
                <asvg:svgBlip xmlns:asvg="http://schemas.microsoft.com/office/drawing/2016/SVG/main" r:embed="rId116"/>
              </a:ext>
            </a:extLst>
          </a:blip>
          <a:stretch>
            <a:fillRect/>
          </a:stretch>
        </p:blipFill>
        <p:spPr>
          <a:xfrm>
            <a:off x="9842375" y="4785930"/>
            <a:ext cx="147898" cy="147898"/>
          </a:xfrm>
          <a:prstGeom prst="rect">
            <a:avLst/>
          </a:prstGeom>
        </p:spPr>
      </p:pic>
      <p:sp>
        <p:nvSpPr>
          <p:cNvPr id="365" name="任意多边形 364"/>
          <p:cNvSpPr/>
          <p:nvPr>
            <p:custDataLst>
              <p:tags r:id="rId117"/>
            </p:custDataLst>
          </p:nvPr>
        </p:nvSpPr>
        <p:spPr>
          <a:xfrm>
            <a:off x="2292350" y="2452338"/>
            <a:ext cx="112519" cy="19893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94" h="343">
                <a:moveTo>
                  <a:pt x="171" y="0"/>
                </a:moveTo>
                <a:lnTo>
                  <a:pt x="172" y="0"/>
                </a:lnTo>
                <a:lnTo>
                  <a:pt x="180" y="0"/>
                </a:lnTo>
                <a:lnTo>
                  <a:pt x="181" y="0"/>
                </a:lnTo>
                <a:lnTo>
                  <a:pt x="189" y="1"/>
                </a:lnTo>
                <a:lnTo>
                  <a:pt x="194" y="2"/>
                </a:lnTo>
                <a:lnTo>
                  <a:pt x="194" y="194"/>
                </a:lnTo>
                <a:lnTo>
                  <a:pt x="194" y="341"/>
                </a:lnTo>
                <a:lnTo>
                  <a:pt x="189" y="342"/>
                </a:lnTo>
                <a:cubicBezTo>
                  <a:pt x="183" y="343"/>
                  <a:pt x="177" y="343"/>
                  <a:pt x="171" y="343"/>
                </a:cubicBezTo>
                <a:cubicBezTo>
                  <a:pt x="102" y="343"/>
                  <a:pt x="43" y="302"/>
                  <a:pt x="16" y="244"/>
                </a:cubicBezTo>
                <a:lnTo>
                  <a:pt x="15" y="241"/>
                </a:lnTo>
                <a:lnTo>
                  <a:pt x="14" y="239"/>
                </a:lnTo>
                <a:cubicBezTo>
                  <a:pt x="10" y="231"/>
                  <a:pt x="6" y="222"/>
                  <a:pt x="4" y="213"/>
                </a:cubicBezTo>
                <a:lnTo>
                  <a:pt x="2" y="204"/>
                </a:lnTo>
                <a:lnTo>
                  <a:pt x="0" y="204"/>
                </a:lnTo>
                <a:lnTo>
                  <a:pt x="0" y="180"/>
                </a:lnTo>
                <a:lnTo>
                  <a:pt x="0" y="177"/>
                </a:lnTo>
                <a:lnTo>
                  <a:pt x="0" y="172"/>
                </a:lnTo>
                <a:cubicBezTo>
                  <a:pt x="0" y="163"/>
                  <a:pt x="1" y="154"/>
                  <a:pt x="2" y="145"/>
                </a:cubicBezTo>
                <a:lnTo>
                  <a:pt x="3" y="137"/>
                </a:lnTo>
                <a:cubicBezTo>
                  <a:pt x="19" y="58"/>
                  <a:pt x="88" y="0"/>
                  <a:pt x="171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372" name="任意多边形 371"/>
          <p:cNvSpPr/>
          <p:nvPr>
            <p:custDataLst>
              <p:tags r:id="rId118"/>
            </p:custDataLst>
          </p:nvPr>
        </p:nvSpPr>
        <p:spPr>
          <a:xfrm>
            <a:off x="2293511" y="2191343"/>
            <a:ext cx="1433156" cy="359594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420" h="620">
                <a:moveTo>
                  <a:pt x="225" y="0"/>
                </a:moveTo>
                <a:lnTo>
                  <a:pt x="2195" y="0"/>
                </a:lnTo>
                <a:cubicBezTo>
                  <a:pt x="2319" y="0"/>
                  <a:pt x="2420" y="101"/>
                  <a:pt x="2420" y="225"/>
                </a:cubicBezTo>
                <a:cubicBezTo>
                  <a:pt x="2420" y="349"/>
                  <a:pt x="2319" y="450"/>
                  <a:pt x="2195" y="450"/>
                </a:cubicBezTo>
                <a:lnTo>
                  <a:pt x="629" y="450"/>
                </a:lnTo>
                <a:lnTo>
                  <a:pt x="629" y="448"/>
                </a:lnTo>
                <a:lnTo>
                  <a:pt x="181" y="448"/>
                </a:lnTo>
                <a:lnTo>
                  <a:pt x="180" y="448"/>
                </a:lnTo>
                <a:lnTo>
                  <a:pt x="172" y="448"/>
                </a:lnTo>
                <a:lnTo>
                  <a:pt x="171" y="448"/>
                </a:lnTo>
                <a:cubicBezTo>
                  <a:pt x="88" y="448"/>
                  <a:pt x="19" y="506"/>
                  <a:pt x="3" y="585"/>
                </a:cubicBezTo>
                <a:lnTo>
                  <a:pt x="2" y="593"/>
                </a:lnTo>
                <a:cubicBezTo>
                  <a:pt x="1" y="602"/>
                  <a:pt x="0" y="611"/>
                  <a:pt x="0" y="620"/>
                </a:cubicBezTo>
                <a:lnTo>
                  <a:pt x="0" y="225"/>
                </a:lnTo>
                <a:lnTo>
                  <a:pt x="0" y="202"/>
                </a:lnTo>
                <a:lnTo>
                  <a:pt x="1" y="202"/>
                </a:lnTo>
                <a:lnTo>
                  <a:pt x="1" y="202"/>
                </a:lnTo>
                <a:cubicBezTo>
                  <a:pt x="13" y="89"/>
                  <a:pt x="109" y="0"/>
                  <a:pt x="225" y="0"/>
                </a:cubicBezTo>
                <a:close/>
              </a:path>
            </a:pathLst>
          </a:custGeom>
          <a:solidFill>
            <a:schemeClr val="accent1"/>
          </a:solidFill>
          <a:ln w="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pic>
        <p:nvPicPr>
          <p:cNvPr id="351" name="图形 2"/>
          <p:cNvPicPr>
            <a:picLocks noChangeAspect="1"/>
          </p:cNvPicPr>
          <p:nvPr>
            <p:custDataLst>
              <p:tags r:id="rId119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399648" y="2450599"/>
            <a:ext cx="1593234" cy="699469"/>
          </a:xfrm>
          <a:prstGeom prst="rect">
            <a:avLst/>
          </a:prstGeom>
        </p:spPr>
      </p:pic>
      <p:sp>
        <p:nvSpPr>
          <p:cNvPr id="352" name="标题"/>
          <p:cNvSpPr txBox="1"/>
          <p:nvPr>
            <p:custDataLst>
              <p:tags r:id="rId120"/>
            </p:custDataLst>
          </p:nvPr>
        </p:nvSpPr>
        <p:spPr>
          <a:xfrm>
            <a:off x="2465574" y="2467998"/>
            <a:ext cx="1093475" cy="873852"/>
          </a:xfrm>
          <a:prstGeom prst="rect">
            <a:avLst/>
          </a:prstGeom>
          <a:noFill/>
        </p:spPr>
        <p:txBody>
          <a:bodyPr wrap="square" lIns="0" tIns="0" rIns="0" bIns="53816" rtlCol="0" anchor="ctr" anchorCtr="0">
            <a:noAutofit/>
          </a:bodyPr>
          <a:lstStyle/>
          <a:p>
            <a:pPr indent="0" algn="ctr" fontAlgn="auto">
              <a:lnSpc>
                <a:spcPct val="130000"/>
              </a:lnSpc>
            </a:pPr>
            <a:r>
              <a:rPr lang="zh-CN" altLang="en-US" sz="1200" b="1" spc="150" dirty="0">
                <a:latin typeface="Arial" panose="020B0604020202020204" pitchFamily="34" charset="0"/>
                <a:ea typeface="微软雅黑" panose="020B0503020204020204" charset="-122"/>
                <a:sym typeface="MiSans Normal" panose="00000500000000000000" charset="-122"/>
              </a:rPr>
              <a:t>使用人</a:t>
            </a:r>
            <a:r>
              <a:rPr lang="en-US" altLang="zh-CN" sz="1200" b="1" spc="150" dirty="0">
                <a:latin typeface="Arial" panose="020B0604020202020204" pitchFamily="34" charset="0"/>
                <a:ea typeface="微软雅黑" panose="020B0503020204020204" charset="-122"/>
                <a:sym typeface="MiSans Normal" panose="00000500000000000000" charset="-122"/>
              </a:rPr>
              <a:t>/</a:t>
            </a:r>
            <a:r>
              <a:rPr lang="zh-CN" altLang="en-US" sz="1200" b="1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MiSans Normal" panose="00000500000000000000" charset="-122"/>
              </a:rPr>
              <a:t>部门管理员</a:t>
            </a:r>
            <a:r>
              <a:rPr lang="zh-CN" altLang="en-US" sz="1200" b="1" spc="150" dirty="0">
                <a:latin typeface="Arial" panose="020B0604020202020204" pitchFamily="34" charset="0"/>
                <a:ea typeface="微软雅黑" panose="020B0503020204020204" charset="-122"/>
                <a:sym typeface="MiSans Normal" panose="00000500000000000000" charset="-122"/>
              </a:rPr>
              <a:t>发起申请</a:t>
            </a:r>
            <a:endParaRPr lang="zh-CN" altLang="en-US" sz="1200" b="1" spc="150" dirty="0">
              <a:latin typeface="Arial" panose="020B0604020202020204" pitchFamily="34" charset="0"/>
              <a:ea typeface="微软雅黑" panose="020B0503020204020204" charset="-122"/>
              <a:sym typeface="MiSans Normal" panose="00000500000000000000" charset="-122"/>
            </a:endParaRPr>
          </a:p>
        </p:txBody>
      </p:sp>
      <p:sp>
        <p:nvSpPr>
          <p:cNvPr id="355" name="平行四边形 354"/>
          <p:cNvSpPr/>
          <p:nvPr>
            <p:custDataLst>
              <p:tags r:id="rId121"/>
            </p:custDataLst>
          </p:nvPr>
        </p:nvSpPr>
        <p:spPr>
          <a:xfrm>
            <a:off x="2455327" y="2191923"/>
            <a:ext cx="200096" cy="272596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356" name="平行四边形 355"/>
          <p:cNvSpPr/>
          <p:nvPr>
            <p:custDataLst>
              <p:tags r:id="rId122"/>
            </p:custDataLst>
          </p:nvPr>
        </p:nvSpPr>
        <p:spPr>
          <a:xfrm>
            <a:off x="2863061" y="2191923"/>
            <a:ext cx="200096" cy="272596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357" name="平行四边形 356"/>
          <p:cNvSpPr/>
          <p:nvPr>
            <p:custDataLst>
              <p:tags r:id="rId123"/>
            </p:custDataLst>
          </p:nvPr>
        </p:nvSpPr>
        <p:spPr>
          <a:xfrm>
            <a:off x="3270214" y="2191923"/>
            <a:ext cx="200096" cy="272596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359" name="椭圆 358"/>
          <p:cNvSpPr/>
          <p:nvPr>
            <p:custDataLst>
              <p:tags r:id="rId124"/>
            </p:custDataLst>
          </p:nvPr>
        </p:nvSpPr>
        <p:spPr>
          <a:xfrm>
            <a:off x="3798005" y="2614156"/>
            <a:ext cx="350314" cy="35031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360" name="椭圆 359"/>
          <p:cNvSpPr/>
          <p:nvPr>
            <p:custDataLst>
              <p:tags r:id="rId125"/>
            </p:custDataLst>
          </p:nvPr>
        </p:nvSpPr>
        <p:spPr>
          <a:xfrm>
            <a:off x="3825265" y="2641415"/>
            <a:ext cx="295796" cy="29579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pic>
        <p:nvPicPr>
          <p:cNvPr id="361" name="图片 360" descr="343435383036303b343532343136343bcfeec4bfb7b6cea7"/>
          <p:cNvPicPr>
            <a:picLocks noChangeAspect="1"/>
          </p:cNvPicPr>
          <p:nvPr>
            <p:custDataLst>
              <p:tags r:id="rId126"/>
            </p:custDataLst>
          </p:nvPr>
        </p:nvPicPr>
        <p:blipFill>
          <a:blip r:embed="rId127"/>
          <a:stretch>
            <a:fillRect/>
          </a:stretch>
        </p:blipFill>
        <p:spPr>
          <a:xfrm>
            <a:off x="3891094" y="2707534"/>
            <a:ext cx="164138" cy="164138"/>
          </a:xfrm>
          <a:prstGeom prst="rect">
            <a:avLst/>
          </a:prstGeom>
        </p:spPr>
      </p:pic>
      <p:sp>
        <p:nvSpPr>
          <p:cNvPr id="362" name="序号"/>
          <p:cNvSpPr txBox="1"/>
          <p:nvPr>
            <p:custDataLst>
              <p:tags r:id="rId128"/>
            </p:custDataLst>
          </p:nvPr>
        </p:nvSpPr>
        <p:spPr>
          <a:xfrm>
            <a:off x="2495347" y="2192502"/>
            <a:ext cx="1037023" cy="23257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 fontScale="85000"/>
          </a:bodyPr>
          <a:lstStyle/>
          <a:p>
            <a:pPr lvl="0" algn="ctr">
              <a:lnSpc>
                <a:spcPct val="130000"/>
              </a:lnSpc>
              <a:buClrTx/>
              <a:buSzTx/>
              <a:buFontTx/>
            </a:pPr>
            <a:r>
              <a:rPr lang="en-US" altLang="zh-CN" sz="1350" b="1" spc="15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MiSans Normal" panose="00000500000000000000" charset="-122"/>
              </a:rPr>
              <a:t>01</a:t>
            </a:r>
            <a:endParaRPr lang="en-US" altLang="zh-CN" sz="1350" b="1" spc="15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MiSans Normal" panose="00000500000000000000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5757545" y="1701165"/>
            <a:ext cx="508000" cy="43243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5807710" y="1628775"/>
            <a:ext cx="508000" cy="43243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7664450" y="1484630"/>
            <a:ext cx="1005840" cy="337185"/>
          </a:xfrm>
          <a:prstGeom prst="rect">
            <a:avLst/>
          </a:prstGeom>
          <a:gradFill>
            <a:gsLst>
              <a:gs pos="70000">
                <a:srgbClr val="D0A1F2"/>
              </a:gs>
              <a:gs pos="0">
                <a:srgbClr val="F5EEFE"/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1600" b="1">
                <a:solidFill>
                  <a:srgbClr val="FF0000"/>
                </a:solidFill>
                <a:latin typeface="宋体" panose="02010600030101010101" pitchFamily="2" charset="-122"/>
              </a:rPr>
              <a:t>调剂认领</a:t>
            </a:r>
            <a:endParaRPr lang="zh-CN" altLang="en-US" sz="16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567940" y="1525270"/>
            <a:ext cx="1006475" cy="337185"/>
          </a:xfrm>
          <a:prstGeom prst="rect">
            <a:avLst/>
          </a:prstGeom>
          <a:gradFill>
            <a:gsLst>
              <a:gs pos="50000">
                <a:srgbClr val="FFC7C8"/>
              </a:gs>
              <a:gs pos="0">
                <a:srgbClr val="FAF5F2"/>
              </a:gs>
              <a:gs pos="99000">
                <a:srgbClr val="FE90A9"/>
              </a:gs>
            </a:gsLst>
            <a:lin ang="16200000" scaled="0"/>
          </a:gradFill>
        </p:spPr>
        <p:txBody>
          <a:bodyPr wrap="square" rtlCol="0">
            <a:spAutoFit/>
          </a:bodyPr>
          <a:p>
            <a:r>
              <a:rPr lang="zh-CN" altLang="en-US" sz="1600" b="1">
                <a:solidFill>
                  <a:srgbClr val="FF0000"/>
                </a:solidFill>
              </a:rPr>
              <a:t>调剂发布</a:t>
            </a:r>
            <a:endParaRPr lang="zh-CN" altLang="en-US" sz="1600" b="1">
              <a:solidFill>
                <a:srgbClr val="FF0000"/>
              </a:solidFill>
            </a:endParaRPr>
          </a:p>
        </p:txBody>
      </p:sp>
      <p:sp>
        <p:nvSpPr>
          <p:cNvPr id="9" name="下箭头 8"/>
          <p:cNvSpPr/>
          <p:nvPr/>
        </p:nvSpPr>
        <p:spPr>
          <a:xfrm>
            <a:off x="2999740" y="1897380"/>
            <a:ext cx="116205" cy="31686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0" name="下箭头 9"/>
          <p:cNvSpPr/>
          <p:nvPr/>
        </p:nvSpPr>
        <p:spPr>
          <a:xfrm>
            <a:off x="8145145" y="1832610"/>
            <a:ext cx="86360" cy="36004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</p:spTree>
    <p:custDataLst>
      <p:tags r:id="rId129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1"/>
          </p:nvPr>
        </p:nvSpPr>
        <p:spPr>
          <a:xfrm>
            <a:off x="551885" y="332810"/>
            <a:ext cx="10969200" cy="705600"/>
          </a:xfrm>
        </p:spPr>
        <p:txBody>
          <a:bodyPr/>
          <a:p>
            <a:r>
              <a:rPr lang="zh-CN" altLang="en-US"/>
              <a:t>维修维护申请审批流程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91135" y="981075"/>
            <a:ext cx="11487150" cy="57302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2300" b="1">
                <a:solidFill>
                  <a:srgbClr val="FF0000"/>
                </a:solidFill>
              </a:rPr>
              <a:t>1.</a:t>
            </a:r>
            <a:r>
              <a:rPr lang="zh-CN" altLang="en-US" sz="2300" b="1">
                <a:solidFill>
                  <a:srgbClr val="FF0000"/>
                </a:solidFill>
              </a:rPr>
              <a:t>维修维护预算</a:t>
            </a:r>
            <a:r>
              <a:rPr lang="en-US" altLang="zh-CN" sz="2300" b="1">
                <a:solidFill>
                  <a:srgbClr val="FF0000"/>
                </a:solidFill>
              </a:rPr>
              <a:t>2</a:t>
            </a:r>
            <a:r>
              <a:rPr lang="zh-CN" altLang="en-US" sz="2300" b="1">
                <a:solidFill>
                  <a:srgbClr val="FF0000"/>
                </a:solidFill>
              </a:rPr>
              <a:t>万</a:t>
            </a:r>
            <a:r>
              <a:rPr lang="en-US" altLang="zh-CN" sz="2300" b="1">
                <a:solidFill>
                  <a:srgbClr val="FF0000"/>
                </a:solidFill>
              </a:rPr>
              <a:t>—50</a:t>
            </a:r>
            <a:r>
              <a:rPr lang="zh-CN" altLang="en-US" sz="2300" b="1">
                <a:solidFill>
                  <a:srgbClr val="FF0000"/>
                </a:solidFill>
              </a:rPr>
              <a:t>万：</a:t>
            </a:r>
            <a:r>
              <a:rPr lang="zh-CN" altLang="en-US" sz="2300"/>
              <a:t>使用人登入上海大学智慧资产管理平台，进入维修维护管理业务，选择</a:t>
            </a:r>
            <a:r>
              <a:rPr lang="en-US" altLang="zh-CN" sz="2300"/>
              <a:t>“</a:t>
            </a:r>
            <a:r>
              <a:rPr lang="zh-CN" altLang="en-US" sz="2300"/>
              <a:t>维修维护申请</a:t>
            </a:r>
            <a:r>
              <a:rPr lang="en-US" altLang="zh-CN" sz="2300"/>
              <a:t>”</a:t>
            </a:r>
            <a:r>
              <a:rPr lang="zh-CN" altLang="en-US" sz="2300"/>
              <a:t>，点击</a:t>
            </a:r>
            <a:r>
              <a:rPr lang="en-US" altLang="zh-CN" sz="2300">
                <a:solidFill>
                  <a:srgbClr val="FF0000"/>
                </a:solidFill>
              </a:rPr>
              <a:t>“</a:t>
            </a:r>
            <a:r>
              <a:rPr lang="zh-CN" altLang="en-US" sz="2300">
                <a:solidFill>
                  <a:srgbClr val="FF0000"/>
                </a:solidFill>
              </a:rPr>
              <a:t>申请维修</a:t>
            </a:r>
            <a:r>
              <a:rPr lang="en-US" altLang="zh-CN" sz="2300">
                <a:solidFill>
                  <a:srgbClr val="FF0000"/>
                </a:solidFill>
              </a:rPr>
              <a:t>”</a:t>
            </a:r>
            <a:r>
              <a:rPr lang="zh-CN" altLang="en-US" sz="2300"/>
              <a:t>，填写维修维护申请表，提交部门管理员审核</a:t>
            </a:r>
            <a:r>
              <a:rPr lang="en-US" altLang="zh-CN" sz="2300"/>
              <a:t>——</a:t>
            </a:r>
            <a:r>
              <a:rPr lang="zh-CN" altLang="en-US" sz="2300"/>
              <a:t>部门领导审核，</a:t>
            </a:r>
            <a:r>
              <a:rPr lang="zh-CN" sz="2300"/>
              <a:t>申请结束。</a:t>
            </a:r>
            <a:endParaRPr lang="zh-CN" sz="2300"/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n-US" altLang="zh-CN" sz="2300" b="1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2300" b="1">
                <a:solidFill>
                  <a:srgbClr val="FF0000"/>
                </a:solidFill>
              </a:rPr>
              <a:t>2.维修维护预算≥50万元：</a:t>
            </a:r>
            <a:r>
              <a:rPr lang="en-US" altLang="zh-CN" sz="2300"/>
              <a:t>使用人登入上海大学智慧资产管理平台，进入维修维护管理业务</a:t>
            </a:r>
            <a:r>
              <a:rPr lang="zh-CN" altLang="en-US" sz="2300"/>
              <a:t>，</a:t>
            </a:r>
            <a:r>
              <a:rPr lang="en-US" altLang="zh-CN" sz="2300"/>
              <a:t>选择“维修维护申请”，点击</a:t>
            </a:r>
            <a:r>
              <a:rPr lang="en-US" altLang="zh-CN" sz="2300">
                <a:solidFill>
                  <a:srgbClr val="FF0000"/>
                </a:solidFill>
              </a:rPr>
              <a:t>“申请维修”</a:t>
            </a:r>
            <a:r>
              <a:rPr lang="en-US" altLang="zh-CN" sz="2300"/>
              <a:t>，填写维修维护申请表，提交部门管理员</a:t>
            </a:r>
            <a:r>
              <a:rPr lang="zh-CN" altLang="en-US" sz="2300"/>
              <a:t>审核</a:t>
            </a:r>
            <a:r>
              <a:rPr lang="en-US" altLang="zh-CN" sz="2300"/>
              <a:t>——部门领导审核——</a:t>
            </a:r>
            <a:r>
              <a:rPr lang="zh-CN" altLang="en-US" sz="2300"/>
              <a:t>归口部门管理员审核，申请结束。</a:t>
            </a:r>
            <a:endParaRPr lang="en-US" altLang="zh-CN" sz="2300"/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zh-CN" sz="2300" b="1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1"/>
          </p:nvPr>
        </p:nvSpPr>
        <p:spPr>
          <a:xfrm>
            <a:off x="608400" y="477590"/>
            <a:ext cx="10969200" cy="705600"/>
          </a:xfrm>
        </p:spPr>
        <p:txBody>
          <a:bodyPr/>
          <a:p>
            <a:r>
              <a:rPr>
                <a:sym typeface="+mn-ea"/>
              </a:rPr>
              <a:t>维修维护申请审批流程</a:t>
            </a:r>
            <a:endParaRPr lang="zh-CN" altLang="en-US"/>
          </a:p>
        </p:txBody>
      </p:sp>
      <p:cxnSp>
        <p:nvCxnSpPr>
          <p:cNvPr id="17" name="直接连接符 16"/>
          <p:cNvCxnSpPr/>
          <p:nvPr>
            <p:custDataLst>
              <p:tags r:id="rId1"/>
            </p:custDataLst>
          </p:nvPr>
        </p:nvCxnSpPr>
        <p:spPr>
          <a:xfrm>
            <a:off x="2586289" y="2444549"/>
            <a:ext cx="6939481" cy="18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>
            <p:custDataLst>
              <p:tags r:id="rId2"/>
            </p:custDataLst>
          </p:nvPr>
        </p:nvCxnSpPr>
        <p:spPr>
          <a:xfrm flipV="1">
            <a:off x="2586289" y="4507707"/>
            <a:ext cx="6939481" cy="2034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弧形 20"/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8493174" y="2444549"/>
            <a:ext cx="2065191" cy="2065191"/>
          </a:xfrm>
          <a:prstGeom prst="arc">
            <a:avLst>
              <a:gd name="adj1" fmla="val 16182496"/>
              <a:gd name="adj2" fmla="val 5427152"/>
            </a:avLst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22" name="矩形 21"/>
          <p:cNvSpPr/>
          <p:nvPr>
            <p:custDataLst>
              <p:tags r:id="rId4"/>
            </p:custDataLst>
          </p:nvPr>
        </p:nvSpPr>
        <p:spPr>
          <a:xfrm>
            <a:off x="2805789" y="2975658"/>
            <a:ext cx="1787116" cy="92957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使用人填写维修申请表</a:t>
            </a:r>
            <a:endParaRPr lang="zh-CN" altLang="en-US" sz="10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（维修预算</a:t>
            </a:r>
            <a:r>
              <a:rPr lang="en-US" altLang="zh-CN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</a:t>
            </a:r>
            <a:r>
              <a:rPr lang="zh-CN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万</a:t>
            </a:r>
            <a:r>
              <a:rPr lang="en-US" altLang="zh-CN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-50</a:t>
            </a:r>
            <a:r>
              <a:rPr lang="zh-CN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万以下或≥50万元）</a:t>
            </a:r>
            <a:endParaRPr lang="zh-CN" altLang="en-US" sz="10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3" name="矩形 22"/>
          <p:cNvSpPr/>
          <p:nvPr>
            <p:custDataLst>
              <p:tags r:id="rId5"/>
            </p:custDataLst>
          </p:nvPr>
        </p:nvSpPr>
        <p:spPr>
          <a:xfrm>
            <a:off x="2805903" y="2573333"/>
            <a:ext cx="1468386" cy="34161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350" b="1" dirty="0">
                <a:solidFill>
                  <a:schemeClr val="tx1"/>
                </a:solidFill>
                <a:latin typeface="+mn-ea"/>
                <a:cs typeface="+mn-ea"/>
              </a:rPr>
              <a:t>1</a:t>
            </a:r>
            <a:endParaRPr lang="en-US" altLang="zh-CN" sz="1350" b="1" dirty="0">
              <a:solidFill>
                <a:schemeClr val="tx1"/>
              </a:solidFill>
              <a:latin typeface="+mn-ea"/>
              <a:cs typeface="+mn-ea"/>
            </a:endParaRPr>
          </a:p>
        </p:txBody>
      </p:sp>
      <p:sp>
        <p:nvSpPr>
          <p:cNvPr id="24" name="图片 11" descr="343439383331313b343532303031393bd2b5bca8b9dcc0ed"/>
          <p:cNvSpPr/>
          <p:nvPr>
            <p:custDataLst>
              <p:tags r:id="rId6"/>
            </p:custDataLst>
          </p:nvPr>
        </p:nvSpPr>
        <p:spPr>
          <a:xfrm>
            <a:off x="3401209" y="1972655"/>
            <a:ext cx="277775" cy="257870"/>
          </a:xfrm>
          <a:custGeom>
            <a:avLst/>
            <a:gdLst>
              <a:gd name="connsiteX0" fmla="*/ 190126 w 215272"/>
              <a:gd name="connsiteY0" fmla="*/ 115 h 199846"/>
              <a:gd name="connsiteX1" fmla="*/ 24826 w 215272"/>
              <a:gd name="connsiteY1" fmla="*/ 115 h 199846"/>
              <a:gd name="connsiteX2" fmla="*/ 114 w 215272"/>
              <a:gd name="connsiteY2" fmla="*/ 25027 h 199846"/>
              <a:gd name="connsiteX3" fmla="*/ 114 w 215272"/>
              <a:gd name="connsiteY3" fmla="*/ 132423 h 199846"/>
              <a:gd name="connsiteX4" fmla="*/ 24826 w 215272"/>
              <a:gd name="connsiteY4" fmla="*/ 157335 h 199846"/>
              <a:gd name="connsiteX5" fmla="*/ 86883 w 215272"/>
              <a:gd name="connsiteY5" fmla="*/ 157335 h 199846"/>
              <a:gd name="connsiteX6" fmla="*/ 86883 w 215272"/>
              <a:gd name="connsiteY6" fmla="*/ 187783 h 199846"/>
              <a:gd name="connsiteX7" fmla="*/ 52834 w 215272"/>
              <a:gd name="connsiteY7" fmla="*/ 187783 h 199846"/>
              <a:gd name="connsiteX8" fmla="*/ 46793 w 215272"/>
              <a:gd name="connsiteY8" fmla="*/ 193872 h 199846"/>
              <a:gd name="connsiteX9" fmla="*/ 52834 w 215272"/>
              <a:gd name="connsiteY9" fmla="*/ 199961 h 199846"/>
              <a:gd name="connsiteX10" fmla="*/ 157725 w 215272"/>
              <a:gd name="connsiteY10" fmla="*/ 199961 h 199846"/>
              <a:gd name="connsiteX11" fmla="*/ 163765 w 215272"/>
              <a:gd name="connsiteY11" fmla="*/ 193872 h 199846"/>
              <a:gd name="connsiteX12" fmla="*/ 157725 w 215272"/>
              <a:gd name="connsiteY12" fmla="*/ 187783 h 199846"/>
              <a:gd name="connsiteX13" fmla="*/ 124226 w 215272"/>
              <a:gd name="connsiteY13" fmla="*/ 187783 h 199846"/>
              <a:gd name="connsiteX14" fmla="*/ 124226 w 215272"/>
              <a:gd name="connsiteY14" fmla="*/ 157335 h 199846"/>
              <a:gd name="connsiteX15" fmla="*/ 190674 w 215272"/>
              <a:gd name="connsiteY15" fmla="*/ 157335 h 199846"/>
              <a:gd name="connsiteX16" fmla="*/ 215387 w 215272"/>
              <a:gd name="connsiteY16" fmla="*/ 132423 h 199846"/>
              <a:gd name="connsiteX17" fmla="*/ 215387 w 215272"/>
              <a:gd name="connsiteY17" fmla="*/ 25027 h 199846"/>
              <a:gd name="connsiteX18" fmla="*/ 190126 w 215272"/>
              <a:gd name="connsiteY18" fmla="*/ 115 h 199846"/>
              <a:gd name="connsiteX19" fmla="*/ 179142 w 215272"/>
              <a:gd name="connsiteY19" fmla="*/ 37206 h 199846"/>
              <a:gd name="connsiteX20" fmla="*/ 179142 w 215272"/>
              <a:gd name="connsiteY20" fmla="*/ 37206 h 199846"/>
              <a:gd name="connsiteX21" fmla="*/ 179142 w 215272"/>
              <a:gd name="connsiteY21" fmla="*/ 37759 h 199846"/>
              <a:gd name="connsiteX22" fmla="*/ 117636 w 215272"/>
              <a:gd name="connsiteY22" fmla="*/ 120245 h 199846"/>
              <a:gd name="connsiteX23" fmla="*/ 115988 w 215272"/>
              <a:gd name="connsiteY23" fmla="*/ 119137 h 199846"/>
              <a:gd name="connsiteX24" fmla="*/ 67661 w 215272"/>
              <a:gd name="connsiteY24" fmla="*/ 83708 h 199846"/>
              <a:gd name="connsiteX25" fmla="*/ 50637 w 215272"/>
              <a:gd name="connsiteY25" fmla="*/ 105851 h 199846"/>
              <a:gd name="connsiteX26" fmla="*/ 42949 w 215272"/>
              <a:gd name="connsiteY26" fmla="*/ 108619 h 199846"/>
              <a:gd name="connsiteX27" fmla="*/ 39105 w 215272"/>
              <a:gd name="connsiteY27" fmla="*/ 100315 h 199846"/>
              <a:gd name="connsiteX28" fmla="*/ 39654 w 215272"/>
              <a:gd name="connsiteY28" fmla="*/ 99208 h 199846"/>
              <a:gd name="connsiteX29" fmla="*/ 62719 w 215272"/>
              <a:gd name="connsiteY29" fmla="*/ 68760 h 199846"/>
              <a:gd name="connsiteX30" fmla="*/ 64916 w 215272"/>
              <a:gd name="connsiteY30" fmla="*/ 65992 h 199846"/>
              <a:gd name="connsiteX31" fmla="*/ 114889 w 215272"/>
              <a:gd name="connsiteY31" fmla="*/ 103083 h 199846"/>
              <a:gd name="connsiteX32" fmla="*/ 169257 w 215272"/>
              <a:gd name="connsiteY32" fmla="*/ 30562 h 199846"/>
              <a:gd name="connsiteX33" fmla="*/ 175847 w 215272"/>
              <a:gd name="connsiteY33" fmla="*/ 29455 h 199846"/>
              <a:gd name="connsiteX34" fmla="*/ 179142 w 215272"/>
              <a:gd name="connsiteY34" fmla="*/ 37206 h 199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15272" h="199846">
                <a:moveTo>
                  <a:pt x="190126" y="115"/>
                </a:moveTo>
                <a:lnTo>
                  <a:pt x="24826" y="115"/>
                </a:lnTo>
                <a:cubicBezTo>
                  <a:pt x="11097" y="115"/>
                  <a:pt x="114" y="11187"/>
                  <a:pt x="114" y="25027"/>
                </a:cubicBezTo>
                <a:lnTo>
                  <a:pt x="114" y="132423"/>
                </a:lnTo>
                <a:cubicBezTo>
                  <a:pt x="114" y="146263"/>
                  <a:pt x="11097" y="157335"/>
                  <a:pt x="24826" y="157335"/>
                </a:cubicBezTo>
                <a:lnTo>
                  <a:pt x="86883" y="157335"/>
                </a:lnTo>
                <a:lnTo>
                  <a:pt x="86883" y="187783"/>
                </a:lnTo>
                <a:lnTo>
                  <a:pt x="52834" y="187783"/>
                </a:lnTo>
                <a:cubicBezTo>
                  <a:pt x="49539" y="187783"/>
                  <a:pt x="46793" y="190550"/>
                  <a:pt x="46793" y="193872"/>
                </a:cubicBezTo>
                <a:cubicBezTo>
                  <a:pt x="46793" y="197194"/>
                  <a:pt x="49539" y="199961"/>
                  <a:pt x="52834" y="199961"/>
                </a:cubicBezTo>
                <a:lnTo>
                  <a:pt x="157725" y="199961"/>
                </a:lnTo>
                <a:cubicBezTo>
                  <a:pt x="161020" y="199961"/>
                  <a:pt x="163765" y="197194"/>
                  <a:pt x="163765" y="193872"/>
                </a:cubicBezTo>
                <a:cubicBezTo>
                  <a:pt x="163765" y="190550"/>
                  <a:pt x="161020" y="187783"/>
                  <a:pt x="157725" y="187783"/>
                </a:cubicBezTo>
                <a:lnTo>
                  <a:pt x="124226" y="187783"/>
                </a:lnTo>
                <a:lnTo>
                  <a:pt x="124226" y="157335"/>
                </a:lnTo>
                <a:lnTo>
                  <a:pt x="190674" y="157335"/>
                </a:lnTo>
                <a:cubicBezTo>
                  <a:pt x="204404" y="157335"/>
                  <a:pt x="215387" y="146263"/>
                  <a:pt x="215387" y="132423"/>
                </a:cubicBezTo>
                <a:lnTo>
                  <a:pt x="215387" y="25027"/>
                </a:lnTo>
                <a:cubicBezTo>
                  <a:pt x="214838" y="11740"/>
                  <a:pt x="203854" y="115"/>
                  <a:pt x="190126" y="115"/>
                </a:cubicBezTo>
                <a:moveTo>
                  <a:pt x="179142" y="37206"/>
                </a:moveTo>
                <a:cubicBezTo>
                  <a:pt x="179142" y="37206"/>
                  <a:pt x="179142" y="37759"/>
                  <a:pt x="179142" y="37206"/>
                </a:cubicBezTo>
                <a:lnTo>
                  <a:pt x="179142" y="37759"/>
                </a:lnTo>
                <a:lnTo>
                  <a:pt x="117636" y="120245"/>
                </a:lnTo>
                <a:lnTo>
                  <a:pt x="115988" y="119137"/>
                </a:lnTo>
                <a:lnTo>
                  <a:pt x="67661" y="83708"/>
                </a:lnTo>
                <a:lnTo>
                  <a:pt x="50637" y="105851"/>
                </a:lnTo>
                <a:cubicBezTo>
                  <a:pt x="48990" y="108619"/>
                  <a:pt x="45695" y="109726"/>
                  <a:pt x="42949" y="108619"/>
                </a:cubicBezTo>
                <a:cubicBezTo>
                  <a:pt x="39654" y="107511"/>
                  <a:pt x="38006" y="103636"/>
                  <a:pt x="39105" y="100315"/>
                </a:cubicBezTo>
                <a:cubicBezTo>
                  <a:pt x="39105" y="99762"/>
                  <a:pt x="39105" y="99762"/>
                  <a:pt x="39654" y="99208"/>
                </a:cubicBezTo>
                <a:lnTo>
                  <a:pt x="62719" y="68760"/>
                </a:lnTo>
                <a:lnTo>
                  <a:pt x="64916" y="65992"/>
                </a:lnTo>
                <a:lnTo>
                  <a:pt x="114889" y="103083"/>
                </a:lnTo>
                <a:lnTo>
                  <a:pt x="169257" y="30562"/>
                </a:lnTo>
                <a:cubicBezTo>
                  <a:pt x="170905" y="28902"/>
                  <a:pt x="173651" y="28348"/>
                  <a:pt x="175847" y="29455"/>
                </a:cubicBezTo>
                <a:cubicBezTo>
                  <a:pt x="179142" y="30562"/>
                  <a:pt x="180789" y="33884"/>
                  <a:pt x="179142" y="37206"/>
                </a:cubicBezTo>
              </a:path>
            </a:pathLst>
          </a:custGeom>
          <a:gradFill flip="none" rotWithShape="1">
            <a:gsLst>
              <a:gs pos="99301">
                <a:schemeClr val="accent1">
                  <a:lumMod val="7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68000">
                <a:schemeClr val="accent1"/>
              </a:gs>
            </a:gsLst>
            <a:lin ang="2700000" scaled="1"/>
            <a:tileRect/>
          </a:gradFill>
          <a:ln w="7495" cap="flat">
            <a:noFill/>
            <a:prstDash val="solid"/>
            <a:miter/>
          </a:ln>
          <a:effectLst>
            <a:outerShdw blurRad="190500" sx="102000" sy="102000" algn="ctr" rotWithShape="0">
              <a:schemeClr val="accent1">
                <a:alpha val="12000"/>
              </a:schemeClr>
            </a:outerShdw>
          </a:effectLst>
        </p:spPr>
        <p:txBody>
          <a:bodyPr rtlCol="0" anchor="ctr"/>
          <a:p>
            <a:endParaRPr lang="zh-CN" altLang="en-US" sz="1350"/>
          </a:p>
        </p:txBody>
      </p:sp>
      <p:sp>
        <p:nvSpPr>
          <p:cNvPr id="25" name="等腰三角形 112"/>
          <p:cNvSpPr/>
          <p:nvPr>
            <p:custDataLst>
              <p:tags r:id="rId7"/>
            </p:custDataLst>
          </p:nvPr>
        </p:nvSpPr>
        <p:spPr>
          <a:xfrm>
            <a:off x="3501163" y="2375122"/>
            <a:ext cx="123706" cy="146688"/>
          </a:xfrm>
          <a:custGeom>
            <a:avLst/>
            <a:gdLst>
              <a:gd name="connsiteX0" fmla="*/ 111367 w 364207"/>
              <a:gd name="connsiteY0" fmla="*/ 11834 h 431867"/>
              <a:gd name="connsiteX1" fmla="*/ 331597 w 364207"/>
              <a:gd name="connsiteY1" fmla="*/ 155650 h 431867"/>
              <a:gd name="connsiteX2" fmla="*/ 331597 w 364207"/>
              <a:gd name="connsiteY2" fmla="*/ 276219 h 431867"/>
              <a:gd name="connsiteX3" fmla="*/ 111367 w 364207"/>
              <a:gd name="connsiteY3" fmla="*/ 420034 h 431867"/>
              <a:gd name="connsiteX4" fmla="*/ 0 w 364207"/>
              <a:gd name="connsiteY4" fmla="*/ 359750 h 431867"/>
              <a:gd name="connsiteX5" fmla="*/ 0 w 364207"/>
              <a:gd name="connsiteY5" fmla="*/ 72118 h 431867"/>
              <a:gd name="connsiteX6" fmla="*/ 111367 w 364207"/>
              <a:gd name="connsiteY6" fmla="*/ 11834 h 431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4207" h="431867">
                <a:moveTo>
                  <a:pt x="111367" y="11834"/>
                </a:moveTo>
                <a:lnTo>
                  <a:pt x="331597" y="155650"/>
                </a:lnTo>
                <a:cubicBezTo>
                  <a:pt x="375077" y="184044"/>
                  <a:pt x="375077" y="247825"/>
                  <a:pt x="331597" y="276219"/>
                </a:cubicBezTo>
                <a:lnTo>
                  <a:pt x="111367" y="420034"/>
                </a:lnTo>
                <a:cubicBezTo>
                  <a:pt x="63479" y="451306"/>
                  <a:pt x="0" y="416944"/>
                  <a:pt x="0" y="359750"/>
                </a:cubicBezTo>
                <a:lnTo>
                  <a:pt x="0" y="72118"/>
                </a:lnTo>
                <a:cubicBezTo>
                  <a:pt x="0" y="14924"/>
                  <a:pt x="63479" y="-19438"/>
                  <a:pt x="111367" y="11834"/>
                </a:cubicBezTo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99000">
                <a:schemeClr val="accent1"/>
              </a:gs>
            </a:gsLst>
            <a:lin ang="5400000" scaled="1"/>
          </a:gradFill>
          <a:ln>
            <a:noFill/>
          </a:ln>
          <a:effectLst>
            <a:outerShdw blurRad="63500" dist="114300" dir="3900000" sx="102000" sy="102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schemeClr val="tx1"/>
              </a:solidFill>
            </a:endParaRPr>
          </a:p>
        </p:txBody>
      </p:sp>
      <p:sp>
        <p:nvSpPr>
          <p:cNvPr id="26" name="矩形 25"/>
          <p:cNvSpPr/>
          <p:nvPr>
            <p:custDataLst>
              <p:tags r:id="rId8"/>
            </p:custDataLst>
          </p:nvPr>
        </p:nvSpPr>
        <p:spPr>
          <a:xfrm>
            <a:off x="4745124" y="2975658"/>
            <a:ext cx="1794088" cy="89007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部门资产管理员审批</a:t>
            </a:r>
            <a:endParaRPr lang="zh-CN" altLang="en-US" sz="1200" b="1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7" name="矩形 26"/>
          <p:cNvSpPr/>
          <p:nvPr>
            <p:custDataLst>
              <p:tags r:id="rId9"/>
            </p:custDataLst>
          </p:nvPr>
        </p:nvSpPr>
        <p:spPr>
          <a:xfrm>
            <a:off x="4744843" y="2573333"/>
            <a:ext cx="1468386" cy="34161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350" b="1" dirty="0">
                <a:solidFill>
                  <a:schemeClr val="tx1"/>
                </a:solidFill>
                <a:latin typeface="+mn-ea"/>
                <a:cs typeface="+mn-ea"/>
              </a:rPr>
              <a:t>2</a:t>
            </a:r>
            <a:endParaRPr lang="en-US" altLang="zh-CN" sz="1350" b="1" dirty="0">
              <a:solidFill>
                <a:schemeClr val="tx1"/>
              </a:solidFill>
              <a:latin typeface="+mn-ea"/>
              <a:cs typeface="+mn-ea"/>
            </a:endParaRPr>
          </a:p>
        </p:txBody>
      </p:sp>
      <p:sp>
        <p:nvSpPr>
          <p:cNvPr id="28" name="图片 11"/>
          <p:cNvSpPr/>
          <p:nvPr>
            <p:custDataLst>
              <p:tags r:id="rId10"/>
            </p:custDataLst>
          </p:nvPr>
        </p:nvSpPr>
        <p:spPr>
          <a:xfrm>
            <a:off x="5343112" y="1965599"/>
            <a:ext cx="277776" cy="277776"/>
          </a:xfrm>
          <a:custGeom>
            <a:avLst/>
            <a:gdLst>
              <a:gd name="connsiteX0" fmla="*/ 207991 w 215273"/>
              <a:gd name="connsiteY0" fmla="*/ 199918 h 215273"/>
              <a:gd name="connsiteX1" fmla="*/ 215387 w 215273"/>
              <a:gd name="connsiteY1" fmla="*/ 207991 h 215273"/>
              <a:gd name="connsiteX2" fmla="*/ 207991 w 215273"/>
              <a:gd name="connsiteY2" fmla="*/ 215387 h 215273"/>
              <a:gd name="connsiteX3" fmla="*/ 7495 w 215273"/>
              <a:gd name="connsiteY3" fmla="*/ 215387 h 215273"/>
              <a:gd name="connsiteX4" fmla="*/ 114 w 215273"/>
              <a:gd name="connsiteY4" fmla="*/ 207314 h 215273"/>
              <a:gd name="connsiteX5" fmla="*/ 7510 w 215273"/>
              <a:gd name="connsiteY5" fmla="*/ 199918 h 215273"/>
              <a:gd name="connsiteX6" fmla="*/ 18950 w 215273"/>
              <a:gd name="connsiteY6" fmla="*/ 199918 h 215273"/>
              <a:gd name="connsiteX7" fmla="*/ 18950 w 215273"/>
              <a:gd name="connsiteY7" fmla="*/ 10878 h 215273"/>
              <a:gd name="connsiteX8" fmla="*/ 29714 w 215273"/>
              <a:gd name="connsiteY8" fmla="*/ 114 h 215273"/>
              <a:gd name="connsiteX9" fmla="*/ 128601 w 215273"/>
              <a:gd name="connsiteY9" fmla="*/ 114 h 215273"/>
              <a:gd name="connsiteX10" fmla="*/ 139365 w 215273"/>
              <a:gd name="connsiteY10" fmla="*/ 10878 h 215273"/>
              <a:gd name="connsiteX11" fmla="*/ 139365 w 215273"/>
              <a:gd name="connsiteY11" fmla="*/ 70754 h 215273"/>
              <a:gd name="connsiteX12" fmla="*/ 181758 w 215273"/>
              <a:gd name="connsiteY12" fmla="*/ 84209 h 215273"/>
              <a:gd name="connsiteX13" fmla="*/ 196551 w 215273"/>
              <a:gd name="connsiteY13" fmla="*/ 104383 h 215273"/>
              <a:gd name="connsiteX14" fmla="*/ 196551 w 215273"/>
              <a:gd name="connsiteY14" fmla="*/ 199918 h 215273"/>
              <a:gd name="connsiteX15" fmla="*/ 207991 w 215273"/>
              <a:gd name="connsiteY15" fmla="*/ 199918 h 215273"/>
              <a:gd name="connsiteX16" fmla="*/ 88914 w 215273"/>
              <a:gd name="connsiteY16" fmla="*/ 45168 h 215273"/>
              <a:gd name="connsiteX17" fmla="*/ 88914 w 215273"/>
              <a:gd name="connsiteY17" fmla="*/ 64004 h 215273"/>
              <a:gd name="connsiteX18" fmla="*/ 119191 w 215273"/>
              <a:gd name="connsiteY18" fmla="*/ 64004 h 215273"/>
              <a:gd name="connsiteX19" fmla="*/ 119191 w 215273"/>
              <a:gd name="connsiteY19" fmla="*/ 45183 h 215273"/>
              <a:gd name="connsiteX20" fmla="*/ 88914 w 215273"/>
              <a:gd name="connsiteY20" fmla="*/ 45183 h 215273"/>
              <a:gd name="connsiteX21" fmla="*/ 88914 w 215273"/>
              <a:gd name="connsiteY21" fmla="*/ 45183 h 215273"/>
              <a:gd name="connsiteX22" fmla="*/ 88914 w 215273"/>
              <a:gd name="connsiteY22" fmla="*/ 45168 h 215273"/>
              <a:gd name="connsiteX23" fmla="*/ 69401 w 215273"/>
              <a:gd name="connsiteY23" fmla="*/ 164244 h 215273"/>
              <a:gd name="connsiteX24" fmla="*/ 69401 w 215273"/>
              <a:gd name="connsiteY24" fmla="*/ 145423 h 215273"/>
              <a:gd name="connsiteX25" fmla="*/ 39140 w 215273"/>
              <a:gd name="connsiteY25" fmla="*/ 145423 h 215273"/>
              <a:gd name="connsiteX26" fmla="*/ 39140 w 215273"/>
              <a:gd name="connsiteY26" fmla="*/ 164260 h 215273"/>
              <a:gd name="connsiteX27" fmla="*/ 69401 w 215273"/>
              <a:gd name="connsiteY27" fmla="*/ 164260 h 215273"/>
              <a:gd name="connsiteX28" fmla="*/ 69401 w 215273"/>
              <a:gd name="connsiteY28" fmla="*/ 164260 h 215273"/>
              <a:gd name="connsiteX29" fmla="*/ 69401 w 215273"/>
              <a:gd name="connsiteY29" fmla="*/ 164244 h 215273"/>
              <a:gd name="connsiteX30" fmla="*/ 39140 w 215273"/>
              <a:gd name="connsiteY30" fmla="*/ 114470 h 215273"/>
              <a:gd name="connsiteX31" fmla="*/ 69401 w 215273"/>
              <a:gd name="connsiteY31" fmla="*/ 114470 h 215273"/>
              <a:gd name="connsiteX32" fmla="*/ 69401 w 215273"/>
              <a:gd name="connsiteY32" fmla="*/ 95649 h 215273"/>
              <a:gd name="connsiteX33" fmla="*/ 39140 w 215273"/>
              <a:gd name="connsiteY33" fmla="*/ 95649 h 215273"/>
              <a:gd name="connsiteX34" fmla="*/ 39140 w 215273"/>
              <a:gd name="connsiteY34" fmla="*/ 114501 h 215273"/>
              <a:gd name="connsiteX35" fmla="*/ 39140 w 215273"/>
              <a:gd name="connsiteY35" fmla="*/ 114470 h 215273"/>
              <a:gd name="connsiteX36" fmla="*/ 39140 w 215273"/>
              <a:gd name="connsiteY36" fmla="*/ 64035 h 215273"/>
              <a:gd name="connsiteX37" fmla="*/ 69401 w 215273"/>
              <a:gd name="connsiteY37" fmla="*/ 64035 h 215273"/>
              <a:gd name="connsiteX38" fmla="*/ 69401 w 215273"/>
              <a:gd name="connsiteY38" fmla="*/ 45168 h 215273"/>
              <a:gd name="connsiteX39" fmla="*/ 39140 w 215273"/>
              <a:gd name="connsiteY39" fmla="*/ 45168 h 215273"/>
              <a:gd name="connsiteX40" fmla="*/ 39140 w 215273"/>
              <a:gd name="connsiteY40" fmla="*/ 64004 h 215273"/>
              <a:gd name="connsiteX41" fmla="*/ 39140 w 215273"/>
              <a:gd name="connsiteY41" fmla="*/ 64035 h 215273"/>
              <a:gd name="connsiteX42" fmla="*/ 88914 w 215273"/>
              <a:gd name="connsiteY42" fmla="*/ 94973 h 215273"/>
              <a:gd name="connsiteX43" fmla="*/ 88914 w 215273"/>
              <a:gd name="connsiteY43" fmla="*/ 114486 h 215273"/>
              <a:gd name="connsiteX44" fmla="*/ 119191 w 215273"/>
              <a:gd name="connsiteY44" fmla="*/ 114486 h 215273"/>
              <a:gd name="connsiteX45" fmla="*/ 119191 w 215273"/>
              <a:gd name="connsiteY45" fmla="*/ 94957 h 215273"/>
              <a:gd name="connsiteX46" fmla="*/ 88914 w 215273"/>
              <a:gd name="connsiteY46" fmla="*/ 94957 h 215273"/>
              <a:gd name="connsiteX47" fmla="*/ 88914 w 215273"/>
              <a:gd name="connsiteY47" fmla="*/ 94957 h 215273"/>
              <a:gd name="connsiteX48" fmla="*/ 88914 w 215273"/>
              <a:gd name="connsiteY48" fmla="*/ 94973 h 215273"/>
              <a:gd name="connsiteX49" fmla="*/ 119867 w 215273"/>
              <a:gd name="connsiteY49" fmla="*/ 164260 h 215273"/>
              <a:gd name="connsiteX50" fmla="*/ 119867 w 215273"/>
              <a:gd name="connsiteY50" fmla="*/ 145423 h 215273"/>
              <a:gd name="connsiteX51" fmla="*/ 89575 w 215273"/>
              <a:gd name="connsiteY51" fmla="*/ 145423 h 215273"/>
              <a:gd name="connsiteX52" fmla="*/ 89575 w 215273"/>
              <a:gd name="connsiteY52" fmla="*/ 164260 h 215273"/>
              <a:gd name="connsiteX53" fmla="*/ 119867 w 215273"/>
              <a:gd name="connsiteY53" fmla="*/ 164260 h 215273"/>
              <a:gd name="connsiteX54" fmla="*/ 119867 w 215273"/>
              <a:gd name="connsiteY54" fmla="*/ 164260 h 215273"/>
              <a:gd name="connsiteX55" fmla="*/ 152158 w 215273"/>
              <a:gd name="connsiteY55" fmla="*/ 186464 h 215273"/>
              <a:gd name="connsiteX56" fmla="*/ 167627 w 215273"/>
              <a:gd name="connsiteY56" fmla="*/ 186464 h 215273"/>
              <a:gd name="connsiteX57" fmla="*/ 167627 w 215273"/>
              <a:gd name="connsiteY57" fmla="*/ 155510 h 215273"/>
              <a:gd name="connsiteX58" fmla="*/ 152158 w 215273"/>
              <a:gd name="connsiteY58" fmla="*/ 155510 h 215273"/>
              <a:gd name="connsiteX59" fmla="*/ 152158 w 215273"/>
              <a:gd name="connsiteY59" fmla="*/ 186464 h 215273"/>
              <a:gd name="connsiteX60" fmla="*/ 152158 w 215273"/>
              <a:gd name="connsiteY60" fmla="*/ 141395 h 215273"/>
              <a:gd name="connsiteX61" fmla="*/ 167627 w 215273"/>
              <a:gd name="connsiteY61" fmla="*/ 141395 h 215273"/>
              <a:gd name="connsiteX62" fmla="*/ 167627 w 215273"/>
              <a:gd name="connsiteY62" fmla="*/ 110441 h 215273"/>
              <a:gd name="connsiteX63" fmla="*/ 152158 w 215273"/>
              <a:gd name="connsiteY63" fmla="*/ 110441 h 215273"/>
              <a:gd name="connsiteX64" fmla="*/ 152158 w 215273"/>
              <a:gd name="connsiteY64" fmla="*/ 141395 h 21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15273" h="215273">
                <a:moveTo>
                  <a:pt x="207991" y="199918"/>
                </a:moveTo>
                <a:cubicBezTo>
                  <a:pt x="212020" y="199918"/>
                  <a:pt x="215387" y="203270"/>
                  <a:pt x="215387" y="207991"/>
                </a:cubicBezTo>
                <a:cubicBezTo>
                  <a:pt x="215346" y="212058"/>
                  <a:pt x="212058" y="215346"/>
                  <a:pt x="207991" y="215387"/>
                </a:cubicBezTo>
                <a:lnTo>
                  <a:pt x="7495" y="215387"/>
                </a:lnTo>
                <a:cubicBezTo>
                  <a:pt x="3497" y="215387"/>
                  <a:pt x="114" y="212020"/>
                  <a:pt x="114" y="207314"/>
                </a:cubicBezTo>
                <a:cubicBezTo>
                  <a:pt x="114" y="203270"/>
                  <a:pt x="3481" y="199918"/>
                  <a:pt x="7510" y="199918"/>
                </a:cubicBezTo>
                <a:lnTo>
                  <a:pt x="18950" y="199918"/>
                </a:lnTo>
                <a:lnTo>
                  <a:pt x="18950" y="10878"/>
                </a:lnTo>
                <a:cubicBezTo>
                  <a:pt x="18950" y="4819"/>
                  <a:pt x="23656" y="114"/>
                  <a:pt x="29714" y="114"/>
                </a:cubicBezTo>
                <a:lnTo>
                  <a:pt x="128601" y="114"/>
                </a:lnTo>
                <a:cubicBezTo>
                  <a:pt x="134660" y="114"/>
                  <a:pt x="139365" y="4819"/>
                  <a:pt x="139365" y="10878"/>
                </a:cubicBezTo>
                <a:lnTo>
                  <a:pt x="139365" y="70754"/>
                </a:lnTo>
                <a:lnTo>
                  <a:pt x="181758" y="84209"/>
                </a:lnTo>
                <a:cubicBezTo>
                  <a:pt x="190492" y="86900"/>
                  <a:pt x="196551" y="94973"/>
                  <a:pt x="196551" y="104383"/>
                </a:cubicBezTo>
                <a:lnTo>
                  <a:pt x="196551" y="199918"/>
                </a:lnTo>
                <a:lnTo>
                  <a:pt x="207991" y="199918"/>
                </a:lnTo>
                <a:moveTo>
                  <a:pt x="88914" y="45168"/>
                </a:moveTo>
                <a:lnTo>
                  <a:pt x="88914" y="64004"/>
                </a:lnTo>
                <a:lnTo>
                  <a:pt x="119191" y="64004"/>
                </a:lnTo>
                <a:lnTo>
                  <a:pt x="119191" y="45183"/>
                </a:lnTo>
                <a:lnTo>
                  <a:pt x="88914" y="45183"/>
                </a:lnTo>
                <a:cubicBezTo>
                  <a:pt x="89591" y="44506"/>
                  <a:pt x="88914" y="44506"/>
                  <a:pt x="88914" y="45183"/>
                </a:cubicBezTo>
                <a:lnTo>
                  <a:pt x="88914" y="45168"/>
                </a:lnTo>
                <a:moveTo>
                  <a:pt x="69401" y="164244"/>
                </a:moveTo>
                <a:lnTo>
                  <a:pt x="69401" y="145423"/>
                </a:lnTo>
                <a:lnTo>
                  <a:pt x="39140" y="145423"/>
                </a:lnTo>
                <a:lnTo>
                  <a:pt x="39140" y="164260"/>
                </a:lnTo>
                <a:lnTo>
                  <a:pt x="69401" y="164260"/>
                </a:lnTo>
                <a:cubicBezTo>
                  <a:pt x="69401" y="164936"/>
                  <a:pt x="69401" y="164260"/>
                  <a:pt x="69401" y="164260"/>
                </a:cubicBezTo>
                <a:lnTo>
                  <a:pt x="69401" y="164244"/>
                </a:lnTo>
                <a:moveTo>
                  <a:pt x="39140" y="114470"/>
                </a:moveTo>
                <a:lnTo>
                  <a:pt x="69401" y="114470"/>
                </a:lnTo>
                <a:lnTo>
                  <a:pt x="69401" y="95649"/>
                </a:lnTo>
                <a:lnTo>
                  <a:pt x="39140" y="95649"/>
                </a:lnTo>
                <a:lnTo>
                  <a:pt x="39140" y="114501"/>
                </a:lnTo>
                <a:lnTo>
                  <a:pt x="39140" y="114470"/>
                </a:lnTo>
                <a:moveTo>
                  <a:pt x="39140" y="64035"/>
                </a:moveTo>
                <a:lnTo>
                  <a:pt x="69401" y="64035"/>
                </a:lnTo>
                <a:lnTo>
                  <a:pt x="69401" y="45168"/>
                </a:lnTo>
                <a:lnTo>
                  <a:pt x="39140" y="45168"/>
                </a:lnTo>
                <a:lnTo>
                  <a:pt x="39140" y="64004"/>
                </a:lnTo>
                <a:lnTo>
                  <a:pt x="39140" y="64035"/>
                </a:lnTo>
                <a:moveTo>
                  <a:pt x="88914" y="94973"/>
                </a:moveTo>
                <a:lnTo>
                  <a:pt x="88914" y="114486"/>
                </a:lnTo>
                <a:lnTo>
                  <a:pt x="119191" y="114486"/>
                </a:lnTo>
                <a:lnTo>
                  <a:pt x="119191" y="94957"/>
                </a:lnTo>
                <a:lnTo>
                  <a:pt x="88914" y="94957"/>
                </a:lnTo>
                <a:cubicBezTo>
                  <a:pt x="89591" y="94957"/>
                  <a:pt x="88914" y="94957"/>
                  <a:pt x="88914" y="94957"/>
                </a:cubicBezTo>
                <a:lnTo>
                  <a:pt x="88914" y="94973"/>
                </a:lnTo>
                <a:moveTo>
                  <a:pt x="119867" y="164260"/>
                </a:moveTo>
                <a:lnTo>
                  <a:pt x="119867" y="145423"/>
                </a:lnTo>
                <a:lnTo>
                  <a:pt x="89575" y="145423"/>
                </a:lnTo>
                <a:lnTo>
                  <a:pt x="89575" y="164260"/>
                </a:lnTo>
                <a:lnTo>
                  <a:pt x="119867" y="164260"/>
                </a:lnTo>
                <a:cubicBezTo>
                  <a:pt x="119867" y="164936"/>
                  <a:pt x="119867" y="164260"/>
                  <a:pt x="119867" y="164260"/>
                </a:cubicBezTo>
                <a:moveTo>
                  <a:pt x="152158" y="186464"/>
                </a:moveTo>
                <a:lnTo>
                  <a:pt x="167627" y="186464"/>
                </a:lnTo>
                <a:lnTo>
                  <a:pt x="167627" y="155510"/>
                </a:lnTo>
                <a:lnTo>
                  <a:pt x="152158" y="155510"/>
                </a:lnTo>
                <a:lnTo>
                  <a:pt x="152158" y="186464"/>
                </a:lnTo>
                <a:moveTo>
                  <a:pt x="152158" y="141395"/>
                </a:moveTo>
                <a:lnTo>
                  <a:pt x="167627" y="141395"/>
                </a:lnTo>
                <a:lnTo>
                  <a:pt x="167627" y="110441"/>
                </a:lnTo>
                <a:lnTo>
                  <a:pt x="152158" y="110441"/>
                </a:lnTo>
                <a:lnTo>
                  <a:pt x="152158" y="141395"/>
                </a:lnTo>
              </a:path>
            </a:pathLst>
          </a:custGeom>
          <a:gradFill flip="none" rotWithShape="1">
            <a:gsLst>
              <a:gs pos="99301">
                <a:schemeClr val="accent1">
                  <a:lumMod val="7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68000">
                <a:schemeClr val="accent1"/>
              </a:gs>
            </a:gsLst>
            <a:lin ang="2700000" scaled="1"/>
            <a:tileRect/>
          </a:gradFill>
          <a:ln w="7495" cap="flat">
            <a:noFill/>
            <a:prstDash val="solid"/>
            <a:miter/>
          </a:ln>
          <a:effectLst>
            <a:outerShdw blurRad="190500" sx="102000" sy="102000" algn="ctr" rotWithShape="0">
              <a:schemeClr val="accent1">
                <a:alpha val="12000"/>
              </a:schemeClr>
            </a:outerShdw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p>
            <a:endParaRPr lang="zh-CN" altLang="en-US" sz="1350" dirty="0"/>
          </a:p>
        </p:txBody>
      </p:sp>
      <p:sp>
        <p:nvSpPr>
          <p:cNvPr id="29" name="等腰三角形 112"/>
          <p:cNvSpPr/>
          <p:nvPr>
            <p:custDataLst>
              <p:tags r:id="rId11"/>
            </p:custDataLst>
          </p:nvPr>
        </p:nvSpPr>
        <p:spPr>
          <a:xfrm>
            <a:off x="5403768" y="2375122"/>
            <a:ext cx="123706" cy="146688"/>
          </a:xfrm>
          <a:custGeom>
            <a:avLst/>
            <a:gdLst>
              <a:gd name="connsiteX0" fmla="*/ 111367 w 364207"/>
              <a:gd name="connsiteY0" fmla="*/ 11834 h 431867"/>
              <a:gd name="connsiteX1" fmla="*/ 331597 w 364207"/>
              <a:gd name="connsiteY1" fmla="*/ 155650 h 431867"/>
              <a:gd name="connsiteX2" fmla="*/ 331597 w 364207"/>
              <a:gd name="connsiteY2" fmla="*/ 276219 h 431867"/>
              <a:gd name="connsiteX3" fmla="*/ 111367 w 364207"/>
              <a:gd name="connsiteY3" fmla="*/ 420034 h 431867"/>
              <a:gd name="connsiteX4" fmla="*/ 0 w 364207"/>
              <a:gd name="connsiteY4" fmla="*/ 359750 h 431867"/>
              <a:gd name="connsiteX5" fmla="*/ 0 w 364207"/>
              <a:gd name="connsiteY5" fmla="*/ 72118 h 431867"/>
              <a:gd name="connsiteX6" fmla="*/ 111367 w 364207"/>
              <a:gd name="connsiteY6" fmla="*/ 11834 h 431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4207" h="431867">
                <a:moveTo>
                  <a:pt x="111367" y="11834"/>
                </a:moveTo>
                <a:lnTo>
                  <a:pt x="331597" y="155650"/>
                </a:lnTo>
                <a:cubicBezTo>
                  <a:pt x="375077" y="184044"/>
                  <a:pt x="375077" y="247825"/>
                  <a:pt x="331597" y="276219"/>
                </a:cubicBezTo>
                <a:lnTo>
                  <a:pt x="111367" y="420034"/>
                </a:lnTo>
                <a:cubicBezTo>
                  <a:pt x="63479" y="451306"/>
                  <a:pt x="0" y="416944"/>
                  <a:pt x="0" y="359750"/>
                </a:cubicBezTo>
                <a:lnTo>
                  <a:pt x="0" y="72118"/>
                </a:lnTo>
                <a:cubicBezTo>
                  <a:pt x="0" y="14924"/>
                  <a:pt x="63479" y="-19438"/>
                  <a:pt x="111367" y="11834"/>
                </a:cubicBezTo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99000">
                <a:schemeClr val="accent1"/>
              </a:gs>
            </a:gsLst>
            <a:lin ang="5400000" scaled="1"/>
          </a:gradFill>
          <a:ln>
            <a:noFill/>
          </a:ln>
          <a:effectLst>
            <a:outerShdw blurRad="63500" dist="114300" dir="3900000" sx="102000" sy="102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schemeClr val="tx1"/>
              </a:solidFill>
            </a:endParaRPr>
          </a:p>
        </p:txBody>
      </p:sp>
      <p:sp>
        <p:nvSpPr>
          <p:cNvPr id="30" name="矩形 29"/>
          <p:cNvSpPr/>
          <p:nvPr>
            <p:custDataLst>
              <p:tags r:id="rId12"/>
            </p:custDataLst>
          </p:nvPr>
        </p:nvSpPr>
        <p:spPr>
          <a:xfrm>
            <a:off x="6683877" y="2975658"/>
            <a:ext cx="1732504" cy="89588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5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     </a:t>
            </a:r>
            <a:r>
              <a:rPr lang="zh-CN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部门领导审批</a:t>
            </a:r>
            <a:endParaRPr lang="zh-CN" altLang="en-US" sz="1200" b="1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31" name="矩形 30"/>
          <p:cNvSpPr/>
          <p:nvPr>
            <p:custDataLst>
              <p:tags r:id="rId13"/>
            </p:custDataLst>
          </p:nvPr>
        </p:nvSpPr>
        <p:spPr>
          <a:xfrm>
            <a:off x="6683783" y="2573333"/>
            <a:ext cx="1468386" cy="34161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350" b="1" dirty="0">
                <a:solidFill>
                  <a:schemeClr val="tx1"/>
                </a:solidFill>
                <a:latin typeface="+mn-ea"/>
                <a:cs typeface="+mn-ea"/>
              </a:rPr>
              <a:t>3</a:t>
            </a:r>
            <a:endParaRPr lang="en-US" altLang="zh-CN" sz="1350" b="1" dirty="0">
              <a:solidFill>
                <a:schemeClr val="tx1"/>
              </a:solidFill>
              <a:latin typeface="+mn-ea"/>
              <a:cs typeface="+mn-ea"/>
            </a:endParaRPr>
          </a:p>
        </p:txBody>
      </p:sp>
      <p:sp>
        <p:nvSpPr>
          <p:cNvPr id="32" name="任意多边形: 形状 100"/>
          <p:cNvSpPr/>
          <p:nvPr>
            <p:custDataLst>
              <p:tags r:id="rId14"/>
            </p:custDataLst>
          </p:nvPr>
        </p:nvSpPr>
        <p:spPr>
          <a:xfrm>
            <a:off x="7285015" y="1994435"/>
            <a:ext cx="263951" cy="237107"/>
          </a:xfrm>
          <a:custGeom>
            <a:avLst/>
            <a:gdLst>
              <a:gd name="connsiteX0" fmla="*/ 157737 w 204559"/>
              <a:gd name="connsiteY0" fmla="*/ 94739 h 183756"/>
              <a:gd name="connsiteX1" fmla="*/ 89403 w 204559"/>
              <a:gd name="connsiteY1" fmla="*/ 94739 h 183756"/>
              <a:gd name="connsiteX2" fmla="*/ 79153 w 204559"/>
              <a:gd name="connsiteY2" fmla="*/ 84477 h 183756"/>
              <a:gd name="connsiteX3" fmla="*/ 89403 w 204559"/>
              <a:gd name="connsiteY3" fmla="*/ 74216 h 183756"/>
              <a:gd name="connsiteX4" fmla="*/ 157737 w 204559"/>
              <a:gd name="connsiteY4" fmla="*/ 74216 h 183756"/>
              <a:gd name="connsiteX5" fmla="*/ 167988 w 204559"/>
              <a:gd name="connsiteY5" fmla="*/ 84477 h 183756"/>
              <a:gd name="connsiteX6" fmla="*/ 157737 w 204559"/>
              <a:gd name="connsiteY6" fmla="*/ 94739 h 183756"/>
              <a:gd name="connsiteX7" fmla="*/ 41000 w 204559"/>
              <a:gd name="connsiteY7" fmla="*/ 124952 h 183756"/>
              <a:gd name="connsiteX8" fmla="*/ 51819 w 204559"/>
              <a:gd name="connsiteY8" fmla="*/ 135784 h 183756"/>
              <a:gd name="connsiteX9" fmla="*/ 62639 w 204559"/>
              <a:gd name="connsiteY9" fmla="*/ 124952 h 183756"/>
              <a:gd name="connsiteX10" fmla="*/ 51819 w 204559"/>
              <a:gd name="connsiteY10" fmla="*/ 114121 h 183756"/>
              <a:gd name="connsiteX11" fmla="*/ 41000 w 204559"/>
              <a:gd name="connsiteY11" fmla="*/ 124952 h 183756"/>
              <a:gd name="connsiteX12" fmla="*/ 41000 w 204559"/>
              <a:gd name="connsiteY12" fmla="*/ 84477 h 183756"/>
              <a:gd name="connsiteX13" fmla="*/ 51819 w 204559"/>
              <a:gd name="connsiteY13" fmla="*/ 95309 h 183756"/>
              <a:gd name="connsiteX14" fmla="*/ 62639 w 204559"/>
              <a:gd name="connsiteY14" fmla="*/ 84477 h 183756"/>
              <a:gd name="connsiteX15" fmla="*/ 51819 w 204559"/>
              <a:gd name="connsiteY15" fmla="*/ 73646 h 183756"/>
              <a:gd name="connsiteX16" fmla="*/ 41000 w 204559"/>
              <a:gd name="connsiteY16" fmla="*/ 84477 h 183756"/>
              <a:gd name="connsiteX17" fmla="*/ 157737 w 204559"/>
              <a:gd name="connsiteY17" fmla="*/ 135214 h 183756"/>
              <a:gd name="connsiteX18" fmla="*/ 89403 w 204559"/>
              <a:gd name="connsiteY18" fmla="*/ 135214 h 183756"/>
              <a:gd name="connsiteX19" fmla="*/ 79153 w 204559"/>
              <a:gd name="connsiteY19" fmla="*/ 124952 h 183756"/>
              <a:gd name="connsiteX20" fmla="*/ 89403 w 204559"/>
              <a:gd name="connsiteY20" fmla="*/ 114691 h 183756"/>
              <a:gd name="connsiteX21" fmla="*/ 157737 w 204559"/>
              <a:gd name="connsiteY21" fmla="*/ 114691 h 183756"/>
              <a:gd name="connsiteX22" fmla="*/ 167988 w 204559"/>
              <a:gd name="connsiteY22" fmla="*/ 124952 h 183756"/>
              <a:gd name="connsiteX23" fmla="*/ 157737 w 204559"/>
              <a:gd name="connsiteY23" fmla="*/ 135214 h 183756"/>
              <a:gd name="connsiteX24" fmla="*/ 204432 w 204559"/>
              <a:gd name="connsiteY24" fmla="*/ 168278 h 183756"/>
              <a:gd name="connsiteX25" fmla="*/ 204432 w 204559"/>
              <a:gd name="connsiteY25" fmla="*/ 40012 h 183756"/>
              <a:gd name="connsiteX26" fmla="*/ 190196 w 204559"/>
              <a:gd name="connsiteY26" fmla="*/ 25760 h 183756"/>
              <a:gd name="connsiteX27" fmla="*/ 109903 w 204559"/>
              <a:gd name="connsiteY27" fmla="*/ 25760 h 183756"/>
              <a:gd name="connsiteX28" fmla="*/ 102500 w 204559"/>
              <a:gd name="connsiteY28" fmla="*/ 23480 h 183756"/>
              <a:gd name="connsiteX29" fmla="*/ 92820 w 204559"/>
              <a:gd name="connsiteY29" fmla="*/ 8658 h 183756"/>
              <a:gd name="connsiteX30" fmla="*/ 79722 w 204559"/>
              <a:gd name="connsiteY30" fmla="*/ 107 h 183756"/>
              <a:gd name="connsiteX31" fmla="*/ 17652 w 204559"/>
              <a:gd name="connsiteY31" fmla="*/ 107 h 183756"/>
              <a:gd name="connsiteX32" fmla="*/ -1 w 204559"/>
              <a:gd name="connsiteY32" fmla="*/ 16639 h 183756"/>
              <a:gd name="connsiteX33" fmla="*/ -1 w 204559"/>
              <a:gd name="connsiteY33" fmla="*/ 167138 h 183756"/>
              <a:gd name="connsiteX34" fmla="*/ 14235 w 204559"/>
              <a:gd name="connsiteY34" fmla="*/ 183670 h 183756"/>
              <a:gd name="connsiteX35" fmla="*/ 191905 w 204559"/>
              <a:gd name="connsiteY35" fmla="*/ 183670 h 183756"/>
              <a:gd name="connsiteX36" fmla="*/ 204432 w 204559"/>
              <a:gd name="connsiteY36" fmla="*/ 168278 h 18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04559" h="183756">
                <a:moveTo>
                  <a:pt x="157737" y="94739"/>
                </a:moveTo>
                <a:lnTo>
                  <a:pt x="89403" y="94739"/>
                </a:lnTo>
                <a:cubicBezTo>
                  <a:pt x="83709" y="94739"/>
                  <a:pt x="79153" y="90178"/>
                  <a:pt x="79153" y="84477"/>
                </a:cubicBezTo>
                <a:cubicBezTo>
                  <a:pt x="79153" y="78777"/>
                  <a:pt x="83709" y="74216"/>
                  <a:pt x="89403" y="74216"/>
                </a:cubicBezTo>
                <a:lnTo>
                  <a:pt x="157737" y="74216"/>
                </a:lnTo>
                <a:cubicBezTo>
                  <a:pt x="163432" y="74216"/>
                  <a:pt x="167988" y="78777"/>
                  <a:pt x="167988" y="84477"/>
                </a:cubicBezTo>
                <a:cubicBezTo>
                  <a:pt x="167988" y="90178"/>
                  <a:pt x="163432" y="94739"/>
                  <a:pt x="157737" y="94739"/>
                </a:cubicBezTo>
                <a:close/>
                <a:moveTo>
                  <a:pt x="41000" y="124952"/>
                </a:moveTo>
                <a:cubicBezTo>
                  <a:pt x="41000" y="131223"/>
                  <a:pt x="45555" y="135784"/>
                  <a:pt x="51819" y="135784"/>
                </a:cubicBezTo>
                <a:cubicBezTo>
                  <a:pt x="58083" y="135784"/>
                  <a:pt x="62639" y="130653"/>
                  <a:pt x="62639" y="124952"/>
                </a:cubicBezTo>
                <a:cubicBezTo>
                  <a:pt x="62639" y="119252"/>
                  <a:pt x="58083" y="114121"/>
                  <a:pt x="51819" y="114121"/>
                </a:cubicBezTo>
                <a:cubicBezTo>
                  <a:pt x="45555" y="114121"/>
                  <a:pt x="41000" y="118682"/>
                  <a:pt x="41000" y="124952"/>
                </a:cubicBezTo>
                <a:close/>
                <a:moveTo>
                  <a:pt x="41000" y="84477"/>
                </a:moveTo>
                <a:cubicBezTo>
                  <a:pt x="41000" y="90748"/>
                  <a:pt x="45555" y="95309"/>
                  <a:pt x="51819" y="95309"/>
                </a:cubicBezTo>
                <a:cubicBezTo>
                  <a:pt x="58083" y="95309"/>
                  <a:pt x="62639" y="90178"/>
                  <a:pt x="62639" y="84477"/>
                </a:cubicBezTo>
                <a:cubicBezTo>
                  <a:pt x="62639" y="78777"/>
                  <a:pt x="58083" y="73646"/>
                  <a:pt x="51819" y="73646"/>
                </a:cubicBezTo>
                <a:cubicBezTo>
                  <a:pt x="45555" y="73646"/>
                  <a:pt x="41000" y="78777"/>
                  <a:pt x="41000" y="84477"/>
                </a:cubicBezTo>
                <a:close/>
                <a:moveTo>
                  <a:pt x="157737" y="135214"/>
                </a:moveTo>
                <a:lnTo>
                  <a:pt x="89403" y="135214"/>
                </a:lnTo>
                <a:cubicBezTo>
                  <a:pt x="83709" y="135214"/>
                  <a:pt x="79153" y="130653"/>
                  <a:pt x="79153" y="124952"/>
                </a:cubicBezTo>
                <a:cubicBezTo>
                  <a:pt x="79153" y="119252"/>
                  <a:pt x="83709" y="114691"/>
                  <a:pt x="89403" y="114691"/>
                </a:cubicBezTo>
                <a:lnTo>
                  <a:pt x="157737" y="114691"/>
                </a:lnTo>
                <a:cubicBezTo>
                  <a:pt x="163432" y="114691"/>
                  <a:pt x="167988" y="119252"/>
                  <a:pt x="167988" y="124952"/>
                </a:cubicBezTo>
                <a:cubicBezTo>
                  <a:pt x="167988" y="130653"/>
                  <a:pt x="163432" y="135214"/>
                  <a:pt x="157737" y="135214"/>
                </a:cubicBezTo>
                <a:close/>
                <a:moveTo>
                  <a:pt x="204432" y="168278"/>
                </a:moveTo>
                <a:lnTo>
                  <a:pt x="204432" y="40012"/>
                </a:lnTo>
                <a:cubicBezTo>
                  <a:pt x="204432" y="24620"/>
                  <a:pt x="190196" y="25760"/>
                  <a:pt x="190196" y="25760"/>
                </a:cubicBezTo>
                <a:lnTo>
                  <a:pt x="109903" y="25760"/>
                </a:lnTo>
                <a:cubicBezTo>
                  <a:pt x="105348" y="25760"/>
                  <a:pt x="102500" y="23480"/>
                  <a:pt x="102500" y="23480"/>
                </a:cubicBezTo>
                <a:cubicBezTo>
                  <a:pt x="102500" y="23480"/>
                  <a:pt x="99084" y="17779"/>
                  <a:pt x="92820" y="8658"/>
                </a:cubicBezTo>
                <a:cubicBezTo>
                  <a:pt x="87125" y="-1603"/>
                  <a:pt x="79722" y="107"/>
                  <a:pt x="79722" y="107"/>
                </a:cubicBezTo>
                <a:lnTo>
                  <a:pt x="17652" y="107"/>
                </a:lnTo>
                <a:cubicBezTo>
                  <a:pt x="-1" y="107"/>
                  <a:pt x="-1" y="16639"/>
                  <a:pt x="-1" y="16639"/>
                </a:cubicBezTo>
                <a:lnTo>
                  <a:pt x="-1" y="167138"/>
                </a:lnTo>
                <a:cubicBezTo>
                  <a:pt x="-1" y="185950"/>
                  <a:pt x="14235" y="183670"/>
                  <a:pt x="14235" y="183670"/>
                </a:cubicBezTo>
                <a:lnTo>
                  <a:pt x="191905" y="183670"/>
                </a:lnTo>
                <a:cubicBezTo>
                  <a:pt x="206710" y="183670"/>
                  <a:pt x="204432" y="168278"/>
                  <a:pt x="204432" y="168278"/>
                </a:cubicBezTo>
                <a:close/>
              </a:path>
            </a:pathLst>
          </a:custGeom>
          <a:gradFill flip="none" rotWithShape="1">
            <a:gsLst>
              <a:gs pos="99301">
                <a:schemeClr val="accent1">
                  <a:lumMod val="7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68000">
                <a:schemeClr val="accent1"/>
              </a:gs>
            </a:gsLst>
            <a:lin ang="2700000" scaled="1"/>
            <a:tileRect/>
          </a:gradFill>
          <a:ln w="7495" cap="flat">
            <a:noFill/>
            <a:prstDash val="solid"/>
            <a:miter/>
          </a:ln>
          <a:effectLst>
            <a:outerShdw blurRad="190500" sx="102000" sy="102000" algn="ctr" rotWithShape="0">
              <a:schemeClr val="accent1">
                <a:alpha val="12000"/>
              </a:schemeClr>
            </a:outerShdw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p>
            <a:endParaRPr lang="zh-CN" altLang="en-US" sz="1350"/>
          </a:p>
        </p:txBody>
      </p:sp>
      <p:sp>
        <p:nvSpPr>
          <p:cNvPr id="33" name="等腰三角形 112"/>
          <p:cNvSpPr/>
          <p:nvPr>
            <p:custDataLst>
              <p:tags r:id="rId15"/>
            </p:custDataLst>
          </p:nvPr>
        </p:nvSpPr>
        <p:spPr>
          <a:xfrm>
            <a:off x="7340186" y="2375122"/>
            <a:ext cx="123706" cy="146688"/>
          </a:xfrm>
          <a:custGeom>
            <a:avLst/>
            <a:gdLst>
              <a:gd name="connsiteX0" fmla="*/ 111367 w 364207"/>
              <a:gd name="connsiteY0" fmla="*/ 11834 h 431867"/>
              <a:gd name="connsiteX1" fmla="*/ 331597 w 364207"/>
              <a:gd name="connsiteY1" fmla="*/ 155650 h 431867"/>
              <a:gd name="connsiteX2" fmla="*/ 331597 w 364207"/>
              <a:gd name="connsiteY2" fmla="*/ 276219 h 431867"/>
              <a:gd name="connsiteX3" fmla="*/ 111367 w 364207"/>
              <a:gd name="connsiteY3" fmla="*/ 420034 h 431867"/>
              <a:gd name="connsiteX4" fmla="*/ 0 w 364207"/>
              <a:gd name="connsiteY4" fmla="*/ 359750 h 431867"/>
              <a:gd name="connsiteX5" fmla="*/ 0 w 364207"/>
              <a:gd name="connsiteY5" fmla="*/ 72118 h 431867"/>
              <a:gd name="connsiteX6" fmla="*/ 111367 w 364207"/>
              <a:gd name="connsiteY6" fmla="*/ 11834 h 431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4207" h="431867">
                <a:moveTo>
                  <a:pt x="111367" y="11834"/>
                </a:moveTo>
                <a:lnTo>
                  <a:pt x="331597" y="155650"/>
                </a:lnTo>
                <a:cubicBezTo>
                  <a:pt x="375077" y="184044"/>
                  <a:pt x="375077" y="247825"/>
                  <a:pt x="331597" y="276219"/>
                </a:cubicBezTo>
                <a:lnTo>
                  <a:pt x="111367" y="420034"/>
                </a:lnTo>
                <a:cubicBezTo>
                  <a:pt x="63479" y="451306"/>
                  <a:pt x="0" y="416944"/>
                  <a:pt x="0" y="359750"/>
                </a:cubicBezTo>
                <a:lnTo>
                  <a:pt x="0" y="72118"/>
                </a:lnTo>
                <a:cubicBezTo>
                  <a:pt x="0" y="14924"/>
                  <a:pt x="63479" y="-19438"/>
                  <a:pt x="111367" y="11834"/>
                </a:cubicBezTo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99000">
                <a:schemeClr val="accent1"/>
              </a:gs>
            </a:gsLst>
            <a:lin ang="5400000" scaled="1"/>
            <a:tileRect/>
          </a:gradFill>
          <a:ln>
            <a:noFill/>
          </a:ln>
          <a:effectLst>
            <a:outerShdw blurRad="63500" dist="114300" dir="3900000" sx="102000" sy="102000" algn="ctr" rotWithShape="0">
              <a:schemeClr val="accent1">
                <a:lumMod val="100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schemeClr val="tx1">
                  <a:lumMod val="100000"/>
                </a:schemeClr>
              </a:solidFill>
            </a:endParaRPr>
          </a:p>
        </p:txBody>
      </p:sp>
      <p:sp>
        <p:nvSpPr>
          <p:cNvPr id="34" name="矩形 33"/>
          <p:cNvSpPr/>
          <p:nvPr>
            <p:custDataLst>
              <p:tags r:id="rId16"/>
            </p:custDataLst>
          </p:nvPr>
        </p:nvSpPr>
        <p:spPr>
          <a:xfrm>
            <a:off x="8561432" y="2884596"/>
            <a:ext cx="1680215" cy="852308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50" b="1">
                <a:solidFill>
                  <a:srgbClr val="FF0000"/>
                </a:solidFill>
                <a:latin typeface="+mn-ea"/>
                <a:cs typeface="+mn-ea"/>
              </a:rPr>
              <a:t> </a:t>
            </a:r>
            <a:r>
              <a:rPr lang="en-US" altLang="zh-CN" sz="1200" b="1">
                <a:solidFill>
                  <a:srgbClr val="FF0000"/>
                </a:solidFill>
                <a:latin typeface="+mn-ea"/>
                <a:cs typeface="+mn-ea"/>
              </a:rPr>
              <a:t>         </a:t>
            </a:r>
            <a:r>
              <a:rPr lang="zh-CN" altLang="en-US" sz="1200" b="1">
                <a:solidFill>
                  <a:srgbClr val="FF0000"/>
                </a:solidFill>
                <a:latin typeface="+mn-ea"/>
                <a:cs typeface="+mn-ea"/>
              </a:rPr>
              <a:t>结束</a:t>
            </a:r>
            <a:endParaRPr lang="zh-CN" altLang="en-US" sz="1200" b="1">
              <a:solidFill>
                <a:srgbClr val="FF0000"/>
              </a:solidFill>
              <a:latin typeface="+mn-ea"/>
              <a:cs typeface="+mn-ea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>
                <a:solidFill>
                  <a:srgbClr val="FF0000"/>
                </a:solidFill>
                <a:latin typeface="+mn-ea"/>
                <a:cs typeface="+mn-ea"/>
              </a:rPr>
              <a:t>（维修预算</a:t>
            </a:r>
            <a:r>
              <a:rPr lang="en-US" altLang="zh-CN" sz="1200" b="1">
                <a:solidFill>
                  <a:srgbClr val="FF0000"/>
                </a:solidFill>
                <a:latin typeface="+mn-ea"/>
                <a:cs typeface="+mn-ea"/>
              </a:rPr>
              <a:t>2</a:t>
            </a:r>
            <a:r>
              <a:rPr lang="zh-CN" altLang="en-US" sz="1200" b="1">
                <a:solidFill>
                  <a:srgbClr val="FF0000"/>
                </a:solidFill>
                <a:latin typeface="+mn-ea"/>
                <a:cs typeface="+mn-ea"/>
              </a:rPr>
              <a:t>万</a:t>
            </a:r>
            <a:r>
              <a:rPr lang="en-US" altLang="zh-CN" sz="1200" b="1">
                <a:solidFill>
                  <a:srgbClr val="FF0000"/>
                </a:solidFill>
                <a:latin typeface="+mn-ea"/>
                <a:cs typeface="+mn-ea"/>
              </a:rPr>
              <a:t>-50 </a:t>
            </a:r>
            <a:endParaRPr lang="en-US" altLang="zh-CN" sz="1200" b="1">
              <a:solidFill>
                <a:srgbClr val="FF0000"/>
              </a:solidFill>
              <a:latin typeface="+mn-ea"/>
              <a:cs typeface="+mn-ea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>
                <a:solidFill>
                  <a:srgbClr val="FF0000"/>
                </a:solidFill>
                <a:latin typeface="+mn-ea"/>
                <a:cs typeface="+mn-ea"/>
              </a:rPr>
              <a:t>    </a:t>
            </a:r>
            <a:r>
              <a:rPr lang="zh-CN" altLang="en-US" sz="1200" b="1">
                <a:solidFill>
                  <a:srgbClr val="FF0000"/>
                </a:solidFill>
                <a:latin typeface="+mn-ea"/>
                <a:cs typeface="+mn-ea"/>
              </a:rPr>
              <a:t>万以下）</a:t>
            </a:r>
            <a:endParaRPr lang="zh-CN" altLang="en-US" sz="1200" b="1">
              <a:solidFill>
                <a:srgbClr val="FF0000"/>
              </a:solidFill>
              <a:latin typeface="+mn-ea"/>
              <a:cs typeface="+mn-ea"/>
            </a:endParaRPr>
          </a:p>
        </p:txBody>
      </p:sp>
      <p:sp>
        <p:nvSpPr>
          <p:cNvPr id="35" name="矩形 34"/>
          <p:cNvSpPr/>
          <p:nvPr>
            <p:custDataLst>
              <p:tags r:id="rId17"/>
            </p:custDataLst>
          </p:nvPr>
        </p:nvSpPr>
        <p:spPr>
          <a:xfrm>
            <a:off x="8622723" y="2573333"/>
            <a:ext cx="1468386" cy="34161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350" b="1" dirty="0">
                <a:solidFill>
                  <a:schemeClr val="tx1"/>
                </a:solidFill>
                <a:latin typeface="+mn-ea"/>
                <a:cs typeface="+mn-ea"/>
              </a:rPr>
              <a:t>4</a:t>
            </a:r>
            <a:endParaRPr lang="en-US" altLang="zh-CN" sz="1350" b="1" dirty="0">
              <a:solidFill>
                <a:schemeClr val="tx1"/>
              </a:solidFill>
              <a:latin typeface="+mn-ea"/>
              <a:cs typeface="+mn-ea"/>
            </a:endParaRPr>
          </a:p>
        </p:txBody>
      </p:sp>
      <p:sp>
        <p:nvSpPr>
          <p:cNvPr id="36" name="任意多边形: 形状 101"/>
          <p:cNvSpPr/>
          <p:nvPr>
            <p:custDataLst>
              <p:tags r:id="rId18"/>
            </p:custDataLst>
          </p:nvPr>
        </p:nvSpPr>
        <p:spPr>
          <a:xfrm>
            <a:off x="9213093" y="1964201"/>
            <a:ext cx="279747" cy="279747"/>
          </a:xfrm>
          <a:custGeom>
            <a:avLst/>
            <a:gdLst>
              <a:gd name="connsiteX0" fmla="*/ 216236 w 216800"/>
              <a:gd name="connsiteY0" fmla="*/ 137858 h 216801"/>
              <a:gd name="connsiteX1" fmla="*/ 216004 w 216800"/>
              <a:gd name="connsiteY1" fmla="*/ 144612 h 216801"/>
              <a:gd name="connsiteX2" fmla="*/ 213679 w 216800"/>
              <a:gd name="connsiteY2" fmla="*/ 152646 h 216801"/>
              <a:gd name="connsiteX3" fmla="*/ 209726 w 216800"/>
              <a:gd name="connsiteY3" fmla="*/ 159981 h 216801"/>
              <a:gd name="connsiteX4" fmla="*/ 204611 w 216800"/>
              <a:gd name="connsiteY4" fmla="*/ 164638 h 216801"/>
              <a:gd name="connsiteX5" fmla="*/ 199728 w 216800"/>
              <a:gd name="connsiteY5" fmla="*/ 166036 h 216801"/>
              <a:gd name="connsiteX6" fmla="*/ 195078 w 216800"/>
              <a:gd name="connsiteY6" fmla="*/ 165104 h 216801"/>
              <a:gd name="connsiteX7" fmla="*/ 189265 w 216800"/>
              <a:gd name="connsiteY7" fmla="*/ 163823 h 216801"/>
              <a:gd name="connsiteX8" fmla="*/ 182173 w 216800"/>
              <a:gd name="connsiteY8" fmla="*/ 163590 h 216801"/>
              <a:gd name="connsiteX9" fmla="*/ 174966 w 216800"/>
              <a:gd name="connsiteY9" fmla="*/ 165104 h 216801"/>
              <a:gd name="connsiteX10" fmla="*/ 168804 w 216800"/>
              <a:gd name="connsiteY10" fmla="*/ 169063 h 216801"/>
              <a:gd name="connsiteX11" fmla="*/ 162293 w 216800"/>
              <a:gd name="connsiteY11" fmla="*/ 182336 h 216801"/>
              <a:gd name="connsiteX12" fmla="*/ 164386 w 216800"/>
              <a:gd name="connsiteY12" fmla="*/ 196542 h 216801"/>
              <a:gd name="connsiteX13" fmla="*/ 163688 w 216800"/>
              <a:gd name="connsiteY13" fmla="*/ 205856 h 216801"/>
              <a:gd name="connsiteX14" fmla="*/ 159271 w 216800"/>
              <a:gd name="connsiteY14" fmla="*/ 209698 h 216801"/>
              <a:gd name="connsiteX15" fmla="*/ 152644 w 216800"/>
              <a:gd name="connsiteY15" fmla="*/ 213307 h 216801"/>
              <a:gd name="connsiteX16" fmla="*/ 145087 w 216800"/>
              <a:gd name="connsiteY16" fmla="*/ 215870 h 216801"/>
              <a:gd name="connsiteX17" fmla="*/ 138112 w 216800"/>
              <a:gd name="connsiteY17" fmla="*/ 216802 h 216801"/>
              <a:gd name="connsiteX18" fmla="*/ 134159 w 216800"/>
              <a:gd name="connsiteY18" fmla="*/ 215171 h 216801"/>
              <a:gd name="connsiteX19" fmla="*/ 131602 w 216800"/>
              <a:gd name="connsiteY19" fmla="*/ 211679 h 216801"/>
              <a:gd name="connsiteX20" fmla="*/ 131369 w 216800"/>
              <a:gd name="connsiteY20" fmla="*/ 211679 h 216801"/>
              <a:gd name="connsiteX21" fmla="*/ 122650 w 216800"/>
              <a:gd name="connsiteY21" fmla="*/ 199219 h 216801"/>
              <a:gd name="connsiteX22" fmla="*/ 108350 w 216800"/>
              <a:gd name="connsiteY22" fmla="*/ 193979 h 216801"/>
              <a:gd name="connsiteX23" fmla="*/ 94051 w 216800"/>
              <a:gd name="connsiteY23" fmla="*/ 199219 h 216801"/>
              <a:gd name="connsiteX24" fmla="*/ 85099 w 216800"/>
              <a:gd name="connsiteY24" fmla="*/ 211444 h 216801"/>
              <a:gd name="connsiteX25" fmla="*/ 81611 w 216800"/>
              <a:gd name="connsiteY25" fmla="*/ 215520 h 216801"/>
              <a:gd name="connsiteX26" fmla="*/ 76496 w 216800"/>
              <a:gd name="connsiteY26" fmla="*/ 216802 h 216801"/>
              <a:gd name="connsiteX27" fmla="*/ 69172 w 216800"/>
              <a:gd name="connsiteY27" fmla="*/ 215636 h 216801"/>
              <a:gd name="connsiteX28" fmla="*/ 61034 w 216800"/>
              <a:gd name="connsiteY28" fmla="*/ 212725 h 216801"/>
              <a:gd name="connsiteX29" fmla="*/ 53710 w 216800"/>
              <a:gd name="connsiteY29" fmla="*/ 208651 h 216801"/>
              <a:gd name="connsiteX30" fmla="*/ 48827 w 216800"/>
              <a:gd name="connsiteY30" fmla="*/ 203993 h 216801"/>
              <a:gd name="connsiteX31" fmla="*/ 47548 w 216800"/>
              <a:gd name="connsiteY31" fmla="*/ 200151 h 216801"/>
              <a:gd name="connsiteX32" fmla="*/ 49292 w 216800"/>
              <a:gd name="connsiteY32" fmla="*/ 193979 h 216801"/>
              <a:gd name="connsiteX33" fmla="*/ 51268 w 216800"/>
              <a:gd name="connsiteY33" fmla="*/ 181754 h 216801"/>
              <a:gd name="connsiteX34" fmla="*/ 45339 w 216800"/>
              <a:gd name="connsiteY34" fmla="*/ 169063 h 216801"/>
              <a:gd name="connsiteX35" fmla="*/ 37434 w 216800"/>
              <a:gd name="connsiteY35" fmla="*/ 164522 h 216801"/>
              <a:gd name="connsiteX36" fmla="*/ 28598 w 216800"/>
              <a:gd name="connsiteY36" fmla="*/ 163707 h 216801"/>
              <a:gd name="connsiteX37" fmla="*/ 18600 w 216800"/>
              <a:gd name="connsiteY37" fmla="*/ 165570 h 216801"/>
              <a:gd name="connsiteX38" fmla="*/ 12090 w 216800"/>
              <a:gd name="connsiteY38" fmla="*/ 165104 h 216801"/>
              <a:gd name="connsiteX39" fmla="*/ 7323 w 216800"/>
              <a:gd name="connsiteY39" fmla="*/ 160796 h 216801"/>
              <a:gd name="connsiteX40" fmla="*/ 3371 w 216800"/>
              <a:gd name="connsiteY40" fmla="*/ 153344 h 216801"/>
              <a:gd name="connsiteX41" fmla="*/ 696 w 216800"/>
              <a:gd name="connsiteY41" fmla="*/ 144961 h 216801"/>
              <a:gd name="connsiteX42" fmla="*/ 231 w 216800"/>
              <a:gd name="connsiteY42" fmla="*/ 137858 h 216801"/>
              <a:gd name="connsiteX43" fmla="*/ 4882 w 216800"/>
              <a:gd name="connsiteY43" fmla="*/ 131338 h 216801"/>
              <a:gd name="connsiteX44" fmla="*/ 17437 w 216800"/>
              <a:gd name="connsiteY44" fmla="*/ 122140 h 216801"/>
              <a:gd name="connsiteX45" fmla="*/ 23018 w 216800"/>
              <a:gd name="connsiteY45" fmla="*/ 107818 h 216801"/>
              <a:gd name="connsiteX46" fmla="*/ 17437 w 216800"/>
              <a:gd name="connsiteY46" fmla="*/ 93613 h 216801"/>
              <a:gd name="connsiteX47" fmla="*/ 4882 w 216800"/>
              <a:gd name="connsiteY47" fmla="*/ 84764 h 216801"/>
              <a:gd name="connsiteX48" fmla="*/ 1394 w 216800"/>
              <a:gd name="connsiteY48" fmla="*/ 81388 h 216801"/>
              <a:gd name="connsiteX49" fmla="*/ -1 w 216800"/>
              <a:gd name="connsiteY49" fmla="*/ 75915 h 216801"/>
              <a:gd name="connsiteX50" fmla="*/ 929 w 216800"/>
              <a:gd name="connsiteY50" fmla="*/ 69162 h 216801"/>
              <a:gd name="connsiteX51" fmla="*/ 3371 w 216800"/>
              <a:gd name="connsiteY51" fmla="*/ 61943 h 216801"/>
              <a:gd name="connsiteX52" fmla="*/ 6858 w 216800"/>
              <a:gd name="connsiteY52" fmla="*/ 55539 h 216801"/>
              <a:gd name="connsiteX53" fmla="*/ 11160 w 216800"/>
              <a:gd name="connsiteY53" fmla="*/ 51231 h 216801"/>
              <a:gd name="connsiteX54" fmla="*/ 14764 w 216800"/>
              <a:gd name="connsiteY54" fmla="*/ 50300 h 216801"/>
              <a:gd name="connsiteX55" fmla="*/ 18600 w 216800"/>
              <a:gd name="connsiteY55" fmla="*/ 51231 h 216801"/>
              <a:gd name="connsiteX56" fmla="*/ 33132 w 216800"/>
              <a:gd name="connsiteY56" fmla="*/ 52978 h 216801"/>
              <a:gd name="connsiteX57" fmla="*/ 46502 w 216800"/>
              <a:gd name="connsiteY57" fmla="*/ 46341 h 216801"/>
              <a:gd name="connsiteX58" fmla="*/ 50571 w 216800"/>
              <a:gd name="connsiteY58" fmla="*/ 39471 h 216801"/>
              <a:gd name="connsiteX59" fmla="*/ 52198 w 216800"/>
              <a:gd name="connsiteY59" fmla="*/ 31437 h 216801"/>
              <a:gd name="connsiteX60" fmla="*/ 52198 w 216800"/>
              <a:gd name="connsiteY60" fmla="*/ 24218 h 216801"/>
              <a:gd name="connsiteX61" fmla="*/ 51617 w 216800"/>
              <a:gd name="connsiteY61" fmla="*/ 19561 h 216801"/>
              <a:gd name="connsiteX62" fmla="*/ 50803 w 216800"/>
              <a:gd name="connsiteY62" fmla="*/ 16301 h 216801"/>
              <a:gd name="connsiteX63" fmla="*/ 51152 w 216800"/>
              <a:gd name="connsiteY63" fmla="*/ 13041 h 216801"/>
              <a:gd name="connsiteX64" fmla="*/ 56151 w 216800"/>
              <a:gd name="connsiteY64" fmla="*/ 7335 h 216801"/>
              <a:gd name="connsiteX65" fmla="*/ 63940 w 216800"/>
              <a:gd name="connsiteY65" fmla="*/ 3260 h 216801"/>
              <a:gd name="connsiteX66" fmla="*/ 72078 w 216800"/>
              <a:gd name="connsiteY66" fmla="*/ 815 h 216801"/>
              <a:gd name="connsiteX67" fmla="*/ 78356 w 216800"/>
              <a:gd name="connsiteY67" fmla="*/ 0 h 216801"/>
              <a:gd name="connsiteX68" fmla="*/ 83123 w 216800"/>
              <a:gd name="connsiteY68" fmla="*/ 1980 h 216801"/>
              <a:gd name="connsiteX69" fmla="*/ 85564 w 216800"/>
              <a:gd name="connsiteY69" fmla="*/ 6055 h 216801"/>
              <a:gd name="connsiteX70" fmla="*/ 93934 w 216800"/>
              <a:gd name="connsiteY70" fmla="*/ 17116 h 216801"/>
              <a:gd name="connsiteX71" fmla="*/ 107653 w 216800"/>
              <a:gd name="connsiteY71" fmla="*/ 21890 h 216801"/>
              <a:gd name="connsiteX72" fmla="*/ 122069 w 216800"/>
              <a:gd name="connsiteY72" fmla="*/ 17349 h 216801"/>
              <a:gd name="connsiteX73" fmla="*/ 130904 w 216800"/>
              <a:gd name="connsiteY73" fmla="*/ 5822 h 216801"/>
              <a:gd name="connsiteX74" fmla="*/ 133811 w 216800"/>
              <a:gd name="connsiteY74" fmla="*/ 1980 h 216801"/>
              <a:gd name="connsiteX75" fmla="*/ 137879 w 216800"/>
              <a:gd name="connsiteY75" fmla="*/ 0 h 216801"/>
              <a:gd name="connsiteX76" fmla="*/ 144971 w 216800"/>
              <a:gd name="connsiteY76" fmla="*/ 931 h 216801"/>
              <a:gd name="connsiteX77" fmla="*/ 152528 w 216800"/>
              <a:gd name="connsiteY77" fmla="*/ 3493 h 216801"/>
              <a:gd name="connsiteX78" fmla="*/ 159387 w 216800"/>
              <a:gd name="connsiteY78" fmla="*/ 7685 h 216801"/>
              <a:gd name="connsiteX79" fmla="*/ 164386 w 216800"/>
              <a:gd name="connsiteY79" fmla="*/ 13273 h 216801"/>
              <a:gd name="connsiteX80" fmla="*/ 165083 w 216800"/>
              <a:gd name="connsiteY80" fmla="*/ 17349 h 216801"/>
              <a:gd name="connsiteX81" fmla="*/ 164153 w 216800"/>
              <a:gd name="connsiteY81" fmla="*/ 20493 h 216801"/>
              <a:gd name="connsiteX82" fmla="*/ 162293 w 216800"/>
              <a:gd name="connsiteY82" fmla="*/ 34697 h 216801"/>
              <a:gd name="connsiteX83" fmla="*/ 169036 w 216800"/>
              <a:gd name="connsiteY83" fmla="*/ 47738 h 216801"/>
              <a:gd name="connsiteX84" fmla="*/ 182755 w 216800"/>
              <a:gd name="connsiteY84" fmla="*/ 53909 h 216801"/>
              <a:gd name="connsiteX85" fmla="*/ 197869 w 216800"/>
              <a:gd name="connsiteY85" fmla="*/ 51231 h 216801"/>
              <a:gd name="connsiteX86" fmla="*/ 202402 w 216800"/>
              <a:gd name="connsiteY86" fmla="*/ 50300 h 216801"/>
              <a:gd name="connsiteX87" fmla="*/ 206935 w 216800"/>
              <a:gd name="connsiteY87" fmla="*/ 52395 h 216801"/>
              <a:gd name="connsiteX88" fmla="*/ 213097 w 216800"/>
              <a:gd name="connsiteY88" fmla="*/ 62292 h 216801"/>
              <a:gd name="connsiteX89" fmla="*/ 216701 w 216800"/>
              <a:gd name="connsiteY89" fmla="*/ 75682 h 216801"/>
              <a:gd name="connsiteX90" fmla="*/ 215424 w 216800"/>
              <a:gd name="connsiteY90" fmla="*/ 81853 h 216801"/>
              <a:gd name="connsiteX91" fmla="*/ 211818 w 216800"/>
              <a:gd name="connsiteY91" fmla="*/ 84764 h 216801"/>
              <a:gd name="connsiteX92" fmla="*/ 199496 w 216800"/>
              <a:gd name="connsiteY92" fmla="*/ 93730 h 216801"/>
              <a:gd name="connsiteX93" fmla="*/ 194380 w 216800"/>
              <a:gd name="connsiteY93" fmla="*/ 108284 h 216801"/>
              <a:gd name="connsiteX94" fmla="*/ 198681 w 216800"/>
              <a:gd name="connsiteY94" fmla="*/ 122140 h 216801"/>
              <a:gd name="connsiteX95" fmla="*/ 209959 w 216800"/>
              <a:gd name="connsiteY95" fmla="*/ 130639 h 216801"/>
              <a:gd name="connsiteX96" fmla="*/ 212748 w 216800"/>
              <a:gd name="connsiteY96" fmla="*/ 132502 h 216801"/>
              <a:gd name="connsiteX97" fmla="*/ 216236 w 216800"/>
              <a:gd name="connsiteY97" fmla="*/ 137858 h 216801"/>
              <a:gd name="connsiteX98" fmla="*/ 108118 w 216800"/>
              <a:gd name="connsiteY98" fmla="*/ 158816 h 216801"/>
              <a:gd name="connsiteX99" fmla="*/ 127881 w 216800"/>
              <a:gd name="connsiteY99" fmla="*/ 154858 h 216801"/>
              <a:gd name="connsiteX100" fmla="*/ 144041 w 216800"/>
              <a:gd name="connsiteY100" fmla="*/ 143913 h 216801"/>
              <a:gd name="connsiteX101" fmla="*/ 154853 w 216800"/>
              <a:gd name="connsiteY101" fmla="*/ 127729 h 216801"/>
              <a:gd name="connsiteX102" fmla="*/ 158805 w 216800"/>
              <a:gd name="connsiteY102" fmla="*/ 108051 h 216801"/>
              <a:gd name="connsiteX103" fmla="*/ 154853 w 216800"/>
              <a:gd name="connsiteY103" fmla="*/ 88374 h 216801"/>
              <a:gd name="connsiteX104" fmla="*/ 144041 w 216800"/>
              <a:gd name="connsiteY104" fmla="*/ 72306 h 216801"/>
              <a:gd name="connsiteX105" fmla="*/ 127881 w 216800"/>
              <a:gd name="connsiteY105" fmla="*/ 61477 h 216801"/>
              <a:gd name="connsiteX106" fmla="*/ 108118 w 216800"/>
              <a:gd name="connsiteY106" fmla="*/ 57519 h 216801"/>
              <a:gd name="connsiteX107" fmla="*/ 88470 w 216800"/>
              <a:gd name="connsiteY107" fmla="*/ 61477 h 216801"/>
              <a:gd name="connsiteX108" fmla="*/ 72427 w 216800"/>
              <a:gd name="connsiteY108" fmla="*/ 72306 h 216801"/>
              <a:gd name="connsiteX109" fmla="*/ 61615 w 216800"/>
              <a:gd name="connsiteY109" fmla="*/ 88374 h 216801"/>
              <a:gd name="connsiteX110" fmla="*/ 57662 w 216800"/>
              <a:gd name="connsiteY110" fmla="*/ 108051 h 216801"/>
              <a:gd name="connsiteX111" fmla="*/ 61615 w 216800"/>
              <a:gd name="connsiteY111" fmla="*/ 127729 h 216801"/>
              <a:gd name="connsiteX112" fmla="*/ 72427 w 216800"/>
              <a:gd name="connsiteY112" fmla="*/ 143913 h 216801"/>
              <a:gd name="connsiteX113" fmla="*/ 88470 w 216800"/>
              <a:gd name="connsiteY113" fmla="*/ 154858 h 216801"/>
              <a:gd name="connsiteX114" fmla="*/ 108118 w 216800"/>
              <a:gd name="connsiteY114" fmla="*/ 158816 h 216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216800" h="216801">
                <a:moveTo>
                  <a:pt x="216236" y="137858"/>
                </a:moveTo>
                <a:cubicBezTo>
                  <a:pt x="216547" y="139721"/>
                  <a:pt x="216471" y="141972"/>
                  <a:pt x="216004" y="144612"/>
                </a:cubicBezTo>
                <a:cubicBezTo>
                  <a:pt x="215539" y="147251"/>
                  <a:pt x="214765" y="149929"/>
                  <a:pt x="213679" y="152646"/>
                </a:cubicBezTo>
                <a:cubicBezTo>
                  <a:pt x="212594" y="155362"/>
                  <a:pt x="211277" y="157808"/>
                  <a:pt x="209726" y="159981"/>
                </a:cubicBezTo>
                <a:cubicBezTo>
                  <a:pt x="208175" y="162154"/>
                  <a:pt x="206470" y="163707"/>
                  <a:pt x="204611" y="164638"/>
                </a:cubicBezTo>
                <a:cubicBezTo>
                  <a:pt x="202750" y="165570"/>
                  <a:pt x="201123" y="166036"/>
                  <a:pt x="199728" y="166036"/>
                </a:cubicBezTo>
                <a:cubicBezTo>
                  <a:pt x="198334" y="166036"/>
                  <a:pt x="196783" y="165725"/>
                  <a:pt x="195078" y="165104"/>
                </a:cubicBezTo>
                <a:cubicBezTo>
                  <a:pt x="193527" y="164638"/>
                  <a:pt x="191589" y="164211"/>
                  <a:pt x="189265" y="163823"/>
                </a:cubicBezTo>
                <a:cubicBezTo>
                  <a:pt x="186939" y="163435"/>
                  <a:pt x="184575" y="163358"/>
                  <a:pt x="182173" y="163590"/>
                </a:cubicBezTo>
                <a:cubicBezTo>
                  <a:pt x="179771" y="163823"/>
                  <a:pt x="177368" y="164328"/>
                  <a:pt x="174966" y="165104"/>
                </a:cubicBezTo>
                <a:cubicBezTo>
                  <a:pt x="172563" y="165880"/>
                  <a:pt x="170509" y="167200"/>
                  <a:pt x="168804" y="169063"/>
                </a:cubicBezTo>
                <a:cubicBezTo>
                  <a:pt x="165083" y="172944"/>
                  <a:pt x="162913" y="177369"/>
                  <a:pt x="162293" y="182336"/>
                </a:cubicBezTo>
                <a:cubicBezTo>
                  <a:pt x="161673" y="187303"/>
                  <a:pt x="162371" y="192039"/>
                  <a:pt x="164386" y="196542"/>
                </a:cubicBezTo>
                <a:cubicBezTo>
                  <a:pt x="165936" y="199645"/>
                  <a:pt x="165704" y="202751"/>
                  <a:pt x="163688" y="205856"/>
                </a:cubicBezTo>
                <a:cubicBezTo>
                  <a:pt x="162758" y="207098"/>
                  <a:pt x="161286" y="208380"/>
                  <a:pt x="159271" y="209698"/>
                </a:cubicBezTo>
                <a:cubicBezTo>
                  <a:pt x="157255" y="211018"/>
                  <a:pt x="155046" y="212221"/>
                  <a:pt x="152644" y="213307"/>
                </a:cubicBezTo>
                <a:cubicBezTo>
                  <a:pt x="150241" y="214395"/>
                  <a:pt x="147722" y="215249"/>
                  <a:pt x="145087" y="215870"/>
                </a:cubicBezTo>
                <a:cubicBezTo>
                  <a:pt x="142452" y="216491"/>
                  <a:pt x="140127" y="216802"/>
                  <a:pt x="138112" y="216802"/>
                </a:cubicBezTo>
                <a:cubicBezTo>
                  <a:pt x="136717" y="216802"/>
                  <a:pt x="135399" y="216257"/>
                  <a:pt x="134159" y="215171"/>
                </a:cubicBezTo>
                <a:cubicBezTo>
                  <a:pt x="132919" y="214085"/>
                  <a:pt x="132067" y="212919"/>
                  <a:pt x="131602" y="211679"/>
                </a:cubicBezTo>
                <a:lnTo>
                  <a:pt x="131369" y="211679"/>
                </a:lnTo>
                <a:cubicBezTo>
                  <a:pt x="129664" y="206866"/>
                  <a:pt x="126757" y="202712"/>
                  <a:pt x="122650" y="199219"/>
                </a:cubicBezTo>
                <a:cubicBezTo>
                  <a:pt x="118542" y="195727"/>
                  <a:pt x="113775" y="193979"/>
                  <a:pt x="108350" y="193979"/>
                </a:cubicBezTo>
                <a:cubicBezTo>
                  <a:pt x="103080" y="193979"/>
                  <a:pt x="98313" y="195727"/>
                  <a:pt x="94051" y="199219"/>
                </a:cubicBezTo>
                <a:cubicBezTo>
                  <a:pt x="89788" y="202712"/>
                  <a:pt x="86804" y="206788"/>
                  <a:pt x="85099" y="211444"/>
                </a:cubicBezTo>
                <a:cubicBezTo>
                  <a:pt x="84324" y="213307"/>
                  <a:pt x="83161" y="214667"/>
                  <a:pt x="81611" y="215520"/>
                </a:cubicBezTo>
                <a:cubicBezTo>
                  <a:pt x="80061" y="216374"/>
                  <a:pt x="78356" y="216802"/>
                  <a:pt x="76496" y="216802"/>
                </a:cubicBezTo>
                <a:cubicBezTo>
                  <a:pt x="74326" y="216802"/>
                  <a:pt x="71884" y="216413"/>
                  <a:pt x="69172" y="215636"/>
                </a:cubicBezTo>
                <a:cubicBezTo>
                  <a:pt x="66459" y="214860"/>
                  <a:pt x="63746" y="213889"/>
                  <a:pt x="61034" y="212725"/>
                </a:cubicBezTo>
                <a:cubicBezTo>
                  <a:pt x="58321" y="211561"/>
                  <a:pt x="55879" y="210204"/>
                  <a:pt x="53710" y="208651"/>
                </a:cubicBezTo>
                <a:cubicBezTo>
                  <a:pt x="51540" y="207098"/>
                  <a:pt x="49912" y="205546"/>
                  <a:pt x="48827" y="203993"/>
                </a:cubicBezTo>
                <a:cubicBezTo>
                  <a:pt x="48052" y="202907"/>
                  <a:pt x="47625" y="201626"/>
                  <a:pt x="47548" y="200151"/>
                </a:cubicBezTo>
                <a:cubicBezTo>
                  <a:pt x="47471" y="198676"/>
                  <a:pt x="48052" y="196620"/>
                  <a:pt x="49292" y="193979"/>
                </a:cubicBezTo>
                <a:cubicBezTo>
                  <a:pt x="50997" y="190409"/>
                  <a:pt x="51656" y="186334"/>
                  <a:pt x="51268" y="181754"/>
                </a:cubicBezTo>
                <a:cubicBezTo>
                  <a:pt x="50881" y="177174"/>
                  <a:pt x="48904" y="172944"/>
                  <a:pt x="45339" y="169063"/>
                </a:cubicBezTo>
                <a:cubicBezTo>
                  <a:pt x="43169" y="166734"/>
                  <a:pt x="40534" y="165220"/>
                  <a:pt x="37434" y="164522"/>
                </a:cubicBezTo>
                <a:cubicBezTo>
                  <a:pt x="34334" y="163823"/>
                  <a:pt x="31388" y="163551"/>
                  <a:pt x="28598" y="163707"/>
                </a:cubicBezTo>
                <a:cubicBezTo>
                  <a:pt x="25343" y="163862"/>
                  <a:pt x="22010" y="164483"/>
                  <a:pt x="18600" y="165570"/>
                </a:cubicBezTo>
                <a:cubicBezTo>
                  <a:pt x="16430" y="166191"/>
                  <a:pt x="14260" y="166036"/>
                  <a:pt x="12090" y="165104"/>
                </a:cubicBezTo>
                <a:cubicBezTo>
                  <a:pt x="10385" y="164483"/>
                  <a:pt x="8796" y="163047"/>
                  <a:pt x="7323" y="160796"/>
                </a:cubicBezTo>
                <a:cubicBezTo>
                  <a:pt x="5851" y="158545"/>
                  <a:pt x="4533" y="156061"/>
                  <a:pt x="3371" y="153344"/>
                </a:cubicBezTo>
                <a:cubicBezTo>
                  <a:pt x="2208" y="150627"/>
                  <a:pt x="1317" y="147833"/>
                  <a:pt x="696" y="144961"/>
                </a:cubicBezTo>
                <a:cubicBezTo>
                  <a:pt x="77" y="142089"/>
                  <a:pt x="-79" y="139721"/>
                  <a:pt x="231" y="137858"/>
                </a:cubicBezTo>
                <a:cubicBezTo>
                  <a:pt x="696" y="134443"/>
                  <a:pt x="2246" y="132270"/>
                  <a:pt x="4882" y="131338"/>
                </a:cubicBezTo>
                <a:cubicBezTo>
                  <a:pt x="9532" y="129475"/>
                  <a:pt x="13717" y="126409"/>
                  <a:pt x="17437" y="122140"/>
                </a:cubicBezTo>
                <a:cubicBezTo>
                  <a:pt x="21158" y="117870"/>
                  <a:pt x="23018" y="113097"/>
                  <a:pt x="23018" y="107818"/>
                </a:cubicBezTo>
                <a:cubicBezTo>
                  <a:pt x="23018" y="102385"/>
                  <a:pt x="21158" y="97650"/>
                  <a:pt x="17437" y="93613"/>
                </a:cubicBezTo>
                <a:cubicBezTo>
                  <a:pt x="13717" y="89577"/>
                  <a:pt x="9532" y="86627"/>
                  <a:pt x="4882" y="84764"/>
                </a:cubicBezTo>
                <a:cubicBezTo>
                  <a:pt x="3487" y="84299"/>
                  <a:pt x="2324" y="83173"/>
                  <a:pt x="1394" y="81388"/>
                </a:cubicBezTo>
                <a:cubicBezTo>
                  <a:pt x="464" y="79602"/>
                  <a:pt x="-1" y="77778"/>
                  <a:pt x="-1" y="75915"/>
                </a:cubicBezTo>
                <a:cubicBezTo>
                  <a:pt x="-1" y="73897"/>
                  <a:pt x="309" y="71646"/>
                  <a:pt x="929" y="69162"/>
                </a:cubicBezTo>
                <a:cubicBezTo>
                  <a:pt x="1549" y="66678"/>
                  <a:pt x="2363" y="64272"/>
                  <a:pt x="3371" y="61943"/>
                </a:cubicBezTo>
                <a:cubicBezTo>
                  <a:pt x="4378" y="59615"/>
                  <a:pt x="5541" y="57480"/>
                  <a:pt x="6858" y="55539"/>
                </a:cubicBezTo>
                <a:cubicBezTo>
                  <a:pt x="8176" y="53599"/>
                  <a:pt x="9609" y="52163"/>
                  <a:pt x="11160" y="51231"/>
                </a:cubicBezTo>
                <a:cubicBezTo>
                  <a:pt x="12400" y="50455"/>
                  <a:pt x="13601" y="50144"/>
                  <a:pt x="14764" y="50300"/>
                </a:cubicBezTo>
                <a:cubicBezTo>
                  <a:pt x="15926" y="50455"/>
                  <a:pt x="17205" y="50765"/>
                  <a:pt x="18600" y="51231"/>
                </a:cubicBezTo>
                <a:cubicBezTo>
                  <a:pt x="23250" y="53094"/>
                  <a:pt x="28094" y="53676"/>
                  <a:pt x="33132" y="52978"/>
                </a:cubicBezTo>
                <a:cubicBezTo>
                  <a:pt x="38170" y="52279"/>
                  <a:pt x="42626" y="50067"/>
                  <a:pt x="46502" y="46341"/>
                </a:cubicBezTo>
                <a:cubicBezTo>
                  <a:pt x="48362" y="44478"/>
                  <a:pt x="49718" y="42188"/>
                  <a:pt x="50571" y="39471"/>
                </a:cubicBezTo>
                <a:cubicBezTo>
                  <a:pt x="51423" y="36754"/>
                  <a:pt x="51966" y="34076"/>
                  <a:pt x="52198" y="31437"/>
                </a:cubicBezTo>
                <a:cubicBezTo>
                  <a:pt x="52431" y="28798"/>
                  <a:pt x="52431" y="26392"/>
                  <a:pt x="52198" y="24218"/>
                </a:cubicBezTo>
                <a:cubicBezTo>
                  <a:pt x="51966" y="22045"/>
                  <a:pt x="51772" y="20493"/>
                  <a:pt x="51617" y="19561"/>
                </a:cubicBezTo>
                <a:cubicBezTo>
                  <a:pt x="51307" y="18630"/>
                  <a:pt x="51036" y="17543"/>
                  <a:pt x="50803" y="16301"/>
                </a:cubicBezTo>
                <a:cubicBezTo>
                  <a:pt x="50571" y="15059"/>
                  <a:pt x="50687" y="13972"/>
                  <a:pt x="51152" y="13041"/>
                </a:cubicBezTo>
                <a:cubicBezTo>
                  <a:pt x="52082" y="10867"/>
                  <a:pt x="53748" y="8966"/>
                  <a:pt x="56151" y="7335"/>
                </a:cubicBezTo>
                <a:cubicBezTo>
                  <a:pt x="58554" y="5705"/>
                  <a:pt x="61150" y="4347"/>
                  <a:pt x="63940" y="3260"/>
                </a:cubicBezTo>
                <a:cubicBezTo>
                  <a:pt x="66730" y="2173"/>
                  <a:pt x="69443" y="1358"/>
                  <a:pt x="72078" y="815"/>
                </a:cubicBezTo>
                <a:cubicBezTo>
                  <a:pt x="74713" y="272"/>
                  <a:pt x="76806" y="0"/>
                  <a:pt x="78356" y="0"/>
                </a:cubicBezTo>
                <a:cubicBezTo>
                  <a:pt x="80371" y="0"/>
                  <a:pt x="81960" y="660"/>
                  <a:pt x="83123" y="1980"/>
                </a:cubicBezTo>
                <a:cubicBezTo>
                  <a:pt x="84285" y="3299"/>
                  <a:pt x="85099" y="4658"/>
                  <a:pt x="85564" y="6055"/>
                </a:cubicBezTo>
                <a:cubicBezTo>
                  <a:pt x="87269" y="10246"/>
                  <a:pt x="90059" y="13933"/>
                  <a:pt x="93934" y="17116"/>
                </a:cubicBezTo>
                <a:cubicBezTo>
                  <a:pt x="97810" y="20298"/>
                  <a:pt x="102382" y="21890"/>
                  <a:pt x="107653" y="21890"/>
                </a:cubicBezTo>
                <a:cubicBezTo>
                  <a:pt x="113078" y="21890"/>
                  <a:pt x="117883" y="20376"/>
                  <a:pt x="122069" y="17349"/>
                </a:cubicBezTo>
                <a:cubicBezTo>
                  <a:pt x="126254" y="14322"/>
                  <a:pt x="129199" y="10479"/>
                  <a:pt x="130904" y="5822"/>
                </a:cubicBezTo>
                <a:cubicBezTo>
                  <a:pt x="131524" y="4580"/>
                  <a:pt x="132493" y="3299"/>
                  <a:pt x="133811" y="1980"/>
                </a:cubicBezTo>
                <a:cubicBezTo>
                  <a:pt x="135128" y="660"/>
                  <a:pt x="136484" y="0"/>
                  <a:pt x="137879" y="0"/>
                </a:cubicBezTo>
                <a:cubicBezTo>
                  <a:pt x="140049" y="0"/>
                  <a:pt x="142413" y="311"/>
                  <a:pt x="144971" y="931"/>
                </a:cubicBezTo>
                <a:cubicBezTo>
                  <a:pt x="147529" y="1553"/>
                  <a:pt x="150047" y="2406"/>
                  <a:pt x="152528" y="3493"/>
                </a:cubicBezTo>
                <a:cubicBezTo>
                  <a:pt x="155008" y="4580"/>
                  <a:pt x="157294" y="5977"/>
                  <a:pt x="159387" y="7685"/>
                </a:cubicBezTo>
                <a:cubicBezTo>
                  <a:pt x="161480" y="9392"/>
                  <a:pt x="163146" y="11255"/>
                  <a:pt x="164386" y="13273"/>
                </a:cubicBezTo>
                <a:cubicBezTo>
                  <a:pt x="165161" y="14515"/>
                  <a:pt x="165393" y="15874"/>
                  <a:pt x="165083" y="17349"/>
                </a:cubicBezTo>
                <a:cubicBezTo>
                  <a:pt x="164774" y="18824"/>
                  <a:pt x="164463" y="19871"/>
                  <a:pt x="164153" y="20493"/>
                </a:cubicBezTo>
                <a:cubicBezTo>
                  <a:pt x="162138" y="24995"/>
                  <a:pt x="161518" y="29730"/>
                  <a:pt x="162293" y="34697"/>
                </a:cubicBezTo>
                <a:cubicBezTo>
                  <a:pt x="163068" y="39665"/>
                  <a:pt x="165316" y="44012"/>
                  <a:pt x="169036" y="47738"/>
                </a:cubicBezTo>
                <a:cubicBezTo>
                  <a:pt x="172756" y="51464"/>
                  <a:pt x="177329" y="53521"/>
                  <a:pt x="182755" y="53909"/>
                </a:cubicBezTo>
                <a:cubicBezTo>
                  <a:pt x="188179" y="54297"/>
                  <a:pt x="193218" y="53404"/>
                  <a:pt x="197869" y="51231"/>
                </a:cubicBezTo>
                <a:cubicBezTo>
                  <a:pt x="199107" y="50455"/>
                  <a:pt x="200619" y="50144"/>
                  <a:pt x="202402" y="50300"/>
                </a:cubicBezTo>
                <a:cubicBezTo>
                  <a:pt x="204185" y="50455"/>
                  <a:pt x="205695" y="51154"/>
                  <a:pt x="206935" y="52395"/>
                </a:cubicBezTo>
                <a:cubicBezTo>
                  <a:pt x="209261" y="54569"/>
                  <a:pt x="211314" y="57868"/>
                  <a:pt x="213097" y="62292"/>
                </a:cubicBezTo>
                <a:cubicBezTo>
                  <a:pt x="214881" y="66717"/>
                  <a:pt x="216082" y="71180"/>
                  <a:pt x="216701" y="75682"/>
                </a:cubicBezTo>
                <a:cubicBezTo>
                  <a:pt x="217012" y="78321"/>
                  <a:pt x="216586" y="80379"/>
                  <a:pt x="215424" y="81853"/>
                </a:cubicBezTo>
                <a:cubicBezTo>
                  <a:pt x="214260" y="83328"/>
                  <a:pt x="213058" y="84299"/>
                  <a:pt x="211818" y="84764"/>
                </a:cubicBezTo>
                <a:cubicBezTo>
                  <a:pt x="207013" y="86472"/>
                  <a:pt x="202906" y="89461"/>
                  <a:pt x="199496" y="93730"/>
                </a:cubicBezTo>
                <a:cubicBezTo>
                  <a:pt x="196085" y="97999"/>
                  <a:pt x="194380" y="102850"/>
                  <a:pt x="194380" y="108284"/>
                </a:cubicBezTo>
                <a:cubicBezTo>
                  <a:pt x="194380" y="113563"/>
                  <a:pt x="195814" y="118181"/>
                  <a:pt x="198681" y="122140"/>
                </a:cubicBezTo>
                <a:cubicBezTo>
                  <a:pt x="201548" y="126098"/>
                  <a:pt x="205308" y="128932"/>
                  <a:pt x="209959" y="130639"/>
                </a:cubicBezTo>
                <a:cubicBezTo>
                  <a:pt x="211043" y="131261"/>
                  <a:pt x="211974" y="131881"/>
                  <a:pt x="212748" y="132502"/>
                </a:cubicBezTo>
                <a:cubicBezTo>
                  <a:pt x="214453" y="133900"/>
                  <a:pt x="215617" y="135685"/>
                  <a:pt x="216236" y="137858"/>
                </a:cubicBezTo>
                <a:close/>
                <a:moveTo>
                  <a:pt x="108118" y="158816"/>
                </a:moveTo>
                <a:cubicBezTo>
                  <a:pt x="115093" y="158816"/>
                  <a:pt x="121681" y="157497"/>
                  <a:pt x="127881" y="154858"/>
                </a:cubicBezTo>
                <a:cubicBezTo>
                  <a:pt x="134082" y="152219"/>
                  <a:pt x="139468" y="148570"/>
                  <a:pt x="144041" y="143913"/>
                </a:cubicBezTo>
                <a:cubicBezTo>
                  <a:pt x="148614" y="139256"/>
                  <a:pt x="152218" y="133861"/>
                  <a:pt x="154853" y="127729"/>
                </a:cubicBezTo>
                <a:cubicBezTo>
                  <a:pt x="157488" y="121596"/>
                  <a:pt x="158805" y="115037"/>
                  <a:pt x="158805" y="108051"/>
                </a:cubicBezTo>
                <a:cubicBezTo>
                  <a:pt x="158805" y="101065"/>
                  <a:pt x="157488" y="94506"/>
                  <a:pt x="154853" y="88374"/>
                </a:cubicBezTo>
                <a:cubicBezTo>
                  <a:pt x="152218" y="82242"/>
                  <a:pt x="148614" y="76886"/>
                  <a:pt x="144041" y="72306"/>
                </a:cubicBezTo>
                <a:cubicBezTo>
                  <a:pt x="139468" y="67726"/>
                  <a:pt x="134082" y="64116"/>
                  <a:pt x="127881" y="61477"/>
                </a:cubicBezTo>
                <a:cubicBezTo>
                  <a:pt x="121681" y="58838"/>
                  <a:pt x="115093" y="57519"/>
                  <a:pt x="108118" y="57519"/>
                </a:cubicBezTo>
                <a:cubicBezTo>
                  <a:pt x="101142" y="57519"/>
                  <a:pt x="94593" y="58838"/>
                  <a:pt x="88470" y="61477"/>
                </a:cubicBezTo>
                <a:cubicBezTo>
                  <a:pt x="82348" y="64116"/>
                  <a:pt x="77000" y="67726"/>
                  <a:pt x="72427" y="72306"/>
                </a:cubicBezTo>
                <a:cubicBezTo>
                  <a:pt x="67854" y="76886"/>
                  <a:pt x="64250" y="82242"/>
                  <a:pt x="61615" y="88374"/>
                </a:cubicBezTo>
                <a:cubicBezTo>
                  <a:pt x="58980" y="94506"/>
                  <a:pt x="57662" y="101065"/>
                  <a:pt x="57662" y="108051"/>
                </a:cubicBezTo>
                <a:cubicBezTo>
                  <a:pt x="57662" y="115037"/>
                  <a:pt x="58980" y="121596"/>
                  <a:pt x="61615" y="127729"/>
                </a:cubicBezTo>
                <a:cubicBezTo>
                  <a:pt x="64250" y="133861"/>
                  <a:pt x="67854" y="139256"/>
                  <a:pt x="72427" y="143913"/>
                </a:cubicBezTo>
                <a:cubicBezTo>
                  <a:pt x="77000" y="148570"/>
                  <a:pt x="82348" y="152219"/>
                  <a:pt x="88470" y="154858"/>
                </a:cubicBezTo>
                <a:cubicBezTo>
                  <a:pt x="94593" y="157497"/>
                  <a:pt x="101142" y="158816"/>
                  <a:pt x="108118" y="158816"/>
                </a:cubicBezTo>
                <a:close/>
              </a:path>
            </a:pathLst>
          </a:custGeom>
          <a:gradFill flip="none" rotWithShape="1">
            <a:gsLst>
              <a:gs pos="99301">
                <a:schemeClr val="accent1">
                  <a:lumMod val="7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68000">
                <a:schemeClr val="accent1"/>
              </a:gs>
            </a:gsLst>
            <a:lin ang="2700000" scaled="1"/>
            <a:tileRect/>
          </a:gradFill>
          <a:ln w="7495" cap="flat">
            <a:noFill/>
            <a:prstDash val="solid"/>
            <a:miter/>
          </a:ln>
          <a:effectLst>
            <a:outerShdw blurRad="190500" sx="102000" sy="102000" algn="ctr" rotWithShape="0">
              <a:schemeClr val="accent1">
                <a:alpha val="12000"/>
              </a:schemeClr>
            </a:outerShdw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p>
            <a:endParaRPr lang="zh-CN" altLang="en-US" sz="1350"/>
          </a:p>
        </p:txBody>
      </p:sp>
      <p:sp>
        <p:nvSpPr>
          <p:cNvPr id="37" name="等腰三角形 112"/>
          <p:cNvSpPr/>
          <p:nvPr>
            <p:custDataLst>
              <p:tags r:id="rId19"/>
            </p:custDataLst>
          </p:nvPr>
        </p:nvSpPr>
        <p:spPr>
          <a:xfrm>
            <a:off x="9276603" y="2375122"/>
            <a:ext cx="123706" cy="146688"/>
          </a:xfrm>
          <a:custGeom>
            <a:avLst/>
            <a:gdLst>
              <a:gd name="connsiteX0" fmla="*/ 111367 w 364207"/>
              <a:gd name="connsiteY0" fmla="*/ 11834 h 431867"/>
              <a:gd name="connsiteX1" fmla="*/ 331597 w 364207"/>
              <a:gd name="connsiteY1" fmla="*/ 155650 h 431867"/>
              <a:gd name="connsiteX2" fmla="*/ 331597 w 364207"/>
              <a:gd name="connsiteY2" fmla="*/ 276219 h 431867"/>
              <a:gd name="connsiteX3" fmla="*/ 111367 w 364207"/>
              <a:gd name="connsiteY3" fmla="*/ 420034 h 431867"/>
              <a:gd name="connsiteX4" fmla="*/ 0 w 364207"/>
              <a:gd name="connsiteY4" fmla="*/ 359750 h 431867"/>
              <a:gd name="connsiteX5" fmla="*/ 0 w 364207"/>
              <a:gd name="connsiteY5" fmla="*/ 72118 h 431867"/>
              <a:gd name="connsiteX6" fmla="*/ 111367 w 364207"/>
              <a:gd name="connsiteY6" fmla="*/ 11834 h 431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4207" h="431867">
                <a:moveTo>
                  <a:pt x="111367" y="11834"/>
                </a:moveTo>
                <a:lnTo>
                  <a:pt x="331597" y="155650"/>
                </a:lnTo>
                <a:cubicBezTo>
                  <a:pt x="375077" y="184044"/>
                  <a:pt x="375077" y="247825"/>
                  <a:pt x="331597" y="276219"/>
                </a:cubicBezTo>
                <a:lnTo>
                  <a:pt x="111367" y="420034"/>
                </a:lnTo>
                <a:cubicBezTo>
                  <a:pt x="63479" y="451306"/>
                  <a:pt x="0" y="416944"/>
                  <a:pt x="0" y="359750"/>
                </a:cubicBezTo>
                <a:lnTo>
                  <a:pt x="0" y="72118"/>
                </a:lnTo>
                <a:cubicBezTo>
                  <a:pt x="0" y="14924"/>
                  <a:pt x="63479" y="-19438"/>
                  <a:pt x="111367" y="11834"/>
                </a:cubicBezTo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99000">
                <a:schemeClr val="accent1"/>
              </a:gs>
            </a:gsLst>
            <a:lin ang="5400000" scaled="1"/>
            <a:tileRect/>
          </a:gradFill>
          <a:ln>
            <a:noFill/>
          </a:ln>
          <a:effectLst>
            <a:outerShdw blurRad="63500" dist="114300" dir="3900000" sx="102000" sy="102000" algn="ctr" rotWithShape="0">
              <a:schemeClr val="accent1">
                <a:lumMod val="100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schemeClr val="tx1">
                  <a:lumMod val="100000"/>
                </a:schemeClr>
              </a:solidFill>
            </a:endParaRPr>
          </a:p>
        </p:txBody>
      </p:sp>
      <p:sp>
        <p:nvSpPr>
          <p:cNvPr id="38" name="矩形 37"/>
          <p:cNvSpPr/>
          <p:nvPr>
            <p:custDataLst>
              <p:tags r:id="rId20"/>
            </p:custDataLst>
          </p:nvPr>
        </p:nvSpPr>
        <p:spPr>
          <a:xfrm>
            <a:off x="8746767" y="4613945"/>
            <a:ext cx="1695707" cy="548451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5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  </a:t>
            </a:r>
            <a:r>
              <a: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 </a:t>
            </a:r>
            <a:r>
              <a:rPr lang="zh-CN" altLang="en-US" sz="1200" b="1">
                <a:solidFill>
                  <a:srgbClr val="C00000"/>
                </a:solidFill>
                <a:latin typeface="+mn-ea"/>
                <a:cs typeface="+mn-ea"/>
              </a:rPr>
              <a:t>维修预算≥50万元</a:t>
            </a:r>
            <a:r>
              <a: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 </a:t>
            </a:r>
            <a:endParaRPr lang="en-US" altLang="zh-CN" sz="12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39" name="任意多边形: 形状 107"/>
          <p:cNvSpPr/>
          <p:nvPr>
            <p:custDataLst>
              <p:tags r:id="rId21"/>
            </p:custDataLst>
          </p:nvPr>
        </p:nvSpPr>
        <p:spPr>
          <a:xfrm>
            <a:off x="9203348" y="4006904"/>
            <a:ext cx="277854" cy="277330"/>
          </a:xfrm>
          <a:custGeom>
            <a:avLst/>
            <a:gdLst>
              <a:gd name="connsiteX0" fmla="*/ 15071 w 203021"/>
              <a:gd name="connsiteY0" fmla="*/ 121 h 201489"/>
              <a:gd name="connsiteX1" fmla="*/ 78844 w 203021"/>
              <a:gd name="connsiteY1" fmla="*/ 121 h 201489"/>
              <a:gd name="connsiteX2" fmla="*/ 93807 w 203021"/>
              <a:gd name="connsiteY2" fmla="*/ 14972 h 201489"/>
              <a:gd name="connsiteX3" fmla="*/ 93807 w 203021"/>
              <a:gd name="connsiteY3" fmla="*/ 78264 h 201489"/>
              <a:gd name="connsiteX4" fmla="*/ 78844 w 203021"/>
              <a:gd name="connsiteY4" fmla="*/ 93114 h 201489"/>
              <a:gd name="connsiteX5" fmla="*/ 15071 w 203021"/>
              <a:gd name="connsiteY5" fmla="*/ 93114 h 201489"/>
              <a:gd name="connsiteX6" fmla="*/ 108 w 203021"/>
              <a:gd name="connsiteY6" fmla="*/ 78264 h 201489"/>
              <a:gd name="connsiteX7" fmla="*/ 108 w 203021"/>
              <a:gd name="connsiteY7" fmla="*/ 14972 h 201489"/>
              <a:gd name="connsiteX8" fmla="*/ 15071 w 203021"/>
              <a:gd name="connsiteY8" fmla="*/ 121 h 201489"/>
              <a:gd name="connsiteX9" fmla="*/ 15071 w 203021"/>
              <a:gd name="connsiteY9" fmla="*/ 108618 h 201489"/>
              <a:gd name="connsiteX10" fmla="*/ 78844 w 203021"/>
              <a:gd name="connsiteY10" fmla="*/ 108618 h 201489"/>
              <a:gd name="connsiteX11" fmla="*/ 93807 w 203021"/>
              <a:gd name="connsiteY11" fmla="*/ 123468 h 201489"/>
              <a:gd name="connsiteX12" fmla="*/ 93807 w 203021"/>
              <a:gd name="connsiteY12" fmla="*/ 186761 h 201489"/>
              <a:gd name="connsiteX13" fmla="*/ 78844 w 203021"/>
              <a:gd name="connsiteY13" fmla="*/ 201611 h 201489"/>
              <a:gd name="connsiteX14" fmla="*/ 15071 w 203021"/>
              <a:gd name="connsiteY14" fmla="*/ 201611 h 201489"/>
              <a:gd name="connsiteX15" fmla="*/ 108 w 203021"/>
              <a:gd name="connsiteY15" fmla="*/ 186761 h 201489"/>
              <a:gd name="connsiteX16" fmla="*/ 108 w 203021"/>
              <a:gd name="connsiteY16" fmla="*/ 123468 h 201489"/>
              <a:gd name="connsiteX17" fmla="*/ 15071 w 203021"/>
              <a:gd name="connsiteY17" fmla="*/ 108618 h 201489"/>
              <a:gd name="connsiteX18" fmla="*/ 124392 w 203021"/>
              <a:gd name="connsiteY18" fmla="*/ 108618 h 201489"/>
              <a:gd name="connsiteX19" fmla="*/ 188166 w 203021"/>
              <a:gd name="connsiteY19" fmla="*/ 108618 h 201489"/>
              <a:gd name="connsiteX20" fmla="*/ 203129 w 203021"/>
              <a:gd name="connsiteY20" fmla="*/ 123468 h 201489"/>
              <a:gd name="connsiteX21" fmla="*/ 203129 w 203021"/>
              <a:gd name="connsiteY21" fmla="*/ 186761 h 201489"/>
              <a:gd name="connsiteX22" fmla="*/ 188166 w 203021"/>
              <a:gd name="connsiteY22" fmla="*/ 201611 h 201489"/>
              <a:gd name="connsiteX23" fmla="*/ 124392 w 203021"/>
              <a:gd name="connsiteY23" fmla="*/ 201611 h 201489"/>
              <a:gd name="connsiteX24" fmla="*/ 109429 w 203021"/>
              <a:gd name="connsiteY24" fmla="*/ 186761 h 201489"/>
              <a:gd name="connsiteX25" fmla="*/ 109429 w 203021"/>
              <a:gd name="connsiteY25" fmla="*/ 123468 h 201489"/>
              <a:gd name="connsiteX26" fmla="*/ 124392 w 203021"/>
              <a:gd name="connsiteY26" fmla="*/ 108618 h 20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78" h="477">
                <a:moveTo>
                  <a:pt x="33" y="30"/>
                </a:moveTo>
                <a:lnTo>
                  <a:pt x="175" y="30"/>
                </a:lnTo>
                <a:cubicBezTo>
                  <a:pt x="193" y="30"/>
                  <a:pt x="208" y="45"/>
                  <a:pt x="208" y="63"/>
                </a:cubicBezTo>
                <a:lnTo>
                  <a:pt x="208" y="203"/>
                </a:lnTo>
                <a:cubicBezTo>
                  <a:pt x="208" y="222"/>
                  <a:pt x="193" y="236"/>
                  <a:pt x="175" y="236"/>
                </a:cubicBezTo>
                <a:lnTo>
                  <a:pt x="33" y="236"/>
                </a:lnTo>
                <a:cubicBezTo>
                  <a:pt x="15" y="236"/>
                  <a:pt x="0" y="222"/>
                  <a:pt x="0" y="203"/>
                </a:cubicBezTo>
                <a:lnTo>
                  <a:pt x="0" y="63"/>
                </a:lnTo>
                <a:cubicBezTo>
                  <a:pt x="0" y="45"/>
                  <a:pt x="15" y="30"/>
                  <a:pt x="33" y="30"/>
                </a:cubicBezTo>
                <a:close/>
                <a:moveTo>
                  <a:pt x="33" y="271"/>
                </a:moveTo>
                <a:lnTo>
                  <a:pt x="175" y="271"/>
                </a:lnTo>
                <a:cubicBezTo>
                  <a:pt x="193" y="271"/>
                  <a:pt x="208" y="286"/>
                  <a:pt x="208" y="304"/>
                </a:cubicBezTo>
                <a:lnTo>
                  <a:pt x="208" y="444"/>
                </a:lnTo>
                <a:cubicBezTo>
                  <a:pt x="208" y="463"/>
                  <a:pt x="193" y="477"/>
                  <a:pt x="175" y="477"/>
                </a:cubicBezTo>
                <a:lnTo>
                  <a:pt x="33" y="477"/>
                </a:lnTo>
                <a:cubicBezTo>
                  <a:pt x="15" y="477"/>
                  <a:pt x="0" y="463"/>
                  <a:pt x="0" y="444"/>
                </a:cubicBezTo>
                <a:lnTo>
                  <a:pt x="0" y="304"/>
                </a:lnTo>
                <a:cubicBezTo>
                  <a:pt x="0" y="286"/>
                  <a:pt x="15" y="271"/>
                  <a:pt x="33" y="271"/>
                </a:cubicBezTo>
                <a:close/>
                <a:moveTo>
                  <a:pt x="276" y="271"/>
                </a:moveTo>
                <a:lnTo>
                  <a:pt x="418" y="271"/>
                </a:lnTo>
                <a:cubicBezTo>
                  <a:pt x="436" y="271"/>
                  <a:pt x="451" y="286"/>
                  <a:pt x="451" y="304"/>
                </a:cubicBezTo>
                <a:lnTo>
                  <a:pt x="451" y="444"/>
                </a:lnTo>
                <a:cubicBezTo>
                  <a:pt x="451" y="463"/>
                  <a:pt x="436" y="477"/>
                  <a:pt x="418" y="477"/>
                </a:cubicBezTo>
                <a:lnTo>
                  <a:pt x="276" y="477"/>
                </a:lnTo>
                <a:cubicBezTo>
                  <a:pt x="258" y="477"/>
                  <a:pt x="243" y="463"/>
                  <a:pt x="243" y="444"/>
                </a:cubicBezTo>
                <a:lnTo>
                  <a:pt x="243" y="304"/>
                </a:lnTo>
                <a:cubicBezTo>
                  <a:pt x="243" y="286"/>
                  <a:pt x="258" y="271"/>
                  <a:pt x="276" y="271"/>
                </a:cubicBezTo>
                <a:close/>
                <a:moveTo>
                  <a:pt x="351" y="80"/>
                </a:moveTo>
                <a:lnTo>
                  <a:pt x="304" y="126"/>
                </a:lnTo>
                <a:lnTo>
                  <a:pt x="351" y="173"/>
                </a:lnTo>
                <a:lnTo>
                  <a:pt x="398" y="126"/>
                </a:lnTo>
                <a:lnTo>
                  <a:pt x="351" y="80"/>
                </a:lnTo>
                <a:close/>
                <a:moveTo>
                  <a:pt x="374" y="10"/>
                </a:moveTo>
                <a:lnTo>
                  <a:pt x="469" y="103"/>
                </a:lnTo>
                <a:cubicBezTo>
                  <a:pt x="481" y="116"/>
                  <a:pt x="481" y="137"/>
                  <a:pt x="469" y="150"/>
                </a:cubicBezTo>
                <a:lnTo>
                  <a:pt x="374" y="243"/>
                </a:lnTo>
                <a:cubicBezTo>
                  <a:pt x="362" y="256"/>
                  <a:pt x="340" y="256"/>
                  <a:pt x="328" y="243"/>
                </a:cubicBezTo>
                <a:lnTo>
                  <a:pt x="234" y="150"/>
                </a:lnTo>
                <a:cubicBezTo>
                  <a:pt x="221" y="137"/>
                  <a:pt x="221" y="116"/>
                  <a:pt x="234" y="103"/>
                </a:cubicBezTo>
                <a:lnTo>
                  <a:pt x="327" y="10"/>
                </a:lnTo>
                <a:cubicBezTo>
                  <a:pt x="340" y="-3"/>
                  <a:pt x="361" y="-3"/>
                  <a:pt x="374" y="10"/>
                </a:cubicBezTo>
                <a:lnTo>
                  <a:pt x="374" y="10"/>
                </a:lnTo>
                <a:close/>
              </a:path>
            </a:pathLst>
          </a:custGeom>
          <a:gradFill flip="none" rotWithShape="1">
            <a:gsLst>
              <a:gs pos="99301">
                <a:schemeClr val="accent1">
                  <a:lumMod val="7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68000">
                <a:schemeClr val="accent1"/>
              </a:gs>
            </a:gsLst>
            <a:lin ang="2700000" scaled="1"/>
            <a:tileRect/>
          </a:gradFill>
          <a:ln w="7495" cap="flat">
            <a:noFill/>
            <a:prstDash val="solid"/>
            <a:miter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p>
            <a:endParaRPr lang="zh-CN" altLang="en-US" sz="1350"/>
          </a:p>
        </p:txBody>
      </p:sp>
      <p:sp>
        <p:nvSpPr>
          <p:cNvPr id="40" name="等腰三角形 112"/>
          <p:cNvSpPr/>
          <p:nvPr>
            <p:custDataLst>
              <p:tags r:id="rId22"/>
            </p:custDataLst>
          </p:nvPr>
        </p:nvSpPr>
        <p:spPr>
          <a:xfrm flipH="1">
            <a:off x="9259262" y="4439219"/>
            <a:ext cx="123706" cy="146688"/>
          </a:xfrm>
          <a:custGeom>
            <a:avLst/>
            <a:gdLst>
              <a:gd name="connsiteX0" fmla="*/ 111367 w 364207"/>
              <a:gd name="connsiteY0" fmla="*/ 11834 h 431867"/>
              <a:gd name="connsiteX1" fmla="*/ 331597 w 364207"/>
              <a:gd name="connsiteY1" fmla="*/ 155650 h 431867"/>
              <a:gd name="connsiteX2" fmla="*/ 331597 w 364207"/>
              <a:gd name="connsiteY2" fmla="*/ 276219 h 431867"/>
              <a:gd name="connsiteX3" fmla="*/ 111367 w 364207"/>
              <a:gd name="connsiteY3" fmla="*/ 420034 h 431867"/>
              <a:gd name="connsiteX4" fmla="*/ 0 w 364207"/>
              <a:gd name="connsiteY4" fmla="*/ 359750 h 431867"/>
              <a:gd name="connsiteX5" fmla="*/ 0 w 364207"/>
              <a:gd name="connsiteY5" fmla="*/ 72118 h 431867"/>
              <a:gd name="connsiteX6" fmla="*/ 111367 w 364207"/>
              <a:gd name="connsiteY6" fmla="*/ 11834 h 431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4207" h="431867">
                <a:moveTo>
                  <a:pt x="111367" y="11834"/>
                </a:moveTo>
                <a:lnTo>
                  <a:pt x="331597" y="155650"/>
                </a:lnTo>
                <a:cubicBezTo>
                  <a:pt x="375077" y="184044"/>
                  <a:pt x="375077" y="247825"/>
                  <a:pt x="331597" y="276219"/>
                </a:cubicBezTo>
                <a:lnTo>
                  <a:pt x="111367" y="420034"/>
                </a:lnTo>
                <a:cubicBezTo>
                  <a:pt x="63479" y="451306"/>
                  <a:pt x="0" y="416944"/>
                  <a:pt x="0" y="359750"/>
                </a:cubicBezTo>
                <a:lnTo>
                  <a:pt x="0" y="72118"/>
                </a:lnTo>
                <a:cubicBezTo>
                  <a:pt x="0" y="14924"/>
                  <a:pt x="63479" y="-19438"/>
                  <a:pt x="111367" y="11834"/>
                </a:cubicBezTo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99000">
                <a:schemeClr val="accent1"/>
              </a:gs>
            </a:gsLst>
            <a:lin ang="5400000" scaled="1"/>
          </a:gradFill>
          <a:ln>
            <a:noFill/>
          </a:ln>
          <a:effectLst>
            <a:outerShdw blurRad="63500" dist="114300" dir="3900000" sx="102000" sy="102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schemeClr val="tx1"/>
              </a:solidFill>
            </a:endParaRPr>
          </a:p>
        </p:txBody>
      </p:sp>
      <p:sp>
        <p:nvSpPr>
          <p:cNvPr id="41" name="矩形 40"/>
          <p:cNvSpPr/>
          <p:nvPr>
            <p:custDataLst>
              <p:tags r:id="rId23"/>
            </p:custDataLst>
          </p:nvPr>
        </p:nvSpPr>
        <p:spPr>
          <a:xfrm>
            <a:off x="4592387" y="4917568"/>
            <a:ext cx="1805708" cy="72797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结束</a:t>
            </a:r>
            <a:endParaRPr lang="zh-CN" altLang="en-US" sz="1200" b="1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42" name="矩形 41"/>
          <p:cNvSpPr/>
          <p:nvPr>
            <p:custDataLst>
              <p:tags r:id="rId24"/>
            </p:custDataLst>
          </p:nvPr>
        </p:nvSpPr>
        <p:spPr>
          <a:xfrm>
            <a:off x="4733383" y="4614187"/>
            <a:ext cx="1514228" cy="34161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350" b="1" dirty="0">
                <a:solidFill>
                  <a:schemeClr val="tx1"/>
                </a:solidFill>
                <a:latin typeface="+mn-ea"/>
                <a:cs typeface="+mn-ea"/>
              </a:rPr>
              <a:t>6</a:t>
            </a:r>
            <a:endParaRPr lang="en-US" altLang="zh-CN" sz="1350" b="1" dirty="0">
              <a:solidFill>
                <a:schemeClr val="tx1"/>
              </a:solidFill>
              <a:latin typeface="+mn-ea"/>
              <a:cs typeface="+mn-ea"/>
            </a:endParaRPr>
          </a:p>
        </p:txBody>
      </p:sp>
      <p:sp>
        <p:nvSpPr>
          <p:cNvPr id="43" name="图形 17"/>
          <p:cNvSpPr/>
          <p:nvPr>
            <p:custDataLst>
              <p:tags r:id="rId25"/>
            </p:custDataLst>
          </p:nvPr>
        </p:nvSpPr>
        <p:spPr>
          <a:xfrm>
            <a:off x="5315148" y="4010764"/>
            <a:ext cx="324071" cy="283843"/>
          </a:xfrm>
          <a:custGeom>
            <a:avLst/>
            <a:gdLst>
              <a:gd name="connsiteX0" fmla="*/ 1230809 w 1542453"/>
              <a:gd name="connsiteY0" fmla="*/ 717540 h 1211658"/>
              <a:gd name="connsiteX1" fmla="*/ 1201229 w 1542453"/>
              <a:gd name="connsiteY1" fmla="*/ 644242 h 1211658"/>
              <a:gd name="connsiteX2" fmla="*/ 620241 w 1542453"/>
              <a:gd name="connsiteY2" fmla="*/ 73114 h 1211658"/>
              <a:gd name="connsiteX3" fmla="*/ 537456 w 1542453"/>
              <a:gd name="connsiteY3" fmla="*/ 21210 h 1211658"/>
              <a:gd name="connsiteX4" fmla="*/ 442764 w 1542453"/>
              <a:gd name="connsiteY4" fmla="*/ 2 h 1211658"/>
              <a:gd name="connsiteX5" fmla="*/ 104552 w 1542453"/>
              <a:gd name="connsiteY5" fmla="*/ 2 h 1211658"/>
              <a:gd name="connsiteX6" fmla="*/ 31254 w 1542453"/>
              <a:gd name="connsiteY6" fmla="*/ 30884 h 1211658"/>
              <a:gd name="connsiteX7" fmla="*/ 0 w 1542453"/>
              <a:gd name="connsiteY7" fmla="*/ 102880 h 1211658"/>
              <a:gd name="connsiteX8" fmla="*/ 0 w 1542453"/>
              <a:gd name="connsiteY8" fmla="*/ 434580 h 1211658"/>
              <a:gd name="connsiteX9" fmla="*/ 21580 w 1542453"/>
              <a:gd name="connsiteY9" fmla="*/ 527970 h 1211658"/>
              <a:gd name="connsiteX10" fmla="*/ 74414 w 1542453"/>
              <a:gd name="connsiteY10" fmla="*/ 609454 h 1211658"/>
              <a:gd name="connsiteX11" fmla="*/ 655402 w 1542453"/>
              <a:gd name="connsiteY11" fmla="*/ 1181884 h 1211658"/>
              <a:gd name="connsiteX12" fmla="*/ 728700 w 1542453"/>
              <a:gd name="connsiteY12" fmla="*/ 1210905 h 1211658"/>
              <a:gd name="connsiteX13" fmla="*/ 802928 w 1542453"/>
              <a:gd name="connsiteY13" fmla="*/ 1181884 h 1211658"/>
              <a:gd name="connsiteX14" fmla="*/ 1201229 w 1542453"/>
              <a:gd name="connsiteY14" fmla="*/ 789536 h 1211658"/>
              <a:gd name="connsiteX15" fmla="*/ 1230809 w 1542453"/>
              <a:gd name="connsiteY15" fmla="*/ 717540 h 1211658"/>
              <a:gd name="connsiteX16" fmla="*/ 333375 w 1542453"/>
              <a:gd name="connsiteY16" fmla="*/ 328912 h 1211658"/>
              <a:gd name="connsiteX17" fmla="*/ 260077 w 1542453"/>
              <a:gd name="connsiteY17" fmla="*/ 358678 h 1211658"/>
              <a:gd name="connsiteX18" fmla="*/ 186965 w 1542453"/>
              <a:gd name="connsiteY18" fmla="*/ 328912 h 1211658"/>
              <a:gd name="connsiteX19" fmla="*/ 156828 w 1542453"/>
              <a:gd name="connsiteY19" fmla="*/ 256917 h 1211658"/>
              <a:gd name="connsiteX20" fmla="*/ 186965 w 1542453"/>
              <a:gd name="connsiteY20" fmla="*/ 184735 h 1211658"/>
              <a:gd name="connsiteX21" fmla="*/ 260077 w 1542453"/>
              <a:gd name="connsiteY21" fmla="*/ 155156 h 1211658"/>
              <a:gd name="connsiteX22" fmla="*/ 333375 w 1542453"/>
              <a:gd name="connsiteY22" fmla="*/ 184735 h 1211658"/>
              <a:gd name="connsiteX23" fmla="*/ 362769 w 1542453"/>
              <a:gd name="connsiteY23" fmla="*/ 256917 h 1211658"/>
              <a:gd name="connsiteX24" fmla="*/ 333375 w 1542453"/>
              <a:gd name="connsiteY24" fmla="*/ 328912 h 1211658"/>
              <a:gd name="connsiteX25" fmla="*/ 1512838 w 1542453"/>
              <a:gd name="connsiteY25" fmla="*/ 643684 h 1211658"/>
              <a:gd name="connsiteX26" fmla="*/ 931850 w 1542453"/>
              <a:gd name="connsiteY26" fmla="*/ 73114 h 1211658"/>
              <a:gd name="connsiteX27" fmla="*/ 849064 w 1542453"/>
              <a:gd name="connsiteY27" fmla="*/ 21210 h 1211658"/>
              <a:gd name="connsiteX28" fmla="*/ 754373 w 1542453"/>
              <a:gd name="connsiteY28" fmla="*/ 2 h 1211658"/>
              <a:gd name="connsiteX29" fmla="*/ 571500 w 1542453"/>
              <a:gd name="connsiteY29" fmla="*/ 2 h 1211658"/>
              <a:gd name="connsiteX30" fmla="*/ 666378 w 1542453"/>
              <a:gd name="connsiteY30" fmla="*/ 21210 h 1211658"/>
              <a:gd name="connsiteX31" fmla="*/ 749164 w 1542453"/>
              <a:gd name="connsiteY31" fmla="*/ 73114 h 1211658"/>
              <a:gd name="connsiteX32" fmla="*/ 1330151 w 1542453"/>
              <a:gd name="connsiteY32" fmla="*/ 643684 h 1211658"/>
              <a:gd name="connsiteX33" fmla="*/ 1360289 w 1542453"/>
              <a:gd name="connsiteY33" fmla="*/ 716982 h 1211658"/>
              <a:gd name="connsiteX34" fmla="*/ 1330151 w 1542453"/>
              <a:gd name="connsiteY34" fmla="*/ 788977 h 1211658"/>
              <a:gd name="connsiteX35" fmla="*/ 949337 w 1542453"/>
              <a:gd name="connsiteY35" fmla="*/ 1165327 h 1211658"/>
              <a:gd name="connsiteX36" fmla="*/ 992498 w 1542453"/>
              <a:gd name="connsiteY36" fmla="*/ 1201045 h 1211658"/>
              <a:gd name="connsiteX37" fmla="*/ 1040123 w 1542453"/>
              <a:gd name="connsiteY37" fmla="*/ 1211649 h 1211658"/>
              <a:gd name="connsiteX38" fmla="*/ 1114537 w 1542453"/>
              <a:gd name="connsiteY38" fmla="*/ 1182070 h 1211658"/>
              <a:gd name="connsiteX39" fmla="*/ 1512838 w 1542453"/>
              <a:gd name="connsiteY39" fmla="*/ 788605 h 1211658"/>
              <a:gd name="connsiteX40" fmla="*/ 1542418 w 1542453"/>
              <a:gd name="connsiteY40" fmla="*/ 716424 h 1211658"/>
              <a:gd name="connsiteX41" fmla="*/ 1512838 w 1542453"/>
              <a:gd name="connsiteY41" fmla="*/ 643684 h 1211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542453" h="1211658">
                <a:moveTo>
                  <a:pt x="1230809" y="717540"/>
                </a:moveTo>
                <a:cubicBezTo>
                  <a:pt x="1230995" y="690193"/>
                  <a:pt x="1220391" y="663776"/>
                  <a:pt x="1201229" y="644242"/>
                </a:cubicBezTo>
                <a:lnTo>
                  <a:pt x="620241" y="73114"/>
                </a:lnTo>
                <a:cubicBezTo>
                  <a:pt x="599777" y="53022"/>
                  <a:pt x="571500" y="35721"/>
                  <a:pt x="537456" y="21210"/>
                </a:cubicBezTo>
                <a:cubicBezTo>
                  <a:pt x="507504" y="8002"/>
                  <a:pt x="475320" y="746"/>
                  <a:pt x="442764" y="2"/>
                </a:cubicBezTo>
                <a:lnTo>
                  <a:pt x="104552" y="2"/>
                </a:lnTo>
                <a:cubicBezTo>
                  <a:pt x="77019" y="-184"/>
                  <a:pt x="50416" y="10978"/>
                  <a:pt x="31254" y="30884"/>
                </a:cubicBezTo>
                <a:cubicBezTo>
                  <a:pt x="11348" y="49488"/>
                  <a:pt x="0" y="75533"/>
                  <a:pt x="0" y="102880"/>
                </a:cubicBezTo>
                <a:lnTo>
                  <a:pt x="0" y="434580"/>
                </a:lnTo>
                <a:cubicBezTo>
                  <a:pt x="0" y="462486"/>
                  <a:pt x="6883" y="494484"/>
                  <a:pt x="21580" y="527970"/>
                </a:cubicBezTo>
                <a:cubicBezTo>
                  <a:pt x="36277" y="562573"/>
                  <a:pt x="52834" y="589362"/>
                  <a:pt x="74414" y="609454"/>
                </a:cubicBezTo>
                <a:lnTo>
                  <a:pt x="655402" y="1181884"/>
                </a:lnTo>
                <a:cubicBezTo>
                  <a:pt x="674750" y="1201231"/>
                  <a:pt x="701353" y="1211835"/>
                  <a:pt x="728700" y="1210905"/>
                </a:cubicBezTo>
                <a:cubicBezTo>
                  <a:pt x="756233" y="1211277"/>
                  <a:pt x="782836" y="1200859"/>
                  <a:pt x="802928" y="1181884"/>
                </a:cubicBezTo>
                <a:lnTo>
                  <a:pt x="1201229" y="789536"/>
                </a:lnTo>
                <a:cubicBezTo>
                  <a:pt x="1220205" y="770188"/>
                  <a:pt x="1230809" y="744329"/>
                  <a:pt x="1230809" y="717540"/>
                </a:cubicBezTo>
                <a:close/>
                <a:moveTo>
                  <a:pt x="333375" y="328912"/>
                </a:moveTo>
                <a:cubicBezTo>
                  <a:pt x="314027" y="348446"/>
                  <a:pt x="287610" y="359236"/>
                  <a:pt x="260077" y="358678"/>
                </a:cubicBezTo>
                <a:cubicBezTo>
                  <a:pt x="232730" y="359236"/>
                  <a:pt x="206127" y="348446"/>
                  <a:pt x="186965" y="328912"/>
                </a:cubicBezTo>
                <a:cubicBezTo>
                  <a:pt x="167246" y="310123"/>
                  <a:pt x="156456" y="284078"/>
                  <a:pt x="156828" y="256917"/>
                </a:cubicBezTo>
                <a:cubicBezTo>
                  <a:pt x="156828" y="229012"/>
                  <a:pt x="166501" y="205013"/>
                  <a:pt x="186965" y="184735"/>
                </a:cubicBezTo>
                <a:cubicBezTo>
                  <a:pt x="206313" y="165388"/>
                  <a:pt x="232730" y="154598"/>
                  <a:pt x="260077" y="155156"/>
                </a:cubicBezTo>
                <a:cubicBezTo>
                  <a:pt x="288541" y="155156"/>
                  <a:pt x="312911" y="164643"/>
                  <a:pt x="333375" y="184735"/>
                </a:cubicBezTo>
                <a:cubicBezTo>
                  <a:pt x="353839" y="204827"/>
                  <a:pt x="362769" y="228826"/>
                  <a:pt x="362769" y="256917"/>
                </a:cubicBezTo>
                <a:cubicBezTo>
                  <a:pt x="364257" y="284078"/>
                  <a:pt x="353467" y="310681"/>
                  <a:pt x="333375" y="328912"/>
                </a:cubicBezTo>
                <a:close/>
                <a:moveTo>
                  <a:pt x="1512838" y="643684"/>
                </a:moveTo>
                <a:lnTo>
                  <a:pt x="931850" y="73114"/>
                </a:lnTo>
                <a:cubicBezTo>
                  <a:pt x="911386" y="53022"/>
                  <a:pt x="883109" y="35721"/>
                  <a:pt x="849064" y="21210"/>
                </a:cubicBezTo>
                <a:cubicBezTo>
                  <a:pt x="819113" y="8002"/>
                  <a:pt x="786929" y="746"/>
                  <a:pt x="754373" y="2"/>
                </a:cubicBezTo>
                <a:lnTo>
                  <a:pt x="571500" y="2"/>
                </a:lnTo>
                <a:cubicBezTo>
                  <a:pt x="599963" y="2"/>
                  <a:pt x="632334" y="6700"/>
                  <a:pt x="666378" y="21210"/>
                </a:cubicBezTo>
                <a:cubicBezTo>
                  <a:pt x="701539" y="35721"/>
                  <a:pt x="728886" y="51906"/>
                  <a:pt x="749164" y="73114"/>
                </a:cubicBezTo>
                <a:lnTo>
                  <a:pt x="1330151" y="643684"/>
                </a:lnTo>
                <a:cubicBezTo>
                  <a:pt x="1349685" y="663032"/>
                  <a:pt x="1360475" y="689449"/>
                  <a:pt x="1360289" y="716982"/>
                </a:cubicBezTo>
                <a:cubicBezTo>
                  <a:pt x="1360847" y="744143"/>
                  <a:pt x="1349871" y="770188"/>
                  <a:pt x="1330151" y="788977"/>
                </a:cubicBezTo>
                <a:lnTo>
                  <a:pt x="949337" y="1165327"/>
                </a:lnTo>
                <a:cubicBezTo>
                  <a:pt x="965895" y="1181512"/>
                  <a:pt x="980591" y="1193232"/>
                  <a:pt x="992498" y="1201045"/>
                </a:cubicBezTo>
                <a:cubicBezTo>
                  <a:pt x="1004404" y="1208673"/>
                  <a:pt x="1020775" y="1211649"/>
                  <a:pt x="1040123" y="1211649"/>
                </a:cubicBezTo>
                <a:cubicBezTo>
                  <a:pt x="1067842" y="1212021"/>
                  <a:pt x="1094631" y="1201417"/>
                  <a:pt x="1114537" y="1182070"/>
                </a:cubicBezTo>
                <a:lnTo>
                  <a:pt x="1512838" y="788605"/>
                </a:lnTo>
                <a:cubicBezTo>
                  <a:pt x="1532372" y="769816"/>
                  <a:pt x="1543162" y="743585"/>
                  <a:pt x="1542418" y="716424"/>
                </a:cubicBezTo>
                <a:cubicBezTo>
                  <a:pt x="1542604" y="689263"/>
                  <a:pt x="1532000" y="663032"/>
                  <a:pt x="1512838" y="643684"/>
                </a:cubicBezTo>
                <a:close/>
              </a:path>
            </a:pathLst>
          </a:custGeom>
          <a:gradFill flip="none" rotWithShape="1">
            <a:gsLst>
              <a:gs pos="63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  <a:gs pos="99999">
                <a:schemeClr val="accent1">
                  <a:lumMod val="75000"/>
                </a:schemeClr>
              </a:gs>
            </a:gsLst>
            <a:lin ang="2700000" scaled="1"/>
            <a:tileRect/>
          </a:gradFill>
          <a:ln w="819" cap="flat">
            <a:noFill/>
            <a:prstDash val="solid"/>
            <a:miter/>
          </a:ln>
          <a:effectLst>
            <a:outerShdw blurRad="190500" sx="102000" sy="102000" algn="ctr" rotWithShape="0">
              <a:schemeClr val="accent1">
                <a:alpha val="12000"/>
              </a:schemeClr>
            </a:outerShdw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p>
            <a:endParaRPr lang="zh-CN" altLang="en-US" sz="1350"/>
          </a:p>
        </p:txBody>
      </p:sp>
      <p:sp>
        <p:nvSpPr>
          <p:cNvPr id="44" name="等腰三角形 112"/>
          <p:cNvSpPr/>
          <p:nvPr>
            <p:custDataLst>
              <p:tags r:id="rId26"/>
            </p:custDataLst>
          </p:nvPr>
        </p:nvSpPr>
        <p:spPr>
          <a:xfrm flipH="1">
            <a:off x="5421644" y="4439219"/>
            <a:ext cx="123706" cy="146688"/>
          </a:xfrm>
          <a:custGeom>
            <a:avLst/>
            <a:gdLst>
              <a:gd name="connsiteX0" fmla="*/ 111367 w 364207"/>
              <a:gd name="connsiteY0" fmla="*/ 11834 h 431867"/>
              <a:gd name="connsiteX1" fmla="*/ 331597 w 364207"/>
              <a:gd name="connsiteY1" fmla="*/ 155650 h 431867"/>
              <a:gd name="connsiteX2" fmla="*/ 331597 w 364207"/>
              <a:gd name="connsiteY2" fmla="*/ 276219 h 431867"/>
              <a:gd name="connsiteX3" fmla="*/ 111367 w 364207"/>
              <a:gd name="connsiteY3" fmla="*/ 420034 h 431867"/>
              <a:gd name="connsiteX4" fmla="*/ 0 w 364207"/>
              <a:gd name="connsiteY4" fmla="*/ 359750 h 431867"/>
              <a:gd name="connsiteX5" fmla="*/ 0 w 364207"/>
              <a:gd name="connsiteY5" fmla="*/ 72118 h 431867"/>
              <a:gd name="connsiteX6" fmla="*/ 111367 w 364207"/>
              <a:gd name="connsiteY6" fmla="*/ 11834 h 431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4207" h="431867">
                <a:moveTo>
                  <a:pt x="111367" y="11834"/>
                </a:moveTo>
                <a:lnTo>
                  <a:pt x="331597" y="155650"/>
                </a:lnTo>
                <a:cubicBezTo>
                  <a:pt x="375077" y="184044"/>
                  <a:pt x="375077" y="247825"/>
                  <a:pt x="331597" y="276219"/>
                </a:cubicBezTo>
                <a:lnTo>
                  <a:pt x="111367" y="420034"/>
                </a:lnTo>
                <a:cubicBezTo>
                  <a:pt x="63479" y="451306"/>
                  <a:pt x="0" y="416944"/>
                  <a:pt x="0" y="359750"/>
                </a:cubicBezTo>
                <a:lnTo>
                  <a:pt x="0" y="72118"/>
                </a:lnTo>
                <a:cubicBezTo>
                  <a:pt x="0" y="14924"/>
                  <a:pt x="63479" y="-19438"/>
                  <a:pt x="111367" y="11834"/>
                </a:cubicBezTo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99000">
                <a:schemeClr val="accent1"/>
              </a:gs>
            </a:gsLst>
            <a:lin ang="5400000" scaled="1"/>
            <a:tileRect/>
          </a:gradFill>
          <a:ln>
            <a:noFill/>
          </a:ln>
          <a:effectLst>
            <a:outerShdw blurRad="63500" dist="114300" dir="3900000" sx="102000" sy="102000" algn="ctr" rotWithShape="0">
              <a:schemeClr val="accent1">
                <a:lumMod val="100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schemeClr val="tx1">
                  <a:lumMod val="100000"/>
                </a:schemeClr>
              </a:solidFill>
            </a:endParaRPr>
          </a:p>
        </p:txBody>
      </p:sp>
      <p:sp>
        <p:nvSpPr>
          <p:cNvPr id="45" name="矩形 44"/>
          <p:cNvSpPr/>
          <p:nvPr>
            <p:custDataLst>
              <p:tags r:id="rId27"/>
            </p:custDataLst>
          </p:nvPr>
        </p:nvSpPr>
        <p:spPr>
          <a:xfrm>
            <a:off x="6660637" y="5016084"/>
            <a:ext cx="1755743" cy="72158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05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  </a:t>
            </a:r>
            <a:r>
              <a:rPr lang="zh-CN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归口部门管理员</a:t>
            </a:r>
            <a:endParaRPr lang="zh-CN" altLang="en-US" sz="1200" b="1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 </a:t>
            </a:r>
            <a:r>
              <a:rPr lang="en-US" altLang="zh-CN" sz="12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 </a:t>
            </a:r>
            <a:r>
              <a:rPr lang="zh-CN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审批</a:t>
            </a:r>
            <a:endParaRPr lang="zh-CN" altLang="en-US" sz="1200" b="1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46" name="矩形 45"/>
          <p:cNvSpPr/>
          <p:nvPr>
            <p:custDataLst>
              <p:tags r:id="rId28"/>
            </p:custDataLst>
          </p:nvPr>
        </p:nvSpPr>
        <p:spPr>
          <a:xfrm>
            <a:off x="6660863" y="4614187"/>
            <a:ext cx="1514228" cy="34161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350" b="1" dirty="0">
                <a:solidFill>
                  <a:schemeClr val="tx1"/>
                </a:solidFill>
                <a:latin typeface="+mn-ea"/>
                <a:cs typeface="+mn-ea"/>
              </a:rPr>
              <a:t>5</a:t>
            </a:r>
            <a:endParaRPr lang="en-US" altLang="zh-CN" sz="1350" b="1" dirty="0">
              <a:solidFill>
                <a:schemeClr val="tx1"/>
              </a:solidFill>
              <a:latin typeface="+mn-ea"/>
              <a:cs typeface="+mn-ea"/>
            </a:endParaRPr>
          </a:p>
        </p:txBody>
      </p:sp>
      <p:sp>
        <p:nvSpPr>
          <p:cNvPr id="47" name="图形 19"/>
          <p:cNvSpPr/>
          <p:nvPr>
            <p:custDataLst>
              <p:tags r:id="rId29"/>
            </p:custDataLst>
          </p:nvPr>
        </p:nvSpPr>
        <p:spPr>
          <a:xfrm>
            <a:off x="7260017" y="4010306"/>
            <a:ext cx="315923" cy="284490"/>
          </a:xfrm>
          <a:custGeom>
            <a:avLst/>
            <a:gdLst>
              <a:gd name="connsiteX0" fmla="*/ 1043984 w 1521932"/>
              <a:gd name="connsiteY0" fmla="*/ 0 h 1370507"/>
              <a:gd name="connsiteX1" fmla="*/ 1273457 w 1521932"/>
              <a:gd name="connsiteY1" fmla="*/ 132834 h 1370507"/>
              <a:gd name="connsiteX2" fmla="*/ 1504359 w 1521932"/>
              <a:gd name="connsiteY2" fmla="*/ 534988 h 1370507"/>
              <a:gd name="connsiteX3" fmla="*/ 1483920 w 1521932"/>
              <a:gd name="connsiteY3" fmla="*/ 693658 h 1370507"/>
              <a:gd name="connsiteX4" fmla="*/ 856858 w 1521932"/>
              <a:gd name="connsiteY4" fmla="*/ 1330960 h 1370507"/>
              <a:gd name="connsiteX5" fmla="*/ 669795 w 1521932"/>
              <a:gd name="connsiteY5" fmla="*/ 1332561 h 1370507"/>
              <a:gd name="connsiteX6" fmla="*/ 666358 w 1521932"/>
              <a:gd name="connsiteY6" fmla="*/ 1329055 h 1370507"/>
              <a:gd name="connsiteX7" fmla="*/ 36160 w 1521932"/>
              <a:gd name="connsiteY7" fmla="*/ 662384 h 1370507"/>
              <a:gd name="connsiteX8" fmla="*/ 19174 w 1521932"/>
              <a:gd name="connsiteY8" fmla="*/ 502920 h 1370507"/>
              <a:gd name="connsiteX9" fmla="*/ 246861 w 1521932"/>
              <a:gd name="connsiteY9" fmla="*/ 127476 h 1370507"/>
              <a:gd name="connsiteX10" fmla="*/ 473040 w 1521932"/>
              <a:gd name="connsiteY10" fmla="*/ 0 h 1370507"/>
              <a:gd name="connsiteX11" fmla="*/ 1043984 w 1521932"/>
              <a:gd name="connsiteY11" fmla="*/ 0 h 1370507"/>
              <a:gd name="connsiteX12" fmla="*/ 1107405 w 1521932"/>
              <a:gd name="connsiteY12" fmla="*/ 549235 h 1370507"/>
              <a:gd name="connsiteX13" fmla="*/ 1023228 w 1521932"/>
              <a:gd name="connsiteY13" fmla="*/ 549235 h 1370507"/>
              <a:gd name="connsiteX14" fmla="*/ 756607 w 1521932"/>
              <a:gd name="connsiteY14" fmla="*/ 815816 h 1370507"/>
              <a:gd name="connsiteX15" fmla="*/ 490026 w 1521932"/>
              <a:gd name="connsiteY15" fmla="*/ 549235 h 1370507"/>
              <a:gd name="connsiteX16" fmla="*/ 405849 w 1521932"/>
              <a:gd name="connsiteY16" fmla="*/ 547772 h 1370507"/>
              <a:gd name="connsiteX17" fmla="*/ 404386 w 1521932"/>
              <a:gd name="connsiteY17" fmla="*/ 631949 h 1370507"/>
              <a:gd name="connsiteX18" fmla="*/ 405849 w 1521932"/>
              <a:gd name="connsiteY18" fmla="*/ 633413 h 1370507"/>
              <a:gd name="connsiteX19" fmla="*/ 714538 w 1521932"/>
              <a:gd name="connsiteY19" fmla="*/ 942102 h 1370507"/>
              <a:gd name="connsiteX20" fmla="*/ 798715 w 1521932"/>
              <a:gd name="connsiteY20" fmla="*/ 942102 h 1370507"/>
              <a:gd name="connsiteX21" fmla="*/ 1107405 w 1521932"/>
              <a:gd name="connsiteY21" fmla="*/ 633413 h 1370507"/>
              <a:gd name="connsiteX22" fmla="*/ 1107405 w 1521932"/>
              <a:gd name="connsiteY22" fmla="*/ 549235 h 1370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521932" h="1370507">
                <a:moveTo>
                  <a:pt x="1043984" y="0"/>
                </a:moveTo>
                <a:cubicBezTo>
                  <a:pt x="1138743" y="-6"/>
                  <a:pt x="1226270" y="50660"/>
                  <a:pt x="1273457" y="132834"/>
                </a:cubicBezTo>
                <a:lnTo>
                  <a:pt x="1504359" y="534988"/>
                </a:lnTo>
                <a:cubicBezTo>
                  <a:pt x="1533926" y="586471"/>
                  <a:pt x="1525569" y="651348"/>
                  <a:pt x="1483920" y="693658"/>
                </a:cubicBezTo>
                <a:lnTo>
                  <a:pt x="856858" y="1330960"/>
                </a:lnTo>
                <a:cubicBezTo>
                  <a:pt x="805644" y="1383058"/>
                  <a:pt x="721893" y="1383775"/>
                  <a:pt x="669795" y="1332561"/>
                </a:cubicBezTo>
                <a:cubicBezTo>
                  <a:pt x="668627" y="1331414"/>
                  <a:pt x="667481" y="1330245"/>
                  <a:pt x="666358" y="1329055"/>
                </a:cubicBezTo>
                <a:lnTo>
                  <a:pt x="36160" y="662384"/>
                </a:lnTo>
                <a:cubicBezTo>
                  <a:pt x="-4751" y="619113"/>
                  <a:pt x="-11704" y="553839"/>
                  <a:pt x="19174" y="502920"/>
                </a:cubicBezTo>
                <a:lnTo>
                  <a:pt x="246861" y="127476"/>
                </a:lnTo>
                <a:cubicBezTo>
                  <a:pt x="294792" y="48374"/>
                  <a:pt x="380549" y="41"/>
                  <a:pt x="473040" y="0"/>
                </a:cubicBezTo>
                <a:lnTo>
                  <a:pt x="1043984" y="0"/>
                </a:lnTo>
                <a:close/>
                <a:moveTo>
                  <a:pt x="1107405" y="549235"/>
                </a:moveTo>
                <a:cubicBezTo>
                  <a:pt x="1084158" y="525995"/>
                  <a:pt x="1046475" y="525995"/>
                  <a:pt x="1023228" y="549235"/>
                </a:cubicBezTo>
                <a:lnTo>
                  <a:pt x="756607" y="815816"/>
                </a:lnTo>
                <a:lnTo>
                  <a:pt x="490026" y="549235"/>
                </a:lnTo>
                <a:cubicBezTo>
                  <a:pt x="467185" y="525586"/>
                  <a:pt x="429498" y="524931"/>
                  <a:pt x="405849" y="547772"/>
                </a:cubicBezTo>
                <a:cubicBezTo>
                  <a:pt x="382200" y="570613"/>
                  <a:pt x="381545" y="608301"/>
                  <a:pt x="404386" y="631949"/>
                </a:cubicBezTo>
                <a:cubicBezTo>
                  <a:pt x="404865" y="632446"/>
                  <a:pt x="405353" y="632933"/>
                  <a:pt x="405849" y="633413"/>
                </a:cubicBezTo>
                <a:lnTo>
                  <a:pt x="714538" y="942102"/>
                </a:lnTo>
                <a:cubicBezTo>
                  <a:pt x="737785" y="965342"/>
                  <a:pt x="775469" y="965342"/>
                  <a:pt x="798715" y="942102"/>
                </a:cubicBezTo>
                <a:lnTo>
                  <a:pt x="1107405" y="633413"/>
                </a:lnTo>
                <a:cubicBezTo>
                  <a:pt x="1130645" y="610166"/>
                  <a:pt x="1130645" y="572482"/>
                  <a:pt x="1107405" y="549235"/>
                </a:cubicBezTo>
                <a:close/>
              </a:path>
            </a:pathLst>
          </a:custGeom>
          <a:gradFill flip="none" rotWithShape="1">
            <a:gsLst>
              <a:gs pos="63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  <a:gs pos="99999">
                <a:schemeClr val="accent1">
                  <a:lumMod val="75000"/>
                </a:schemeClr>
              </a:gs>
            </a:gsLst>
            <a:lin ang="2700000" scaled="1"/>
            <a:tileRect/>
          </a:gradFill>
          <a:ln w="819" cap="flat">
            <a:noFill/>
            <a:prstDash val="solid"/>
            <a:miter/>
          </a:ln>
          <a:effectLst>
            <a:outerShdw blurRad="190500" sx="102000" sy="102000" algn="ctr" rotWithShape="0">
              <a:schemeClr val="accent1">
                <a:alpha val="12000"/>
              </a:schemeClr>
            </a:outerShdw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p>
            <a:endParaRPr lang="zh-CN" altLang="en-US" sz="1350"/>
          </a:p>
        </p:txBody>
      </p:sp>
      <p:sp>
        <p:nvSpPr>
          <p:cNvPr id="48" name="等腰三角形 112"/>
          <p:cNvSpPr/>
          <p:nvPr>
            <p:custDataLst>
              <p:tags r:id="rId30"/>
            </p:custDataLst>
          </p:nvPr>
        </p:nvSpPr>
        <p:spPr>
          <a:xfrm flipH="1">
            <a:off x="7358063" y="4439219"/>
            <a:ext cx="123706" cy="146688"/>
          </a:xfrm>
          <a:custGeom>
            <a:avLst/>
            <a:gdLst>
              <a:gd name="connsiteX0" fmla="*/ 111367 w 364207"/>
              <a:gd name="connsiteY0" fmla="*/ 11834 h 431867"/>
              <a:gd name="connsiteX1" fmla="*/ 331597 w 364207"/>
              <a:gd name="connsiteY1" fmla="*/ 155650 h 431867"/>
              <a:gd name="connsiteX2" fmla="*/ 331597 w 364207"/>
              <a:gd name="connsiteY2" fmla="*/ 276219 h 431867"/>
              <a:gd name="connsiteX3" fmla="*/ 111367 w 364207"/>
              <a:gd name="connsiteY3" fmla="*/ 420034 h 431867"/>
              <a:gd name="connsiteX4" fmla="*/ 0 w 364207"/>
              <a:gd name="connsiteY4" fmla="*/ 359750 h 431867"/>
              <a:gd name="connsiteX5" fmla="*/ 0 w 364207"/>
              <a:gd name="connsiteY5" fmla="*/ 72118 h 431867"/>
              <a:gd name="connsiteX6" fmla="*/ 111367 w 364207"/>
              <a:gd name="connsiteY6" fmla="*/ 11834 h 431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4207" h="431867">
                <a:moveTo>
                  <a:pt x="111367" y="11834"/>
                </a:moveTo>
                <a:lnTo>
                  <a:pt x="331597" y="155650"/>
                </a:lnTo>
                <a:cubicBezTo>
                  <a:pt x="375077" y="184044"/>
                  <a:pt x="375077" y="247825"/>
                  <a:pt x="331597" y="276219"/>
                </a:cubicBezTo>
                <a:lnTo>
                  <a:pt x="111367" y="420034"/>
                </a:lnTo>
                <a:cubicBezTo>
                  <a:pt x="63479" y="451306"/>
                  <a:pt x="0" y="416944"/>
                  <a:pt x="0" y="359750"/>
                </a:cubicBezTo>
                <a:lnTo>
                  <a:pt x="0" y="72118"/>
                </a:lnTo>
                <a:cubicBezTo>
                  <a:pt x="0" y="14924"/>
                  <a:pt x="63479" y="-19438"/>
                  <a:pt x="111367" y="11834"/>
                </a:cubicBezTo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99000">
                <a:schemeClr val="accent1"/>
              </a:gs>
            </a:gsLst>
            <a:lin ang="5400000" scaled="1"/>
          </a:gradFill>
          <a:ln>
            <a:noFill/>
          </a:ln>
          <a:effectLst>
            <a:outerShdw blurRad="63500" dist="114300" dir="3900000" sx="102000" sy="102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schemeClr val="tx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4830" y="1268730"/>
            <a:ext cx="6096000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200" b="1">
                <a:solidFill>
                  <a:srgbClr val="FF0000"/>
                </a:solidFill>
                <a:sym typeface="+mn-ea"/>
              </a:rPr>
              <a:t>办理流程图：</a:t>
            </a:r>
            <a:endParaRPr lang="zh-CN" altLang="en-US" sz="2200" b="1">
              <a:solidFill>
                <a:srgbClr val="FF0000"/>
              </a:solidFill>
              <a:sym typeface="+mn-ea"/>
            </a:endParaRPr>
          </a:p>
        </p:txBody>
      </p:sp>
      <p:cxnSp>
        <p:nvCxnSpPr>
          <p:cNvPr id="50" name="直接连接符 49"/>
          <p:cNvCxnSpPr/>
          <p:nvPr>
            <p:custDataLst>
              <p:tags r:id="rId31"/>
            </p:custDataLst>
          </p:nvPr>
        </p:nvCxnSpPr>
        <p:spPr>
          <a:xfrm flipH="1">
            <a:off x="10282555" y="2637155"/>
            <a:ext cx="288290" cy="5759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>
            <p:custDataLst>
              <p:tags r:id="rId32"/>
            </p:custDataLst>
          </p:nvPr>
        </p:nvCxnSpPr>
        <p:spPr>
          <a:xfrm flipH="1">
            <a:off x="10355580" y="2708910"/>
            <a:ext cx="288290" cy="5759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 idx="3"/>
          </p:nvPr>
        </p:nvSpPr>
        <p:spPr>
          <a:xfrm>
            <a:off x="608400" y="476955"/>
            <a:ext cx="10969200" cy="705600"/>
          </a:xfrm>
        </p:spPr>
        <p:txBody>
          <a:bodyPr>
            <a:normAutofit/>
          </a:bodyPr>
          <a:p>
            <a:pPr algn="l"/>
            <a:r>
              <a:rPr sz="2400"/>
              <a:t>大型科学仪器购置论证</a:t>
            </a:r>
            <a:endParaRPr sz="2400"/>
          </a:p>
        </p:txBody>
      </p:sp>
      <p:sp>
        <p:nvSpPr>
          <p:cNvPr id="4" name="文本框 3"/>
          <p:cNvSpPr txBox="1"/>
          <p:nvPr/>
        </p:nvSpPr>
        <p:spPr>
          <a:xfrm>
            <a:off x="263525" y="1099185"/>
            <a:ext cx="11868785" cy="56749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2200" b="1">
                <a:solidFill>
                  <a:srgbClr val="FF0000"/>
                </a:solidFill>
              </a:rPr>
              <a:t>购置论证：</a:t>
            </a:r>
            <a:r>
              <a:rPr lang="zh-CN" altLang="en-US" sz="2200">
                <a:sym typeface="MiSans Normal" panose="00000500000000000000" charset="-122"/>
              </a:rPr>
              <a:t>使用人登录上海大学大型仪器购置</a:t>
            </a:r>
            <a:r>
              <a:rPr lang="en-US" altLang="zh-CN" sz="2200">
                <a:sym typeface="MiSans Normal" panose="00000500000000000000" charset="-122"/>
              </a:rPr>
              <a:t>-</a:t>
            </a:r>
            <a:r>
              <a:rPr lang="zh-CN" altLang="en-US" sz="2200">
                <a:sym typeface="MiSans Normal" panose="00000500000000000000" charset="-122"/>
              </a:rPr>
              <a:t>验收系统，进入论证管理</a:t>
            </a:r>
            <a:r>
              <a:rPr lang="zh-CN" sz="2200">
                <a:sym typeface="MiSans Normal" panose="00000500000000000000" charset="-122"/>
              </a:rPr>
              <a:t>模块</a:t>
            </a:r>
            <a:r>
              <a:rPr lang="zh-CN" altLang="en-US" sz="2200">
                <a:sym typeface="MiSans Normal" panose="00000500000000000000" charset="-122"/>
              </a:rPr>
              <a:t>，点击</a:t>
            </a:r>
            <a:r>
              <a:rPr lang="en-US" altLang="zh-CN" sz="2200">
                <a:sym typeface="MiSans Normal" panose="00000500000000000000" charset="-122"/>
              </a:rPr>
              <a:t>“</a:t>
            </a:r>
            <a:r>
              <a:rPr lang="zh-CN" altLang="en-US" sz="2200">
                <a:sym typeface="MiSans Normal" panose="00000500000000000000" charset="-122"/>
              </a:rPr>
              <a:t>新增</a:t>
            </a:r>
            <a:r>
              <a:rPr lang="en-US" altLang="zh-CN" sz="2200">
                <a:sym typeface="MiSans Normal" panose="00000500000000000000" charset="-122"/>
              </a:rPr>
              <a:t>”</a:t>
            </a:r>
            <a:r>
              <a:rPr lang="zh-CN" altLang="en-US" sz="2200">
                <a:sym typeface="MiSans Normal" panose="00000500000000000000" charset="-122"/>
              </a:rPr>
              <a:t>，填写论证书，后勤保障部确认安装条件，实验设备处初审，专家给出论证意见，实验设备处复审，论证完成。</a:t>
            </a:r>
            <a:endParaRPr lang="zh-CN" altLang="en-US" sz="2200">
              <a:sym typeface="MiSans Normal" panose="00000500000000000000" charset="-122"/>
            </a:endParaRPr>
          </a:p>
          <a:p>
            <a:pPr>
              <a:spcAft>
                <a:spcPts val="600"/>
              </a:spcAft>
            </a:pPr>
            <a:r>
              <a:rPr lang="en-US" altLang="zh-CN" sz="2200" b="1">
                <a:solidFill>
                  <a:srgbClr val="FF0000"/>
                </a:solidFill>
                <a:sym typeface="MiSans Normal" panose="00000500000000000000" charset="-122"/>
              </a:rPr>
              <a:t> </a:t>
            </a:r>
            <a:endParaRPr lang="en-US" altLang="zh-CN" sz="2200" b="1">
              <a:solidFill>
                <a:srgbClr val="FF0000"/>
              </a:solidFill>
              <a:sym typeface="MiSans Normal" panose="00000500000000000000" charset="-122"/>
            </a:endParaRPr>
          </a:p>
          <a:p>
            <a:pPr>
              <a:spcAft>
                <a:spcPts val="600"/>
              </a:spcAft>
            </a:pPr>
            <a:r>
              <a:rPr lang="zh-CN" altLang="en-US" sz="2400" b="1">
                <a:solidFill>
                  <a:srgbClr val="FF0000"/>
                </a:solidFill>
                <a:sym typeface="MiSans Normal" panose="00000500000000000000" charset="-122"/>
              </a:rPr>
              <a:t>办理流程图：</a:t>
            </a:r>
            <a:endParaRPr lang="zh-CN" altLang="en-US" sz="2400">
              <a:sym typeface="MiSans Normal" panose="00000500000000000000" charset="-122"/>
            </a:endParaRPr>
          </a:p>
          <a:p>
            <a:pPr>
              <a:spcAft>
                <a:spcPts val="600"/>
              </a:spcAft>
            </a:pPr>
            <a:endParaRPr lang="zh-CN" altLang="en-US" sz="2400">
              <a:sym typeface="MiSans Normal" panose="00000500000000000000" charset="-122"/>
            </a:endParaRPr>
          </a:p>
        </p:txBody>
      </p:sp>
      <p:sp>
        <p:nvSpPr>
          <p:cNvPr id="14" name="箭头: 五边形 85"/>
          <p:cNvSpPr/>
          <p:nvPr>
            <p:custDataLst>
              <p:tags r:id="rId1"/>
            </p:custDataLst>
          </p:nvPr>
        </p:nvSpPr>
        <p:spPr>
          <a:xfrm>
            <a:off x="2643301" y="5526392"/>
            <a:ext cx="1314286" cy="784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0" h="21585" extrusionOk="0">
                <a:moveTo>
                  <a:pt x="429" y="21585"/>
                </a:moveTo>
                <a:lnTo>
                  <a:pt x="17680" y="21585"/>
                </a:lnTo>
                <a:cubicBezTo>
                  <a:pt x="17773" y="21576"/>
                  <a:pt x="17863" y="21523"/>
                  <a:pt x="17939" y="21432"/>
                </a:cubicBezTo>
                <a:cubicBezTo>
                  <a:pt x="17989" y="21371"/>
                  <a:pt x="18032" y="21295"/>
                  <a:pt x="18065" y="21208"/>
                </a:cubicBezTo>
                <a:lnTo>
                  <a:pt x="21499" y="11161"/>
                </a:lnTo>
                <a:cubicBezTo>
                  <a:pt x="21541" y="11047"/>
                  <a:pt x="21562" y="10915"/>
                  <a:pt x="21559" y="10782"/>
                </a:cubicBezTo>
                <a:cubicBezTo>
                  <a:pt x="21557" y="10664"/>
                  <a:pt x="21536" y="10550"/>
                  <a:pt x="21499" y="10450"/>
                </a:cubicBezTo>
                <a:lnTo>
                  <a:pt x="18078" y="386"/>
                </a:lnTo>
                <a:cubicBezTo>
                  <a:pt x="18042" y="282"/>
                  <a:pt x="17992" y="194"/>
                  <a:pt x="17932" y="128"/>
                </a:cubicBezTo>
                <a:cubicBezTo>
                  <a:pt x="17859" y="48"/>
                  <a:pt x="17775" y="5"/>
                  <a:pt x="17688" y="3"/>
                </a:cubicBezTo>
                <a:lnTo>
                  <a:pt x="460" y="2"/>
                </a:lnTo>
                <a:cubicBezTo>
                  <a:pt x="336" y="-15"/>
                  <a:pt x="214" y="61"/>
                  <a:pt x="126" y="209"/>
                </a:cubicBezTo>
                <a:cubicBezTo>
                  <a:pt x="-6" y="432"/>
                  <a:pt x="-38" y="771"/>
                  <a:pt x="46" y="1052"/>
                </a:cubicBezTo>
                <a:lnTo>
                  <a:pt x="3244" y="10410"/>
                </a:lnTo>
                <a:cubicBezTo>
                  <a:pt x="3290" y="10532"/>
                  <a:pt x="3314" y="10674"/>
                  <a:pt x="3313" y="10818"/>
                </a:cubicBezTo>
                <a:cubicBezTo>
                  <a:pt x="3312" y="10958"/>
                  <a:pt x="3288" y="11095"/>
                  <a:pt x="3242" y="11213"/>
                </a:cubicBezTo>
                <a:lnTo>
                  <a:pt x="81" y="20459"/>
                </a:lnTo>
                <a:cubicBezTo>
                  <a:pt x="-5" y="20671"/>
                  <a:pt x="-17" y="20944"/>
                  <a:pt x="49" y="21175"/>
                </a:cubicBezTo>
                <a:cubicBezTo>
                  <a:pt x="119" y="21421"/>
                  <a:pt x="267" y="21580"/>
                  <a:pt x="429" y="21585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1"/>
              </a:gs>
              <a:gs pos="41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03200" dist="76200" dir="2160000" algn="tr" rotWithShape="0">
              <a:schemeClr val="accent1"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p>
            <a:pPr algn="ctr"/>
            <a:endParaRPr sz="1350">
              <a:solidFill>
                <a:schemeClr val="dk1"/>
              </a:solidFill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30" name="标题"/>
          <p:cNvSpPr txBox="1"/>
          <p:nvPr>
            <p:custDataLst>
              <p:tags r:id="rId2"/>
            </p:custDataLst>
          </p:nvPr>
        </p:nvSpPr>
        <p:spPr>
          <a:xfrm>
            <a:off x="2893863" y="5590134"/>
            <a:ext cx="760447" cy="623279"/>
          </a:xfrm>
          <a:prstGeom prst="rect">
            <a:avLst/>
          </a:prstGeom>
          <a:noFill/>
        </p:spPr>
        <p:txBody>
          <a:bodyPr wrap="square" lIns="67627" tIns="35242" rIns="67627" bIns="0" rtlCol="0" anchor="ctr">
            <a:normAutofit/>
          </a:bodyPr>
          <a:p>
            <a:pPr algn="ctr"/>
            <a:r>
              <a:rPr lang="en-US" altLang="zh-CN" sz="2000" b="1" spc="300" dirty="0">
                <a:solidFill>
                  <a:schemeClr val="bg1"/>
                </a:solidFill>
                <a:uFillTx/>
                <a:latin typeface="宋体" panose="02010600030101010101" pitchFamily="2" charset="-122"/>
              </a:rPr>
              <a:t>01</a:t>
            </a:r>
            <a:endParaRPr lang="en-US" altLang="zh-CN" sz="2000" b="1" spc="300" dirty="0">
              <a:solidFill>
                <a:schemeClr val="bg1"/>
              </a:solidFill>
              <a:uFillTx/>
              <a:latin typeface="宋体" panose="02010600030101010101" pitchFamily="2" charset="-122"/>
            </a:endParaRPr>
          </a:p>
        </p:txBody>
      </p:sp>
      <p:sp>
        <p:nvSpPr>
          <p:cNvPr id="13" name="箭头: 五边形 85"/>
          <p:cNvSpPr/>
          <p:nvPr>
            <p:custDataLst>
              <p:tags r:id="rId3"/>
            </p:custDataLst>
          </p:nvPr>
        </p:nvSpPr>
        <p:spPr>
          <a:xfrm>
            <a:off x="4427835" y="5525680"/>
            <a:ext cx="1314286" cy="784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0" h="21585" extrusionOk="0">
                <a:moveTo>
                  <a:pt x="429" y="21585"/>
                </a:moveTo>
                <a:lnTo>
                  <a:pt x="17680" y="21585"/>
                </a:lnTo>
                <a:cubicBezTo>
                  <a:pt x="17773" y="21576"/>
                  <a:pt x="17863" y="21523"/>
                  <a:pt x="17939" y="21432"/>
                </a:cubicBezTo>
                <a:cubicBezTo>
                  <a:pt x="17989" y="21371"/>
                  <a:pt x="18032" y="21295"/>
                  <a:pt x="18065" y="21208"/>
                </a:cubicBezTo>
                <a:lnTo>
                  <a:pt x="21499" y="11161"/>
                </a:lnTo>
                <a:cubicBezTo>
                  <a:pt x="21541" y="11047"/>
                  <a:pt x="21562" y="10915"/>
                  <a:pt x="21559" y="10782"/>
                </a:cubicBezTo>
                <a:cubicBezTo>
                  <a:pt x="21557" y="10664"/>
                  <a:pt x="21536" y="10550"/>
                  <a:pt x="21499" y="10450"/>
                </a:cubicBezTo>
                <a:lnTo>
                  <a:pt x="18078" y="386"/>
                </a:lnTo>
                <a:cubicBezTo>
                  <a:pt x="18042" y="282"/>
                  <a:pt x="17992" y="194"/>
                  <a:pt x="17932" y="128"/>
                </a:cubicBezTo>
                <a:cubicBezTo>
                  <a:pt x="17859" y="48"/>
                  <a:pt x="17775" y="5"/>
                  <a:pt x="17688" y="3"/>
                </a:cubicBezTo>
                <a:lnTo>
                  <a:pt x="460" y="2"/>
                </a:lnTo>
                <a:cubicBezTo>
                  <a:pt x="336" y="-15"/>
                  <a:pt x="214" y="61"/>
                  <a:pt x="126" y="209"/>
                </a:cubicBezTo>
                <a:cubicBezTo>
                  <a:pt x="-6" y="432"/>
                  <a:pt x="-38" y="771"/>
                  <a:pt x="46" y="1052"/>
                </a:cubicBezTo>
                <a:lnTo>
                  <a:pt x="3244" y="10410"/>
                </a:lnTo>
                <a:cubicBezTo>
                  <a:pt x="3290" y="10532"/>
                  <a:pt x="3314" y="10674"/>
                  <a:pt x="3313" y="10818"/>
                </a:cubicBezTo>
                <a:cubicBezTo>
                  <a:pt x="3312" y="10958"/>
                  <a:pt x="3288" y="11095"/>
                  <a:pt x="3242" y="11213"/>
                </a:cubicBezTo>
                <a:lnTo>
                  <a:pt x="81" y="20459"/>
                </a:lnTo>
                <a:cubicBezTo>
                  <a:pt x="-5" y="20671"/>
                  <a:pt x="-17" y="20944"/>
                  <a:pt x="49" y="21175"/>
                </a:cubicBezTo>
                <a:cubicBezTo>
                  <a:pt x="119" y="21421"/>
                  <a:pt x="267" y="21580"/>
                  <a:pt x="429" y="21585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2"/>
              </a:gs>
              <a:gs pos="41000">
                <a:schemeClr val="accent2"/>
              </a:gs>
              <a:gs pos="0">
                <a:schemeClr val="accent2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03200" dist="76200" dir="2160000" algn="tr" rotWithShape="0">
              <a:schemeClr val="accent2"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p>
            <a:pPr algn="ctr"/>
            <a:endParaRPr sz="1350">
              <a:solidFill>
                <a:schemeClr val="dk1"/>
              </a:solidFill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4" name="标题"/>
          <p:cNvSpPr txBox="1"/>
          <p:nvPr>
            <p:custDataLst>
              <p:tags r:id="rId4"/>
            </p:custDataLst>
          </p:nvPr>
        </p:nvSpPr>
        <p:spPr>
          <a:xfrm>
            <a:off x="4671984" y="5563063"/>
            <a:ext cx="760447" cy="623279"/>
          </a:xfrm>
          <a:prstGeom prst="rect">
            <a:avLst/>
          </a:prstGeom>
          <a:noFill/>
        </p:spPr>
        <p:txBody>
          <a:bodyPr wrap="square" lIns="67627" tIns="35242" rIns="67627" bIns="0" rtlCol="0" anchor="ctr">
            <a:normAutofit/>
          </a:bodyPr>
          <a:p>
            <a:pPr algn="ctr"/>
            <a:r>
              <a:rPr lang="en-US" altLang="zh-CN" sz="2000" b="1" spc="300" dirty="0">
                <a:solidFill>
                  <a:schemeClr val="bg1"/>
                </a:solidFill>
                <a:uFillTx/>
                <a:latin typeface="宋体" panose="02010600030101010101" pitchFamily="2" charset="-122"/>
              </a:rPr>
              <a:t>02</a:t>
            </a:r>
            <a:endParaRPr lang="en-US" altLang="zh-CN" sz="2000" b="1" spc="300" dirty="0">
              <a:solidFill>
                <a:schemeClr val="bg1"/>
              </a:solidFill>
              <a:uFillTx/>
              <a:latin typeface="宋体" panose="02010600030101010101" pitchFamily="2" charset="-122"/>
            </a:endParaRPr>
          </a:p>
        </p:txBody>
      </p:sp>
      <p:sp>
        <p:nvSpPr>
          <p:cNvPr id="11" name="箭头: 五边形 85"/>
          <p:cNvSpPr/>
          <p:nvPr>
            <p:custDataLst>
              <p:tags r:id="rId5"/>
            </p:custDataLst>
          </p:nvPr>
        </p:nvSpPr>
        <p:spPr>
          <a:xfrm>
            <a:off x="6292868" y="5525680"/>
            <a:ext cx="1314286" cy="784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0" h="21585" extrusionOk="0">
                <a:moveTo>
                  <a:pt x="429" y="21585"/>
                </a:moveTo>
                <a:lnTo>
                  <a:pt x="17680" y="21585"/>
                </a:lnTo>
                <a:cubicBezTo>
                  <a:pt x="17773" y="21576"/>
                  <a:pt x="17863" y="21523"/>
                  <a:pt x="17939" y="21432"/>
                </a:cubicBezTo>
                <a:cubicBezTo>
                  <a:pt x="17989" y="21371"/>
                  <a:pt x="18032" y="21295"/>
                  <a:pt x="18065" y="21208"/>
                </a:cubicBezTo>
                <a:lnTo>
                  <a:pt x="21499" y="11161"/>
                </a:lnTo>
                <a:cubicBezTo>
                  <a:pt x="21541" y="11047"/>
                  <a:pt x="21562" y="10915"/>
                  <a:pt x="21559" y="10782"/>
                </a:cubicBezTo>
                <a:cubicBezTo>
                  <a:pt x="21557" y="10664"/>
                  <a:pt x="21536" y="10550"/>
                  <a:pt x="21499" y="10450"/>
                </a:cubicBezTo>
                <a:lnTo>
                  <a:pt x="18078" y="386"/>
                </a:lnTo>
                <a:cubicBezTo>
                  <a:pt x="18042" y="282"/>
                  <a:pt x="17992" y="194"/>
                  <a:pt x="17932" y="128"/>
                </a:cubicBezTo>
                <a:cubicBezTo>
                  <a:pt x="17859" y="48"/>
                  <a:pt x="17775" y="5"/>
                  <a:pt x="17688" y="3"/>
                </a:cubicBezTo>
                <a:lnTo>
                  <a:pt x="460" y="2"/>
                </a:lnTo>
                <a:cubicBezTo>
                  <a:pt x="336" y="-15"/>
                  <a:pt x="214" y="61"/>
                  <a:pt x="126" y="209"/>
                </a:cubicBezTo>
                <a:cubicBezTo>
                  <a:pt x="-6" y="432"/>
                  <a:pt x="-38" y="771"/>
                  <a:pt x="46" y="1052"/>
                </a:cubicBezTo>
                <a:lnTo>
                  <a:pt x="3244" y="10410"/>
                </a:lnTo>
                <a:cubicBezTo>
                  <a:pt x="3290" y="10532"/>
                  <a:pt x="3314" y="10674"/>
                  <a:pt x="3313" y="10818"/>
                </a:cubicBezTo>
                <a:cubicBezTo>
                  <a:pt x="3312" y="10958"/>
                  <a:pt x="3288" y="11095"/>
                  <a:pt x="3242" y="11213"/>
                </a:cubicBezTo>
                <a:lnTo>
                  <a:pt x="81" y="20459"/>
                </a:lnTo>
                <a:cubicBezTo>
                  <a:pt x="-5" y="20671"/>
                  <a:pt x="-17" y="20944"/>
                  <a:pt x="49" y="21175"/>
                </a:cubicBezTo>
                <a:cubicBezTo>
                  <a:pt x="119" y="21421"/>
                  <a:pt x="267" y="21580"/>
                  <a:pt x="429" y="21585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3"/>
              </a:gs>
              <a:gs pos="41000">
                <a:schemeClr val="accent3"/>
              </a:gs>
              <a:gs pos="0">
                <a:schemeClr val="accent3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03200" dist="76200" dir="2160000" algn="tr" rotWithShape="0">
              <a:schemeClr val="accent3"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p>
            <a:pPr algn="ctr"/>
            <a:endParaRPr sz="1350">
              <a:solidFill>
                <a:schemeClr val="dk1"/>
              </a:solidFill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55" name="标题"/>
          <p:cNvSpPr txBox="1"/>
          <p:nvPr>
            <p:custDataLst>
              <p:tags r:id="rId6"/>
            </p:custDataLst>
          </p:nvPr>
        </p:nvSpPr>
        <p:spPr>
          <a:xfrm>
            <a:off x="6596858" y="5584435"/>
            <a:ext cx="760447" cy="623279"/>
          </a:xfrm>
          <a:prstGeom prst="rect">
            <a:avLst/>
          </a:prstGeom>
          <a:noFill/>
        </p:spPr>
        <p:txBody>
          <a:bodyPr wrap="square" lIns="67627" tIns="35242" rIns="67627" bIns="0" rtlCol="0" anchor="ctr">
            <a:normAutofit/>
          </a:bodyPr>
          <a:p>
            <a:pPr algn="ctr"/>
            <a:r>
              <a:rPr lang="en-US" altLang="zh-CN" sz="2000" b="1" spc="300" dirty="0">
                <a:solidFill>
                  <a:schemeClr val="bg1"/>
                </a:solidFill>
                <a:uFillTx/>
                <a:latin typeface="宋体" panose="02010600030101010101" pitchFamily="2" charset="-122"/>
              </a:rPr>
              <a:t>03</a:t>
            </a:r>
            <a:endParaRPr lang="en-US" altLang="zh-CN" sz="2000" b="1" spc="300" dirty="0">
              <a:solidFill>
                <a:schemeClr val="bg1"/>
              </a:solidFill>
              <a:uFillTx/>
              <a:latin typeface="宋体" panose="02010600030101010101" pitchFamily="2" charset="-122"/>
            </a:endParaRPr>
          </a:p>
        </p:txBody>
      </p:sp>
      <p:sp>
        <p:nvSpPr>
          <p:cNvPr id="24" name="箭头: 五边形 85"/>
          <p:cNvSpPr/>
          <p:nvPr>
            <p:custDataLst>
              <p:tags r:id="rId7"/>
            </p:custDataLst>
          </p:nvPr>
        </p:nvSpPr>
        <p:spPr>
          <a:xfrm>
            <a:off x="8065304" y="5510007"/>
            <a:ext cx="1314286" cy="784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0" h="21585" extrusionOk="0">
                <a:moveTo>
                  <a:pt x="429" y="21585"/>
                </a:moveTo>
                <a:lnTo>
                  <a:pt x="17680" y="21585"/>
                </a:lnTo>
                <a:cubicBezTo>
                  <a:pt x="17773" y="21576"/>
                  <a:pt x="17863" y="21523"/>
                  <a:pt x="17939" y="21432"/>
                </a:cubicBezTo>
                <a:cubicBezTo>
                  <a:pt x="17989" y="21371"/>
                  <a:pt x="18032" y="21295"/>
                  <a:pt x="18065" y="21208"/>
                </a:cubicBezTo>
                <a:lnTo>
                  <a:pt x="21499" y="11161"/>
                </a:lnTo>
                <a:cubicBezTo>
                  <a:pt x="21541" y="11047"/>
                  <a:pt x="21562" y="10915"/>
                  <a:pt x="21559" y="10782"/>
                </a:cubicBezTo>
                <a:cubicBezTo>
                  <a:pt x="21557" y="10664"/>
                  <a:pt x="21536" y="10550"/>
                  <a:pt x="21499" y="10450"/>
                </a:cubicBezTo>
                <a:lnTo>
                  <a:pt x="18078" y="386"/>
                </a:lnTo>
                <a:cubicBezTo>
                  <a:pt x="18042" y="282"/>
                  <a:pt x="17992" y="194"/>
                  <a:pt x="17932" y="128"/>
                </a:cubicBezTo>
                <a:cubicBezTo>
                  <a:pt x="17859" y="48"/>
                  <a:pt x="17775" y="5"/>
                  <a:pt x="17688" y="3"/>
                </a:cubicBezTo>
                <a:lnTo>
                  <a:pt x="460" y="2"/>
                </a:lnTo>
                <a:cubicBezTo>
                  <a:pt x="336" y="-15"/>
                  <a:pt x="214" y="61"/>
                  <a:pt x="126" y="209"/>
                </a:cubicBezTo>
                <a:cubicBezTo>
                  <a:pt x="-6" y="432"/>
                  <a:pt x="-38" y="771"/>
                  <a:pt x="46" y="1052"/>
                </a:cubicBezTo>
                <a:lnTo>
                  <a:pt x="3244" y="10410"/>
                </a:lnTo>
                <a:cubicBezTo>
                  <a:pt x="3290" y="10532"/>
                  <a:pt x="3314" y="10674"/>
                  <a:pt x="3313" y="10818"/>
                </a:cubicBezTo>
                <a:cubicBezTo>
                  <a:pt x="3312" y="10958"/>
                  <a:pt x="3288" y="11095"/>
                  <a:pt x="3242" y="11213"/>
                </a:cubicBezTo>
                <a:lnTo>
                  <a:pt x="81" y="20459"/>
                </a:lnTo>
                <a:cubicBezTo>
                  <a:pt x="-5" y="20671"/>
                  <a:pt x="-17" y="20944"/>
                  <a:pt x="49" y="21175"/>
                </a:cubicBezTo>
                <a:cubicBezTo>
                  <a:pt x="119" y="21421"/>
                  <a:pt x="267" y="21580"/>
                  <a:pt x="429" y="21585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5"/>
              </a:gs>
              <a:gs pos="41000">
                <a:schemeClr val="accent5"/>
              </a:gs>
              <a:gs pos="0">
                <a:schemeClr val="accent5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03200" dist="76200" dir="2160000" algn="tr" rotWithShape="0">
              <a:schemeClr val="accent5"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p>
            <a:pPr algn="ctr"/>
            <a:endParaRPr sz="1350">
              <a:solidFill>
                <a:schemeClr val="dk1"/>
              </a:solidFill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66" name="标题"/>
          <p:cNvSpPr txBox="1"/>
          <p:nvPr>
            <p:custDataLst>
              <p:tags r:id="rId8"/>
            </p:custDataLst>
          </p:nvPr>
        </p:nvSpPr>
        <p:spPr>
          <a:xfrm>
            <a:off x="8387104" y="5560926"/>
            <a:ext cx="760447" cy="623279"/>
          </a:xfrm>
          <a:prstGeom prst="rect">
            <a:avLst/>
          </a:prstGeom>
          <a:noFill/>
        </p:spPr>
        <p:txBody>
          <a:bodyPr wrap="square" lIns="67627" tIns="35242" rIns="67627" bIns="0" rtlCol="0" anchor="ctr">
            <a:normAutofit/>
          </a:bodyPr>
          <a:p>
            <a:pPr algn="ctr"/>
            <a:r>
              <a:rPr lang="en-US" altLang="zh-CN" sz="2000" b="1" spc="300" dirty="0">
                <a:solidFill>
                  <a:schemeClr val="bg1"/>
                </a:solidFill>
                <a:uFillTx/>
                <a:latin typeface="宋体" panose="02010600030101010101" pitchFamily="2" charset="-122"/>
              </a:rPr>
              <a:t>04</a:t>
            </a:r>
            <a:endParaRPr lang="en-US" altLang="zh-CN" sz="2000" b="1" spc="300" dirty="0">
              <a:solidFill>
                <a:schemeClr val="bg1"/>
              </a:solidFill>
              <a:uFillTx/>
              <a:latin typeface="宋体" panose="02010600030101010101" pitchFamily="2" charset="-122"/>
            </a:endParaRPr>
          </a:p>
        </p:txBody>
      </p:sp>
      <p:cxnSp>
        <p:nvCxnSpPr>
          <p:cNvPr id="33" name="直接连接符 32"/>
          <p:cNvCxnSpPr/>
          <p:nvPr>
            <p:custDataLst>
              <p:tags r:id="rId9"/>
            </p:custDataLst>
          </p:nvPr>
        </p:nvCxnSpPr>
        <p:spPr>
          <a:xfrm>
            <a:off x="3284771" y="4447475"/>
            <a:ext cx="12823" cy="961718"/>
          </a:xfrm>
          <a:prstGeom prst="line">
            <a:avLst/>
          </a:prstGeom>
          <a:ln>
            <a:solidFill>
              <a:schemeClr val="accent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>
            <p:custDataLst>
              <p:tags r:id="rId10"/>
            </p:custDataLst>
          </p:nvPr>
        </p:nvCxnSpPr>
        <p:spPr>
          <a:xfrm flipH="1">
            <a:off x="5074292" y="4379481"/>
            <a:ext cx="712" cy="1030819"/>
          </a:xfrm>
          <a:prstGeom prst="line">
            <a:avLst/>
          </a:prstGeom>
          <a:ln>
            <a:solidFill>
              <a:schemeClr val="accent2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>
            <p:custDataLst>
              <p:tags r:id="rId11"/>
            </p:custDataLst>
          </p:nvPr>
        </p:nvCxnSpPr>
        <p:spPr>
          <a:xfrm>
            <a:off x="6905130" y="4386923"/>
            <a:ext cx="27783" cy="1042217"/>
          </a:xfrm>
          <a:prstGeom prst="line">
            <a:avLst/>
          </a:prstGeom>
          <a:ln>
            <a:solidFill>
              <a:schemeClr val="accent3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/>
          <p:cNvCxnSpPr/>
          <p:nvPr>
            <p:custDataLst>
              <p:tags r:id="rId12"/>
            </p:custDataLst>
          </p:nvPr>
        </p:nvCxnSpPr>
        <p:spPr>
          <a:xfrm>
            <a:off x="8696089" y="4412569"/>
            <a:ext cx="13535" cy="1016571"/>
          </a:xfrm>
          <a:prstGeom prst="line">
            <a:avLst/>
          </a:prstGeom>
          <a:ln>
            <a:solidFill>
              <a:schemeClr val="accent5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正文"/>
          <p:cNvSpPr txBox="1"/>
          <p:nvPr>
            <p:custDataLst>
              <p:tags r:id="rId13"/>
            </p:custDataLst>
          </p:nvPr>
        </p:nvSpPr>
        <p:spPr>
          <a:xfrm>
            <a:off x="4285574" y="3617733"/>
            <a:ext cx="1627084" cy="492969"/>
          </a:xfrm>
          <a:prstGeom prst="rect">
            <a:avLst/>
          </a:prstGeom>
          <a:noFill/>
        </p:spPr>
        <p:txBody>
          <a:bodyPr wrap="square" lIns="67627" tIns="35242" rIns="67627" bIns="35242" rtlCol="0" anchor="t" anchorCtr="0">
            <a:noAutofit/>
          </a:bodyPr>
          <a:lstStyle/>
          <a:p>
            <a:pPr indent="0" algn="ctr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1200" b="1" spc="150">
                <a:solidFill>
                  <a:srgbClr val="FF0000"/>
                </a:solidFill>
                <a:latin typeface="+中文正文" charset="0"/>
              </a:rPr>
              <a:t>后勤保障部确认安装条件</a:t>
            </a:r>
            <a:endParaRPr lang="zh-CN" altLang="en-US" sz="1200" b="1" spc="150">
              <a:solidFill>
                <a:srgbClr val="FF0000"/>
              </a:solidFill>
              <a:latin typeface="+中文正文" charset="0"/>
            </a:endParaRPr>
          </a:p>
        </p:txBody>
      </p:sp>
      <p:sp>
        <p:nvSpPr>
          <p:cNvPr id="77" name="Oval 42"/>
          <p:cNvSpPr/>
          <p:nvPr>
            <p:custDataLst>
              <p:tags r:id="rId14"/>
            </p:custDataLst>
          </p:nvPr>
        </p:nvSpPr>
        <p:spPr>
          <a:xfrm>
            <a:off x="4904635" y="3583538"/>
            <a:ext cx="161711" cy="185220"/>
          </a:xfrm>
          <a:custGeom>
            <a:avLst/>
            <a:gdLst>
              <a:gd name="T0" fmla="*/ 13229 w 15445"/>
              <a:gd name="T1" fmla="*/ 12105 h 12800"/>
              <a:gd name="T2" fmla="*/ 2830 w 15445"/>
              <a:gd name="T3" fmla="*/ 12105 h 12800"/>
              <a:gd name="T4" fmla="*/ 2482 w 15445"/>
              <a:gd name="T5" fmla="*/ 12452 h 12800"/>
              <a:gd name="T6" fmla="*/ 2830 w 15445"/>
              <a:gd name="T7" fmla="*/ 12800 h 12800"/>
              <a:gd name="T8" fmla="*/ 13229 w 15445"/>
              <a:gd name="T9" fmla="*/ 12800 h 12800"/>
              <a:gd name="T10" fmla="*/ 13576 w 15445"/>
              <a:gd name="T11" fmla="*/ 12452 h 12800"/>
              <a:gd name="T12" fmla="*/ 13229 w 15445"/>
              <a:gd name="T13" fmla="*/ 12105 h 12800"/>
              <a:gd name="T14" fmla="*/ 13127 w 15445"/>
              <a:gd name="T15" fmla="*/ 0 h 12800"/>
              <a:gd name="T16" fmla="*/ 2318 w 15445"/>
              <a:gd name="T17" fmla="*/ 0 h 12800"/>
              <a:gd name="T18" fmla="*/ 0 w 15445"/>
              <a:gd name="T19" fmla="*/ 2318 h 12800"/>
              <a:gd name="T20" fmla="*/ 0 w 15445"/>
              <a:gd name="T21" fmla="*/ 8482 h 12800"/>
              <a:gd name="T22" fmla="*/ 2318 w 15445"/>
              <a:gd name="T23" fmla="*/ 10800 h 12800"/>
              <a:gd name="T24" fmla="*/ 13127 w 15445"/>
              <a:gd name="T25" fmla="*/ 10800 h 12800"/>
              <a:gd name="T26" fmla="*/ 15445 w 15445"/>
              <a:gd name="T27" fmla="*/ 8482 h 12800"/>
              <a:gd name="T28" fmla="*/ 15445 w 15445"/>
              <a:gd name="T29" fmla="*/ 2318 h 12800"/>
              <a:gd name="T30" fmla="*/ 13127 w 15445"/>
              <a:gd name="T31" fmla="*/ 0 h 12800"/>
              <a:gd name="T32" fmla="*/ 9270 w 15445"/>
              <a:gd name="T33" fmla="*/ 5934 h 12800"/>
              <a:gd name="T34" fmla="*/ 8316 w 15445"/>
              <a:gd name="T35" fmla="*/ 6485 h 12800"/>
              <a:gd name="T36" fmla="*/ 7362 w 15445"/>
              <a:gd name="T37" fmla="*/ 7036 h 12800"/>
              <a:gd name="T38" fmla="*/ 6439 w 15445"/>
              <a:gd name="T39" fmla="*/ 6503 h 12800"/>
              <a:gd name="T40" fmla="*/ 6439 w 15445"/>
              <a:gd name="T41" fmla="*/ 4299 h 12800"/>
              <a:gd name="T42" fmla="*/ 7362 w 15445"/>
              <a:gd name="T43" fmla="*/ 3765 h 12800"/>
              <a:gd name="T44" fmla="*/ 8316 w 15445"/>
              <a:gd name="T45" fmla="*/ 4316 h 12800"/>
              <a:gd name="T46" fmla="*/ 9270 w 15445"/>
              <a:gd name="T47" fmla="*/ 4868 h 12800"/>
              <a:gd name="T48" fmla="*/ 9579 w 15445"/>
              <a:gd name="T49" fmla="*/ 5401 h 12800"/>
              <a:gd name="T50" fmla="*/ 9270 w 15445"/>
              <a:gd name="T51" fmla="*/ 5934 h 1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5445" h="12800">
                <a:moveTo>
                  <a:pt x="13229" y="12105"/>
                </a:moveTo>
                <a:lnTo>
                  <a:pt x="2830" y="12105"/>
                </a:lnTo>
                <a:cubicBezTo>
                  <a:pt x="2638" y="12105"/>
                  <a:pt x="2482" y="12260"/>
                  <a:pt x="2482" y="12452"/>
                </a:cubicBezTo>
                <a:cubicBezTo>
                  <a:pt x="2482" y="12644"/>
                  <a:pt x="2638" y="12800"/>
                  <a:pt x="2830" y="12800"/>
                </a:cubicBezTo>
                <a:lnTo>
                  <a:pt x="13229" y="12800"/>
                </a:lnTo>
                <a:cubicBezTo>
                  <a:pt x="13421" y="12800"/>
                  <a:pt x="13576" y="12644"/>
                  <a:pt x="13576" y="12452"/>
                </a:cubicBezTo>
                <a:cubicBezTo>
                  <a:pt x="13576" y="12260"/>
                  <a:pt x="13421" y="12105"/>
                  <a:pt x="13229" y="12105"/>
                </a:cubicBezTo>
                <a:close/>
                <a:moveTo>
                  <a:pt x="13127" y="0"/>
                </a:moveTo>
                <a:lnTo>
                  <a:pt x="2318" y="0"/>
                </a:lnTo>
                <a:cubicBezTo>
                  <a:pt x="1038" y="1"/>
                  <a:pt x="1" y="1038"/>
                  <a:pt x="0" y="2318"/>
                </a:cubicBezTo>
                <a:lnTo>
                  <a:pt x="0" y="8482"/>
                </a:lnTo>
                <a:cubicBezTo>
                  <a:pt x="1" y="9762"/>
                  <a:pt x="1038" y="10799"/>
                  <a:pt x="2318" y="10800"/>
                </a:cubicBezTo>
                <a:lnTo>
                  <a:pt x="13127" y="10800"/>
                </a:lnTo>
                <a:cubicBezTo>
                  <a:pt x="14406" y="10799"/>
                  <a:pt x="15443" y="9762"/>
                  <a:pt x="15445" y="8482"/>
                </a:cubicBezTo>
                <a:lnTo>
                  <a:pt x="15445" y="2318"/>
                </a:lnTo>
                <a:cubicBezTo>
                  <a:pt x="15443" y="1038"/>
                  <a:pt x="14406" y="1"/>
                  <a:pt x="13127" y="0"/>
                </a:cubicBezTo>
                <a:close/>
                <a:moveTo>
                  <a:pt x="9270" y="5934"/>
                </a:moveTo>
                <a:lnTo>
                  <a:pt x="8316" y="6485"/>
                </a:lnTo>
                <a:lnTo>
                  <a:pt x="7362" y="7036"/>
                </a:lnTo>
                <a:cubicBezTo>
                  <a:pt x="6952" y="7273"/>
                  <a:pt x="6439" y="6977"/>
                  <a:pt x="6439" y="6503"/>
                </a:cubicBezTo>
                <a:lnTo>
                  <a:pt x="6439" y="4299"/>
                </a:lnTo>
                <a:cubicBezTo>
                  <a:pt x="6439" y="3825"/>
                  <a:pt x="6952" y="3528"/>
                  <a:pt x="7362" y="3765"/>
                </a:cubicBezTo>
                <a:lnTo>
                  <a:pt x="8316" y="4316"/>
                </a:lnTo>
                <a:lnTo>
                  <a:pt x="9270" y="4868"/>
                </a:lnTo>
                <a:cubicBezTo>
                  <a:pt x="9461" y="4978"/>
                  <a:pt x="9579" y="5181"/>
                  <a:pt x="9579" y="5401"/>
                </a:cubicBezTo>
                <a:cubicBezTo>
                  <a:pt x="9579" y="5621"/>
                  <a:pt x="9461" y="5824"/>
                  <a:pt x="9270" y="59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56" name="正文"/>
          <p:cNvSpPr txBox="1"/>
          <p:nvPr>
            <p:custDataLst>
              <p:tags r:id="rId15"/>
            </p:custDataLst>
          </p:nvPr>
        </p:nvSpPr>
        <p:spPr>
          <a:xfrm>
            <a:off x="6195521" y="3813581"/>
            <a:ext cx="1418184" cy="492799"/>
          </a:xfrm>
          <a:prstGeom prst="rect">
            <a:avLst/>
          </a:prstGeom>
          <a:noFill/>
        </p:spPr>
        <p:txBody>
          <a:bodyPr wrap="square" lIns="67627" tIns="35242" rIns="67627" bIns="35242" rtlCol="0" anchor="t" anchorCtr="0">
            <a:normAutofit/>
          </a:bodyPr>
          <a:lstStyle/>
          <a:p>
            <a:pPr indent="0" algn="ctr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1200" b="1" spc="150">
                <a:solidFill>
                  <a:srgbClr val="FF0000"/>
                </a:solidFill>
                <a:latin typeface="+中文正文" charset="0"/>
              </a:rPr>
              <a:t>实验设备处初审</a:t>
            </a:r>
            <a:endParaRPr lang="zh-CN" altLang="en-US" sz="1200" b="1" spc="150">
              <a:solidFill>
                <a:srgbClr val="FF0000"/>
              </a:solidFill>
              <a:latin typeface="+中文正文" charset="0"/>
            </a:endParaRPr>
          </a:p>
        </p:txBody>
      </p:sp>
      <p:sp>
        <p:nvSpPr>
          <p:cNvPr id="67" name="正文"/>
          <p:cNvSpPr txBox="1"/>
          <p:nvPr>
            <p:custDataLst>
              <p:tags r:id="rId16"/>
            </p:custDataLst>
          </p:nvPr>
        </p:nvSpPr>
        <p:spPr>
          <a:xfrm>
            <a:off x="7922365" y="3786510"/>
            <a:ext cx="1418184" cy="492799"/>
          </a:xfrm>
          <a:prstGeom prst="rect">
            <a:avLst/>
          </a:prstGeom>
          <a:noFill/>
        </p:spPr>
        <p:txBody>
          <a:bodyPr wrap="square" lIns="67627" tIns="35242" rIns="67627" bIns="35242" rtlCol="0" anchor="t" anchorCtr="0">
            <a:normAutofit/>
          </a:bodyPr>
          <a:lstStyle/>
          <a:p>
            <a:pPr indent="0" algn="ctr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1200" b="1" spc="150">
                <a:solidFill>
                  <a:srgbClr val="FF0000"/>
                </a:solidFill>
                <a:latin typeface="+中文正文" charset="0"/>
              </a:rPr>
              <a:t>专家论证意见</a:t>
            </a:r>
            <a:endParaRPr lang="zh-CN" altLang="en-US" sz="1200" b="1" spc="150">
              <a:solidFill>
                <a:srgbClr val="FF0000"/>
              </a:solidFill>
              <a:latin typeface="+中文正文" charset="0"/>
            </a:endParaRPr>
          </a:p>
        </p:txBody>
      </p:sp>
      <p:sp>
        <p:nvSpPr>
          <p:cNvPr id="80" name="Oval 69"/>
          <p:cNvSpPr/>
          <p:nvPr>
            <p:custDataLst>
              <p:tags r:id="rId17"/>
            </p:custDataLst>
          </p:nvPr>
        </p:nvSpPr>
        <p:spPr>
          <a:xfrm>
            <a:off x="8391714" y="3587328"/>
            <a:ext cx="162798" cy="166853"/>
          </a:xfrm>
          <a:custGeom>
            <a:avLst/>
            <a:gdLst>
              <a:gd name="T0" fmla="*/ 2080 w 2340"/>
              <a:gd name="T1" fmla="*/ 195 h 2402"/>
              <a:gd name="T2" fmla="*/ 1888 w 2340"/>
              <a:gd name="T3" fmla="*/ 195 h 2402"/>
              <a:gd name="T4" fmla="*/ 1890 w 2340"/>
              <a:gd name="T5" fmla="*/ 67 h 2402"/>
              <a:gd name="T6" fmla="*/ 1823 w 2340"/>
              <a:gd name="T7" fmla="*/ 0 h 2402"/>
              <a:gd name="T8" fmla="*/ 517 w 2340"/>
              <a:gd name="T9" fmla="*/ 0 h 2402"/>
              <a:gd name="T10" fmla="*/ 450 w 2340"/>
              <a:gd name="T11" fmla="*/ 67 h 2402"/>
              <a:gd name="T12" fmla="*/ 452 w 2340"/>
              <a:gd name="T13" fmla="*/ 195 h 2402"/>
              <a:gd name="T14" fmla="*/ 260 w 2340"/>
              <a:gd name="T15" fmla="*/ 195 h 2402"/>
              <a:gd name="T16" fmla="*/ 0 w 2340"/>
              <a:gd name="T17" fmla="*/ 455 h 2402"/>
              <a:gd name="T18" fmla="*/ 0 w 2340"/>
              <a:gd name="T19" fmla="*/ 598 h 2402"/>
              <a:gd name="T20" fmla="*/ 483 w 2340"/>
              <a:gd name="T21" fmla="*/ 1082 h 2402"/>
              <a:gd name="T22" fmla="*/ 616 w 2340"/>
              <a:gd name="T23" fmla="*/ 1082 h 2402"/>
              <a:gd name="T24" fmla="*/ 987 w 2340"/>
              <a:gd name="T25" fmla="*/ 1586 h 2402"/>
              <a:gd name="T26" fmla="*/ 1010 w 2340"/>
              <a:gd name="T27" fmla="*/ 2082 h 2402"/>
              <a:gd name="T28" fmla="*/ 592 w 2340"/>
              <a:gd name="T29" fmla="*/ 2335 h 2402"/>
              <a:gd name="T30" fmla="*/ 659 w 2340"/>
              <a:gd name="T31" fmla="*/ 2402 h 2402"/>
              <a:gd name="T32" fmla="*/ 1681 w 2340"/>
              <a:gd name="T33" fmla="*/ 2402 h 2402"/>
              <a:gd name="T34" fmla="*/ 1747 w 2340"/>
              <a:gd name="T35" fmla="*/ 2335 h 2402"/>
              <a:gd name="T36" fmla="*/ 1330 w 2340"/>
              <a:gd name="T37" fmla="*/ 2082 h 2402"/>
              <a:gd name="T38" fmla="*/ 1352 w 2340"/>
              <a:gd name="T39" fmla="*/ 1586 h 2402"/>
              <a:gd name="T40" fmla="*/ 1724 w 2340"/>
              <a:gd name="T41" fmla="*/ 1082 h 2402"/>
              <a:gd name="T42" fmla="*/ 1856 w 2340"/>
              <a:gd name="T43" fmla="*/ 1082 h 2402"/>
              <a:gd name="T44" fmla="*/ 2340 w 2340"/>
              <a:gd name="T45" fmla="*/ 598 h 2402"/>
              <a:gd name="T46" fmla="*/ 2340 w 2340"/>
              <a:gd name="T47" fmla="*/ 455 h 2402"/>
              <a:gd name="T48" fmla="*/ 2080 w 2340"/>
              <a:gd name="T49" fmla="*/ 195 h 2402"/>
              <a:gd name="T50" fmla="*/ 483 w 2340"/>
              <a:gd name="T51" fmla="*/ 948 h 2402"/>
              <a:gd name="T52" fmla="*/ 133 w 2340"/>
              <a:gd name="T53" fmla="*/ 598 h 2402"/>
              <a:gd name="T54" fmla="*/ 133 w 2340"/>
              <a:gd name="T55" fmla="*/ 455 h 2402"/>
              <a:gd name="T56" fmla="*/ 260 w 2340"/>
              <a:gd name="T57" fmla="*/ 328 h 2402"/>
              <a:gd name="T58" fmla="*/ 459 w 2340"/>
              <a:gd name="T59" fmla="*/ 328 h 2402"/>
              <a:gd name="T60" fmla="*/ 570 w 2340"/>
              <a:gd name="T61" fmla="*/ 948 h 2402"/>
              <a:gd name="T62" fmla="*/ 483 w 2340"/>
              <a:gd name="T63" fmla="*/ 948 h 2402"/>
              <a:gd name="T64" fmla="*/ 1012 w 2340"/>
              <a:gd name="T65" fmla="*/ 362 h 2402"/>
              <a:gd name="T66" fmla="*/ 1328 w 2340"/>
              <a:gd name="T67" fmla="*/ 362 h 2402"/>
              <a:gd name="T68" fmla="*/ 1394 w 2340"/>
              <a:gd name="T69" fmla="*/ 428 h 2402"/>
              <a:gd name="T70" fmla="*/ 1328 w 2340"/>
              <a:gd name="T71" fmla="*/ 495 h 2402"/>
              <a:gd name="T72" fmla="*/ 1012 w 2340"/>
              <a:gd name="T73" fmla="*/ 495 h 2402"/>
              <a:gd name="T74" fmla="*/ 945 w 2340"/>
              <a:gd name="T75" fmla="*/ 428 h 2402"/>
              <a:gd name="T76" fmla="*/ 1012 w 2340"/>
              <a:gd name="T77" fmla="*/ 362 h 2402"/>
              <a:gd name="T78" fmla="*/ 1458 w 2340"/>
              <a:gd name="T79" fmla="*/ 788 h 2402"/>
              <a:gd name="T80" fmla="*/ 882 w 2340"/>
              <a:gd name="T81" fmla="*/ 788 h 2402"/>
              <a:gd name="T82" fmla="*/ 815 w 2340"/>
              <a:gd name="T83" fmla="*/ 722 h 2402"/>
              <a:gd name="T84" fmla="*/ 882 w 2340"/>
              <a:gd name="T85" fmla="*/ 655 h 2402"/>
              <a:gd name="T86" fmla="*/ 1458 w 2340"/>
              <a:gd name="T87" fmla="*/ 655 h 2402"/>
              <a:gd name="T88" fmla="*/ 1524 w 2340"/>
              <a:gd name="T89" fmla="*/ 722 h 2402"/>
              <a:gd name="T90" fmla="*/ 1458 w 2340"/>
              <a:gd name="T91" fmla="*/ 788 h 2402"/>
              <a:gd name="T92" fmla="*/ 2206 w 2340"/>
              <a:gd name="T93" fmla="*/ 598 h 2402"/>
              <a:gd name="T94" fmla="*/ 1856 w 2340"/>
              <a:gd name="T95" fmla="*/ 948 h 2402"/>
              <a:gd name="T96" fmla="*/ 1770 w 2340"/>
              <a:gd name="T97" fmla="*/ 948 h 2402"/>
              <a:gd name="T98" fmla="*/ 1880 w 2340"/>
              <a:gd name="T99" fmla="*/ 328 h 2402"/>
              <a:gd name="T100" fmla="*/ 2080 w 2340"/>
              <a:gd name="T101" fmla="*/ 328 h 2402"/>
              <a:gd name="T102" fmla="*/ 2206 w 2340"/>
              <a:gd name="T103" fmla="*/ 455 h 2402"/>
              <a:gd name="T104" fmla="*/ 2206 w 2340"/>
              <a:gd name="T105" fmla="*/ 598 h 2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340" h="2402">
                <a:moveTo>
                  <a:pt x="2080" y="195"/>
                </a:moveTo>
                <a:lnTo>
                  <a:pt x="1888" y="195"/>
                </a:lnTo>
                <a:cubicBezTo>
                  <a:pt x="1889" y="153"/>
                  <a:pt x="1890" y="110"/>
                  <a:pt x="1890" y="67"/>
                </a:cubicBezTo>
                <a:cubicBezTo>
                  <a:pt x="1890" y="30"/>
                  <a:pt x="1860" y="0"/>
                  <a:pt x="1823" y="0"/>
                </a:cubicBezTo>
                <a:lnTo>
                  <a:pt x="517" y="0"/>
                </a:lnTo>
                <a:cubicBezTo>
                  <a:pt x="480" y="0"/>
                  <a:pt x="450" y="30"/>
                  <a:pt x="450" y="67"/>
                </a:cubicBezTo>
                <a:cubicBezTo>
                  <a:pt x="450" y="110"/>
                  <a:pt x="451" y="153"/>
                  <a:pt x="452" y="195"/>
                </a:cubicBezTo>
                <a:lnTo>
                  <a:pt x="260" y="195"/>
                </a:lnTo>
                <a:cubicBezTo>
                  <a:pt x="117" y="195"/>
                  <a:pt x="0" y="312"/>
                  <a:pt x="0" y="455"/>
                </a:cubicBezTo>
                <a:lnTo>
                  <a:pt x="0" y="598"/>
                </a:lnTo>
                <a:cubicBezTo>
                  <a:pt x="0" y="865"/>
                  <a:pt x="217" y="1082"/>
                  <a:pt x="483" y="1082"/>
                </a:cubicBezTo>
                <a:lnTo>
                  <a:pt x="616" y="1082"/>
                </a:lnTo>
                <a:cubicBezTo>
                  <a:pt x="709" y="1325"/>
                  <a:pt x="837" y="1505"/>
                  <a:pt x="987" y="1586"/>
                </a:cubicBezTo>
                <a:lnTo>
                  <a:pt x="1010" y="2082"/>
                </a:lnTo>
                <a:cubicBezTo>
                  <a:pt x="805" y="2107"/>
                  <a:pt x="592" y="2184"/>
                  <a:pt x="592" y="2335"/>
                </a:cubicBezTo>
                <a:cubicBezTo>
                  <a:pt x="592" y="2372"/>
                  <a:pt x="622" y="2402"/>
                  <a:pt x="659" y="2402"/>
                </a:cubicBezTo>
                <a:lnTo>
                  <a:pt x="1681" y="2402"/>
                </a:lnTo>
                <a:cubicBezTo>
                  <a:pt x="1718" y="2402"/>
                  <a:pt x="1747" y="2372"/>
                  <a:pt x="1747" y="2335"/>
                </a:cubicBezTo>
                <a:cubicBezTo>
                  <a:pt x="1747" y="2184"/>
                  <a:pt x="1535" y="2107"/>
                  <a:pt x="1330" y="2082"/>
                </a:cubicBezTo>
                <a:lnTo>
                  <a:pt x="1352" y="1586"/>
                </a:lnTo>
                <a:cubicBezTo>
                  <a:pt x="1502" y="1505"/>
                  <a:pt x="1630" y="1325"/>
                  <a:pt x="1724" y="1082"/>
                </a:cubicBezTo>
                <a:lnTo>
                  <a:pt x="1856" y="1082"/>
                </a:lnTo>
                <a:cubicBezTo>
                  <a:pt x="2123" y="1082"/>
                  <a:pt x="2340" y="865"/>
                  <a:pt x="2340" y="598"/>
                </a:cubicBezTo>
                <a:lnTo>
                  <a:pt x="2340" y="455"/>
                </a:lnTo>
                <a:cubicBezTo>
                  <a:pt x="2340" y="312"/>
                  <a:pt x="2223" y="195"/>
                  <a:pt x="2080" y="195"/>
                </a:cubicBezTo>
                <a:close/>
                <a:moveTo>
                  <a:pt x="483" y="948"/>
                </a:moveTo>
                <a:cubicBezTo>
                  <a:pt x="290" y="948"/>
                  <a:pt x="133" y="791"/>
                  <a:pt x="133" y="598"/>
                </a:cubicBezTo>
                <a:lnTo>
                  <a:pt x="133" y="455"/>
                </a:lnTo>
                <a:cubicBezTo>
                  <a:pt x="133" y="385"/>
                  <a:pt x="190" y="328"/>
                  <a:pt x="260" y="328"/>
                </a:cubicBezTo>
                <a:lnTo>
                  <a:pt x="459" y="328"/>
                </a:lnTo>
                <a:cubicBezTo>
                  <a:pt x="476" y="556"/>
                  <a:pt x="514" y="766"/>
                  <a:pt x="570" y="948"/>
                </a:cubicBezTo>
                <a:lnTo>
                  <a:pt x="483" y="948"/>
                </a:lnTo>
                <a:close/>
                <a:moveTo>
                  <a:pt x="1012" y="362"/>
                </a:moveTo>
                <a:lnTo>
                  <a:pt x="1328" y="362"/>
                </a:lnTo>
                <a:cubicBezTo>
                  <a:pt x="1365" y="362"/>
                  <a:pt x="1394" y="392"/>
                  <a:pt x="1394" y="428"/>
                </a:cubicBezTo>
                <a:cubicBezTo>
                  <a:pt x="1394" y="465"/>
                  <a:pt x="1365" y="495"/>
                  <a:pt x="1328" y="495"/>
                </a:cubicBezTo>
                <a:lnTo>
                  <a:pt x="1012" y="495"/>
                </a:lnTo>
                <a:cubicBezTo>
                  <a:pt x="975" y="495"/>
                  <a:pt x="945" y="465"/>
                  <a:pt x="945" y="428"/>
                </a:cubicBezTo>
                <a:cubicBezTo>
                  <a:pt x="945" y="392"/>
                  <a:pt x="975" y="362"/>
                  <a:pt x="1012" y="362"/>
                </a:cubicBezTo>
                <a:close/>
                <a:moveTo>
                  <a:pt x="1458" y="788"/>
                </a:moveTo>
                <a:lnTo>
                  <a:pt x="882" y="788"/>
                </a:lnTo>
                <a:cubicBezTo>
                  <a:pt x="845" y="788"/>
                  <a:pt x="815" y="759"/>
                  <a:pt x="815" y="722"/>
                </a:cubicBezTo>
                <a:cubicBezTo>
                  <a:pt x="815" y="685"/>
                  <a:pt x="845" y="655"/>
                  <a:pt x="882" y="655"/>
                </a:cubicBezTo>
                <a:lnTo>
                  <a:pt x="1458" y="655"/>
                </a:lnTo>
                <a:cubicBezTo>
                  <a:pt x="1494" y="655"/>
                  <a:pt x="1524" y="685"/>
                  <a:pt x="1524" y="722"/>
                </a:cubicBezTo>
                <a:cubicBezTo>
                  <a:pt x="1524" y="759"/>
                  <a:pt x="1494" y="788"/>
                  <a:pt x="1458" y="788"/>
                </a:cubicBezTo>
                <a:close/>
                <a:moveTo>
                  <a:pt x="2206" y="598"/>
                </a:moveTo>
                <a:cubicBezTo>
                  <a:pt x="2206" y="791"/>
                  <a:pt x="2049" y="948"/>
                  <a:pt x="1856" y="948"/>
                </a:cubicBezTo>
                <a:lnTo>
                  <a:pt x="1770" y="948"/>
                </a:lnTo>
                <a:cubicBezTo>
                  <a:pt x="1825" y="766"/>
                  <a:pt x="1864" y="556"/>
                  <a:pt x="1880" y="328"/>
                </a:cubicBezTo>
                <a:lnTo>
                  <a:pt x="2080" y="328"/>
                </a:lnTo>
                <a:cubicBezTo>
                  <a:pt x="2150" y="328"/>
                  <a:pt x="2206" y="385"/>
                  <a:pt x="2206" y="455"/>
                </a:cubicBezTo>
                <a:lnTo>
                  <a:pt x="2206" y="5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36" name="椭圆 35"/>
          <p:cNvSpPr/>
          <p:nvPr>
            <p:custDataLst>
              <p:tags r:id="rId18"/>
            </p:custDataLst>
          </p:nvPr>
        </p:nvSpPr>
        <p:spPr>
          <a:xfrm>
            <a:off x="3133591" y="3161958"/>
            <a:ext cx="333705" cy="333705"/>
          </a:xfrm>
          <a:prstGeom prst="ellipse">
            <a:avLst/>
          </a:prstGeom>
          <a:gradFill flip="none" rotWithShape="1">
            <a:gsLst>
              <a:gs pos="100000">
                <a:schemeClr val="accent1"/>
              </a:gs>
              <a:gs pos="41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03200" dist="76200" dir="2160000" algn="tr" rotWithShape="0">
              <a:schemeClr val="accent1"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 fontScale="65000" lnSpcReduction="20000"/>
          </a:bodyPr>
          <a:lstStyle/>
          <a:p>
            <a:pPr algn="ctr"/>
            <a:endParaRPr lang="zh-CN" altLang="en-US" sz="1350">
              <a:solidFill>
                <a:schemeClr val="dk1"/>
              </a:solidFill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2" name="椭圆 41"/>
          <p:cNvSpPr/>
          <p:nvPr>
            <p:custDataLst>
              <p:tags r:id="rId19"/>
            </p:custDataLst>
          </p:nvPr>
        </p:nvSpPr>
        <p:spPr>
          <a:xfrm>
            <a:off x="4913139" y="3161936"/>
            <a:ext cx="333705" cy="333705"/>
          </a:xfrm>
          <a:prstGeom prst="ellipse">
            <a:avLst/>
          </a:prstGeom>
          <a:gradFill flip="none" rotWithShape="1">
            <a:gsLst>
              <a:gs pos="100000">
                <a:schemeClr val="accent2"/>
              </a:gs>
              <a:gs pos="41000">
                <a:schemeClr val="accent2"/>
              </a:gs>
              <a:gs pos="0">
                <a:schemeClr val="accent2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03200" dist="76200" dir="2160000" algn="tr" rotWithShape="0">
              <a:schemeClr val="accent2"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 fontScale="65000" lnSpcReduction="20000"/>
          </a:bodyPr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5" name="椭圆 4"/>
          <p:cNvSpPr/>
          <p:nvPr>
            <p:custDataLst>
              <p:tags r:id="rId20"/>
            </p:custDataLst>
          </p:nvPr>
        </p:nvSpPr>
        <p:spPr>
          <a:xfrm>
            <a:off x="6692685" y="3186179"/>
            <a:ext cx="333705" cy="333705"/>
          </a:xfrm>
          <a:prstGeom prst="ellipse">
            <a:avLst/>
          </a:prstGeom>
          <a:gradFill flip="none" rotWithShape="1">
            <a:gsLst>
              <a:gs pos="100000">
                <a:schemeClr val="accent3"/>
              </a:gs>
              <a:gs pos="41000">
                <a:schemeClr val="accent3"/>
              </a:gs>
              <a:gs pos="0">
                <a:schemeClr val="accent3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03200" dist="76200" dir="2160000" algn="tr" rotWithShape="0">
              <a:schemeClr val="accent3"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 fontScale="65000" lnSpcReduction="20000"/>
          </a:bodyPr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69" name="椭圆 68"/>
          <p:cNvSpPr/>
          <p:nvPr>
            <p:custDataLst>
              <p:tags r:id="rId21"/>
            </p:custDataLst>
          </p:nvPr>
        </p:nvSpPr>
        <p:spPr>
          <a:xfrm>
            <a:off x="8467259" y="3181192"/>
            <a:ext cx="333705" cy="333705"/>
          </a:xfrm>
          <a:prstGeom prst="ellipse">
            <a:avLst/>
          </a:prstGeom>
          <a:gradFill flip="none" rotWithShape="1">
            <a:gsLst>
              <a:gs pos="100000">
                <a:schemeClr val="accent5"/>
              </a:gs>
              <a:gs pos="41000">
                <a:schemeClr val="accent5"/>
              </a:gs>
              <a:gs pos="0">
                <a:schemeClr val="accent5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03200" dist="76200" dir="2160000" algn="tr" rotWithShape="0">
              <a:schemeClr val="accent5"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 fontScale="65000" lnSpcReduction="20000"/>
          </a:bodyPr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6" name="Oval 69"/>
          <p:cNvSpPr/>
          <p:nvPr>
            <p:custDataLst>
              <p:tags r:id="rId22"/>
            </p:custDataLst>
          </p:nvPr>
        </p:nvSpPr>
        <p:spPr>
          <a:xfrm>
            <a:off x="8552713" y="3265331"/>
            <a:ext cx="162798" cy="166853"/>
          </a:xfrm>
          <a:custGeom>
            <a:avLst/>
            <a:gdLst>
              <a:gd name="T0" fmla="*/ 2080 w 2340"/>
              <a:gd name="T1" fmla="*/ 195 h 2402"/>
              <a:gd name="T2" fmla="*/ 1888 w 2340"/>
              <a:gd name="T3" fmla="*/ 195 h 2402"/>
              <a:gd name="T4" fmla="*/ 1890 w 2340"/>
              <a:gd name="T5" fmla="*/ 67 h 2402"/>
              <a:gd name="T6" fmla="*/ 1823 w 2340"/>
              <a:gd name="T7" fmla="*/ 0 h 2402"/>
              <a:gd name="T8" fmla="*/ 517 w 2340"/>
              <a:gd name="T9" fmla="*/ 0 h 2402"/>
              <a:gd name="T10" fmla="*/ 450 w 2340"/>
              <a:gd name="T11" fmla="*/ 67 h 2402"/>
              <a:gd name="T12" fmla="*/ 452 w 2340"/>
              <a:gd name="T13" fmla="*/ 195 h 2402"/>
              <a:gd name="T14" fmla="*/ 260 w 2340"/>
              <a:gd name="T15" fmla="*/ 195 h 2402"/>
              <a:gd name="T16" fmla="*/ 0 w 2340"/>
              <a:gd name="T17" fmla="*/ 455 h 2402"/>
              <a:gd name="T18" fmla="*/ 0 w 2340"/>
              <a:gd name="T19" fmla="*/ 598 h 2402"/>
              <a:gd name="T20" fmla="*/ 483 w 2340"/>
              <a:gd name="T21" fmla="*/ 1082 h 2402"/>
              <a:gd name="T22" fmla="*/ 616 w 2340"/>
              <a:gd name="T23" fmla="*/ 1082 h 2402"/>
              <a:gd name="T24" fmla="*/ 987 w 2340"/>
              <a:gd name="T25" fmla="*/ 1586 h 2402"/>
              <a:gd name="T26" fmla="*/ 1010 w 2340"/>
              <a:gd name="T27" fmla="*/ 2082 h 2402"/>
              <a:gd name="T28" fmla="*/ 592 w 2340"/>
              <a:gd name="T29" fmla="*/ 2335 h 2402"/>
              <a:gd name="T30" fmla="*/ 659 w 2340"/>
              <a:gd name="T31" fmla="*/ 2402 h 2402"/>
              <a:gd name="T32" fmla="*/ 1681 w 2340"/>
              <a:gd name="T33" fmla="*/ 2402 h 2402"/>
              <a:gd name="T34" fmla="*/ 1747 w 2340"/>
              <a:gd name="T35" fmla="*/ 2335 h 2402"/>
              <a:gd name="T36" fmla="*/ 1330 w 2340"/>
              <a:gd name="T37" fmla="*/ 2082 h 2402"/>
              <a:gd name="T38" fmla="*/ 1352 w 2340"/>
              <a:gd name="T39" fmla="*/ 1586 h 2402"/>
              <a:gd name="T40" fmla="*/ 1724 w 2340"/>
              <a:gd name="T41" fmla="*/ 1082 h 2402"/>
              <a:gd name="T42" fmla="*/ 1856 w 2340"/>
              <a:gd name="T43" fmla="*/ 1082 h 2402"/>
              <a:gd name="T44" fmla="*/ 2340 w 2340"/>
              <a:gd name="T45" fmla="*/ 598 h 2402"/>
              <a:gd name="T46" fmla="*/ 2340 w 2340"/>
              <a:gd name="T47" fmla="*/ 455 h 2402"/>
              <a:gd name="T48" fmla="*/ 2080 w 2340"/>
              <a:gd name="T49" fmla="*/ 195 h 2402"/>
              <a:gd name="T50" fmla="*/ 483 w 2340"/>
              <a:gd name="T51" fmla="*/ 948 h 2402"/>
              <a:gd name="T52" fmla="*/ 133 w 2340"/>
              <a:gd name="T53" fmla="*/ 598 h 2402"/>
              <a:gd name="T54" fmla="*/ 133 w 2340"/>
              <a:gd name="T55" fmla="*/ 455 h 2402"/>
              <a:gd name="T56" fmla="*/ 260 w 2340"/>
              <a:gd name="T57" fmla="*/ 328 h 2402"/>
              <a:gd name="T58" fmla="*/ 459 w 2340"/>
              <a:gd name="T59" fmla="*/ 328 h 2402"/>
              <a:gd name="T60" fmla="*/ 570 w 2340"/>
              <a:gd name="T61" fmla="*/ 948 h 2402"/>
              <a:gd name="T62" fmla="*/ 483 w 2340"/>
              <a:gd name="T63" fmla="*/ 948 h 2402"/>
              <a:gd name="T64" fmla="*/ 1012 w 2340"/>
              <a:gd name="T65" fmla="*/ 362 h 2402"/>
              <a:gd name="T66" fmla="*/ 1328 w 2340"/>
              <a:gd name="T67" fmla="*/ 362 h 2402"/>
              <a:gd name="T68" fmla="*/ 1394 w 2340"/>
              <a:gd name="T69" fmla="*/ 428 h 2402"/>
              <a:gd name="T70" fmla="*/ 1328 w 2340"/>
              <a:gd name="T71" fmla="*/ 495 h 2402"/>
              <a:gd name="T72" fmla="*/ 1012 w 2340"/>
              <a:gd name="T73" fmla="*/ 495 h 2402"/>
              <a:gd name="T74" fmla="*/ 945 w 2340"/>
              <a:gd name="T75" fmla="*/ 428 h 2402"/>
              <a:gd name="T76" fmla="*/ 1012 w 2340"/>
              <a:gd name="T77" fmla="*/ 362 h 2402"/>
              <a:gd name="T78" fmla="*/ 1458 w 2340"/>
              <a:gd name="T79" fmla="*/ 788 h 2402"/>
              <a:gd name="T80" fmla="*/ 882 w 2340"/>
              <a:gd name="T81" fmla="*/ 788 h 2402"/>
              <a:gd name="T82" fmla="*/ 815 w 2340"/>
              <a:gd name="T83" fmla="*/ 722 h 2402"/>
              <a:gd name="T84" fmla="*/ 882 w 2340"/>
              <a:gd name="T85" fmla="*/ 655 h 2402"/>
              <a:gd name="T86" fmla="*/ 1458 w 2340"/>
              <a:gd name="T87" fmla="*/ 655 h 2402"/>
              <a:gd name="T88" fmla="*/ 1524 w 2340"/>
              <a:gd name="T89" fmla="*/ 722 h 2402"/>
              <a:gd name="T90" fmla="*/ 1458 w 2340"/>
              <a:gd name="T91" fmla="*/ 788 h 2402"/>
              <a:gd name="T92" fmla="*/ 2206 w 2340"/>
              <a:gd name="T93" fmla="*/ 598 h 2402"/>
              <a:gd name="T94" fmla="*/ 1856 w 2340"/>
              <a:gd name="T95" fmla="*/ 948 h 2402"/>
              <a:gd name="T96" fmla="*/ 1770 w 2340"/>
              <a:gd name="T97" fmla="*/ 948 h 2402"/>
              <a:gd name="T98" fmla="*/ 1880 w 2340"/>
              <a:gd name="T99" fmla="*/ 328 h 2402"/>
              <a:gd name="T100" fmla="*/ 2080 w 2340"/>
              <a:gd name="T101" fmla="*/ 328 h 2402"/>
              <a:gd name="T102" fmla="*/ 2206 w 2340"/>
              <a:gd name="T103" fmla="*/ 455 h 2402"/>
              <a:gd name="T104" fmla="*/ 2206 w 2340"/>
              <a:gd name="T105" fmla="*/ 598 h 2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340" h="2402">
                <a:moveTo>
                  <a:pt x="2080" y="195"/>
                </a:moveTo>
                <a:lnTo>
                  <a:pt x="1888" y="195"/>
                </a:lnTo>
                <a:cubicBezTo>
                  <a:pt x="1889" y="153"/>
                  <a:pt x="1890" y="110"/>
                  <a:pt x="1890" y="67"/>
                </a:cubicBezTo>
                <a:cubicBezTo>
                  <a:pt x="1890" y="30"/>
                  <a:pt x="1860" y="0"/>
                  <a:pt x="1823" y="0"/>
                </a:cubicBezTo>
                <a:lnTo>
                  <a:pt x="517" y="0"/>
                </a:lnTo>
                <a:cubicBezTo>
                  <a:pt x="480" y="0"/>
                  <a:pt x="450" y="30"/>
                  <a:pt x="450" y="67"/>
                </a:cubicBezTo>
                <a:cubicBezTo>
                  <a:pt x="450" y="110"/>
                  <a:pt x="451" y="153"/>
                  <a:pt x="452" y="195"/>
                </a:cubicBezTo>
                <a:lnTo>
                  <a:pt x="260" y="195"/>
                </a:lnTo>
                <a:cubicBezTo>
                  <a:pt x="117" y="195"/>
                  <a:pt x="0" y="312"/>
                  <a:pt x="0" y="455"/>
                </a:cubicBezTo>
                <a:lnTo>
                  <a:pt x="0" y="598"/>
                </a:lnTo>
                <a:cubicBezTo>
                  <a:pt x="0" y="865"/>
                  <a:pt x="217" y="1082"/>
                  <a:pt x="483" y="1082"/>
                </a:cubicBezTo>
                <a:lnTo>
                  <a:pt x="616" y="1082"/>
                </a:lnTo>
                <a:cubicBezTo>
                  <a:pt x="709" y="1325"/>
                  <a:pt x="837" y="1505"/>
                  <a:pt x="987" y="1586"/>
                </a:cubicBezTo>
                <a:lnTo>
                  <a:pt x="1010" y="2082"/>
                </a:lnTo>
                <a:cubicBezTo>
                  <a:pt x="805" y="2107"/>
                  <a:pt x="592" y="2184"/>
                  <a:pt x="592" y="2335"/>
                </a:cubicBezTo>
                <a:cubicBezTo>
                  <a:pt x="592" y="2372"/>
                  <a:pt x="622" y="2402"/>
                  <a:pt x="659" y="2402"/>
                </a:cubicBezTo>
                <a:lnTo>
                  <a:pt x="1681" y="2402"/>
                </a:lnTo>
                <a:cubicBezTo>
                  <a:pt x="1718" y="2402"/>
                  <a:pt x="1747" y="2372"/>
                  <a:pt x="1747" y="2335"/>
                </a:cubicBezTo>
                <a:cubicBezTo>
                  <a:pt x="1747" y="2184"/>
                  <a:pt x="1535" y="2107"/>
                  <a:pt x="1330" y="2082"/>
                </a:cubicBezTo>
                <a:lnTo>
                  <a:pt x="1352" y="1586"/>
                </a:lnTo>
                <a:cubicBezTo>
                  <a:pt x="1502" y="1505"/>
                  <a:pt x="1630" y="1325"/>
                  <a:pt x="1724" y="1082"/>
                </a:cubicBezTo>
                <a:lnTo>
                  <a:pt x="1856" y="1082"/>
                </a:lnTo>
                <a:cubicBezTo>
                  <a:pt x="2123" y="1082"/>
                  <a:pt x="2340" y="865"/>
                  <a:pt x="2340" y="598"/>
                </a:cubicBezTo>
                <a:lnTo>
                  <a:pt x="2340" y="455"/>
                </a:lnTo>
                <a:cubicBezTo>
                  <a:pt x="2340" y="312"/>
                  <a:pt x="2223" y="195"/>
                  <a:pt x="2080" y="195"/>
                </a:cubicBezTo>
                <a:close/>
                <a:moveTo>
                  <a:pt x="483" y="948"/>
                </a:moveTo>
                <a:cubicBezTo>
                  <a:pt x="290" y="948"/>
                  <a:pt x="133" y="791"/>
                  <a:pt x="133" y="598"/>
                </a:cubicBezTo>
                <a:lnTo>
                  <a:pt x="133" y="455"/>
                </a:lnTo>
                <a:cubicBezTo>
                  <a:pt x="133" y="385"/>
                  <a:pt x="190" y="328"/>
                  <a:pt x="260" y="328"/>
                </a:cubicBezTo>
                <a:lnTo>
                  <a:pt x="459" y="328"/>
                </a:lnTo>
                <a:cubicBezTo>
                  <a:pt x="476" y="556"/>
                  <a:pt x="514" y="766"/>
                  <a:pt x="570" y="948"/>
                </a:cubicBezTo>
                <a:lnTo>
                  <a:pt x="483" y="948"/>
                </a:lnTo>
                <a:close/>
                <a:moveTo>
                  <a:pt x="1012" y="362"/>
                </a:moveTo>
                <a:lnTo>
                  <a:pt x="1328" y="362"/>
                </a:lnTo>
                <a:cubicBezTo>
                  <a:pt x="1365" y="362"/>
                  <a:pt x="1394" y="392"/>
                  <a:pt x="1394" y="428"/>
                </a:cubicBezTo>
                <a:cubicBezTo>
                  <a:pt x="1394" y="465"/>
                  <a:pt x="1365" y="495"/>
                  <a:pt x="1328" y="495"/>
                </a:cubicBezTo>
                <a:lnTo>
                  <a:pt x="1012" y="495"/>
                </a:lnTo>
                <a:cubicBezTo>
                  <a:pt x="975" y="495"/>
                  <a:pt x="945" y="465"/>
                  <a:pt x="945" y="428"/>
                </a:cubicBezTo>
                <a:cubicBezTo>
                  <a:pt x="945" y="392"/>
                  <a:pt x="975" y="362"/>
                  <a:pt x="1012" y="362"/>
                </a:cubicBezTo>
                <a:close/>
                <a:moveTo>
                  <a:pt x="1458" y="788"/>
                </a:moveTo>
                <a:lnTo>
                  <a:pt x="882" y="788"/>
                </a:lnTo>
                <a:cubicBezTo>
                  <a:pt x="845" y="788"/>
                  <a:pt x="815" y="759"/>
                  <a:pt x="815" y="722"/>
                </a:cubicBezTo>
                <a:cubicBezTo>
                  <a:pt x="815" y="685"/>
                  <a:pt x="845" y="655"/>
                  <a:pt x="882" y="655"/>
                </a:cubicBezTo>
                <a:lnTo>
                  <a:pt x="1458" y="655"/>
                </a:lnTo>
                <a:cubicBezTo>
                  <a:pt x="1494" y="655"/>
                  <a:pt x="1524" y="685"/>
                  <a:pt x="1524" y="722"/>
                </a:cubicBezTo>
                <a:cubicBezTo>
                  <a:pt x="1524" y="759"/>
                  <a:pt x="1494" y="788"/>
                  <a:pt x="1458" y="788"/>
                </a:cubicBezTo>
                <a:close/>
                <a:moveTo>
                  <a:pt x="2206" y="598"/>
                </a:moveTo>
                <a:cubicBezTo>
                  <a:pt x="2206" y="791"/>
                  <a:pt x="2049" y="948"/>
                  <a:pt x="1856" y="948"/>
                </a:cubicBezTo>
                <a:lnTo>
                  <a:pt x="1770" y="948"/>
                </a:lnTo>
                <a:cubicBezTo>
                  <a:pt x="1825" y="766"/>
                  <a:pt x="1864" y="556"/>
                  <a:pt x="1880" y="328"/>
                </a:cubicBezTo>
                <a:lnTo>
                  <a:pt x="2080" y="328"/>
                </a:lnTo>
                <a:cubicBezTo>
                  <a:pt x="2150" y="328"/>
                  <a:pt x="2206" y="385"/>
                  <a:pt x="2206" y="455"/>
                </a:cubicBezTo>
                <a:lnTo>
                  <a:pt x="2206" y="5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76" name="Oval 36"/>
          <p:cNvSpPr/>
          <p:nvPr>
            <p:custDataLst>
              <p:tags r:id="rId23"/>
            </p:custDataLst>
          </p:nvPr>
        </p:nvSpPr>
        <p:spPr>
          <a:xfrm>
            <a:off x="3217018" y="3248338"/>
            <a:ext cx="166853" cy="160945"/>
          </a:xfrm>
          <a:custGeom>
            <a:avLst/>
            <a:gdLst>
              <a:gd name="connsiteX0" fmla="*/ 23639 w 607581"/>
              <a:gd name="connsiteY0" fmla="*/ 389592 h 586068"/>
              <a:gd name="connsiteX1" fmla="*/ 196615 w 607581"/>
              <a:gd name="connsiteY1" fmla="*/ 562382 h 586068"/>
              <a:gd name="connsiteX2" fmla="*/ 189942 w 607581"/>
              <a:gd name="connsiteY2" fmla="*/ 569048 h 586068"/>
              <a:gd name="connsiteX3" fmla="*/ 171701 w 607581"/>
              <a:gd name="connsiteY3" fmla="*/ 577225 h 586068"/>
              <a:gd name="connsiteX4" fmla="*/ 29957 w 607581"/>
              <a:gd name="connsiteY4" fmla="*/ 586025 h 586068"/>
              <a:gd name="connsiteX5" fmla="*/ 8246 w 607581"/>
              <a:gd name="connsiteY5" fmla="*/ 577759 h 586068"/>
              <a:gd name="connsiteX6" fmla="*/ 60 w 607581"/>
              <a:gd name="connsiteY6" fmla="*/ 556071 h 586068"/>
              <a:gd name="connsiteX7" fmla="*/ 8780 w 607581"/>
              <a:gd name="connsiteY7" fmla="*/ 414480 h 586068"/>
              <a:gd name="connsiteX8" fmla="*/ 16966 w 607581"/>
              <a:gd name="connsiteY8" fmla="*/ 396259 h 586068"/>
              <a:gd name="connsiteX9" fmla="*/ 579324 w 607581"/>
              <a:gd name="connsiteY9" fmla="*/ 271751 h 586068"/>
              <a:gd name="connsiteX10" fmla="*/ 599304 w 607581"/>
              <a:gd name="connsiteY10" fmla="*/ 280017 h 586068"/>
              <a:gd name="connsiteX11" fmla="*/ 599304 w 607581"/>
              <a:gd name="connsiteY11" fmla="*/ 319838 h 586068"/>
              <a:gd name="connsiteX12" fmla="*/ 448721 w 607581"/>
              <a:gd name="connsiteY12" fmla="*/ 470234 h 586068"/>
              <a:gd name="connsiteX13" fmla="*/ 408762 w 607581"/>
              <a:gd name="connsiteY13" fmla="*/ 470234 h 586068"/>
              <a:gd name="connsiteX14" fmla="*/ 408762 w 607581"/>
              <a:gd name="connsiteY14" fmla="*/ 430324 h 586068"/>
              <a:gd name="connsiteX15" fmla="*/ 559345 w 607581"/>
              <a:gd name="connsiteY15" fmla="*/ 280017 h 586068"/>
              <a:gd name="connsiteX16" fmla="*/ 579324 w 607581"/>
              <a:gd name="connsiteY16" fmla="*/ 271751 h 586068"/>
              <a:gd name="connsiteX17" fmla="*/ 344667 w 607581"/>
              <a:gd name="connsiteY17" fmla="*/ 69084 h 586068"/>
              <a:gd name="connsiteX18" fmla="*/ 517687 w 607581"/>
              <a:gd name="connsiteY18" fmla="*/ 241855 h 586068"/>
              <a:gd name="connsiteX19" fmla="*/ 236619 w 607581"/>
              <a:gd name="connsiteY19" fmla="*/ 522608 h 586068"/>
              <a:gd name="connsiteX20" fmla="*/ 63599 w 607581"/>
              <a:gd name="connsiteY20" fmla="*/ 349748 h 586068"/>
              <a:gd name="connsiteX21" fmla="*/ 464457 w 607581"/>
              <a:gd name="connsiteY21" fmla="*/ 0 h 586068"/>
              <a:gd name="connsiteX22" fmla="*/ 550972 w 607581"/>
              <a:gd name="connsiteY22" fmla="*/ 35820 h 586068"/>
              <a:gd name="connsiteX23" fmla="*/ 586842 w 607581"/>
              <a:gd name="connsiteY23" fmla="*/ 122215 h 586068"/>
              <a:gd name="connsiteX24" fmla="*/ 557381 w 607581"/>
              <a:gd name="connsiteY24" fmla="*/ 201676 h 586068"/>
              <a:gd name="connsiteX25" fmla="*/ 384884 w 607581"/>
              <a:gd name="connsiteY25" fmla="*/ 29421 h 586068"/>
              <a:gd name="connsiteX26" fmla="*/ 464457 w 607581"/>
              <a:gd name="connsiteY26" fmla="*/ 0 h 586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07581" h="586068">
                <a:moveTo>
                  <a:pt x="23639" y="389592"/>
                </a:moveTo>
                <a:lnTo>
                  <a:pt x="196615" y="562382"/>
                </a:lnTo>
                <a:lnTo>
                  <a:pt x="189942" y="569048"/>
                </a:lnTo>
                <a:cubicBezTo>
                  <a:pt x="185137" y="573937"/>
                  <a:pt x="178641" y="576870"/>
                  <a:pt x="171701" y="577225"/>
                </a:cubicBezTo>
                <a:lnTo>
                  <a:pt x="29957" y="586025"/>
                </a:lnTo>
                <a:cubicBezTo>
                  <a:pt x="21860" y="586469"/>
                  <a:pt x="13941" y="583536"/>
                  <a:pt x="8246" y="577759"/>
                </a:cubicBezTo>
                <a:cubicBezTo>
                  <a:pt x="2551" y="572070"/>
                  <a:pt x="-474" y="564159"/>
                  <a:pt x="60" y="556071"/>
                </a:cubicBezTo>
                <a:lnTo>
                  <a:pt x="8780" y="414480"/>
                </a:lnTo>
                <a:cubicBezTo>
                  <a:pt x="9225" y="407547"/>
                  <a:pt x="12072" y="401147"/>
                  <a:pt x="16966" y="396259"/>
                </a:cubicBezTo>
                <a:close/>
                <a:moveTo>
                  <a:pt x="579324" y="271751"/>
                </a:moveTo>
                <a:cubicBezTo>
                  <a:pt x="586555" y="271751"/>
                  <a:pt x="593786" y="274506"/>
                  <a:pt x="599304" y="280017"/>
                </a:cubicBezTo>
                <a:cubicBezTo>
                  <a:pt x="610340" y="290950"/>
                  <a:pt x="610340" y="308816"/>
                  <a:pt x="599304" y="319838"/>
                </a:cubicBezTo>
                <a:lnTo>
                  <a:pt x="448721" y="470234"/>
                </a:lnTo>
                <a:cubicBezTo>
                  <a:pt x="437686" y="481256"/>
                  <a:pt x="419797" y="481256"/>
                  <a:pt x="408762" y="470234"/>
                </a:cubicBezTo>
                <a:cubicBezTo>
                  <a:pt x="397726" y="459212"/>
                  <a:pt x="397726" y="441346"/>
                  <a:pt x="408762" y="430324"/>
                </a:cubicBezTo>
                <a:lnTo>
                  <a:pt x="559345" y="280017"/>
                </a:lnTo>
                <a:cubicBezTo>
                  <a:pt x="564863" y="274506"/>
                  <a:pt x="572094" y="271751"/>
                  <a:pt x="579324" y="271751"/>
                </a:cubicBezTo>
                <a:close/>
                <a:moveTo>
                  <a:pt x="344667" y="69084"/>
                </a:moveTo>
                <a:lnTo>
                  <a:pt x="517687" y="241855"/>
                </a:lnTo>
                <a:lnTo>
                  <a:pt x="236619" y="522608"/>
                </a:lnTo>
                <a:lnTo>
                  <a:pt x="63599" y="349748"/>
                </a:lnTo>
                <a:close/>
                <a:moveTo>
                  <a:pt x="464457" y="0"/>
                </a:moveTo>
                <a:cubicBezTo>
                  <a:pt x="497122" y="0"/>
                  <a:pt x="527919" y="12711"/>
                  <a:pt x="550972" y="35820"/>
                </a:cubicBezTo>
                <a:cubicBezTo>
                  <a:pt x="574114" y="58930"/>
                  <a:pt x="586842" y="89595"/>
                  <a:pt x="586842" y="122215"/>
                </a:cubicBezTo>
                <a:cubicBezTo>
                  <a:pt x="586842" y="151724"/>
                  <a:pt x="576428" y="179544"/>
                  <a:pt x="557381" y="201676"/>
                </a:cubicBezTo>
                <a:lnTo>
                  <a:pt x="384884" y="29421"/>
                </a:lnTo>
                <a:cubicBezTo>
                  <a:pt x="407047" y="10400"/>
                  <a:pt x="434906" y="0"/>
                  <a:pt x="4644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7" name="Oval 42"/>
          <p:cNvSpPr/>
          <p:nvPr>
            <p:custDataLst>
              <p:tags r:id="rId24"/>
            </p:custDataLst>
          </p:nvPr>
        </p:nvSpPr>
        <p:spPr>
          <a:xfrm>
            <a:off x="4985134" y="3261541"/>
            <a:ext cx="161711" cy="185220"/>
          </a:xfrm>
          <a:custGeom>
            <a:avLst/>
            <a:gdLst>
              <a:gd name="T0" fmla="*/ 13229 w 15445"/>
              <a:gd name="T1" fmla="*/ 12105 h 12800"/>
              <a:gd name="T2" fmla="*/ 2830 w 15445"/>
              <a:gd name="T3" fmla="*/ 12105 h 12800"/>
              <a:gd name="T4" fmla="*/ 2482 w 15445"/>
              <a:gd name="T5" fmla="*/ 12452 h 12800"/>
              <a:gd name="T6" fmla="*/ 2830 w 15445"/>
              <a:gd name="T7" fmla="*/ 12800 h 12800"/>
              <a:gd name="T8" fmla="*/ 13229 w 15445"/>
              <a:gd name="T9" fmla="*/ 12800 h 12800"/>
              <a:gd name="T10" fmla="*/ 13576 w 15445"/>
              <a:gd name="T11" fmla="*/ 12452 h 12800"/>
              <a:gd name="T12" fmla="*/ 13229 w 15445"/>
              <a:gd name="T13" fmla="*/ 12105 h 12800"/>
              <a:gd name="T14" fmla="*/ 13127 w 15445"/>
              <a:gd name="T15" fmla="*/ 0 h 12800"/>
              <a:gd name="T16" fmla="*/ 2318 w 15445"/>
              <a:gd name="T17" fmla="*/ 0 h 12800"/>
              <a:gd name="T18" fmla="*/ 0 w 15445"/>
              <a:gd name="T19" fmla="*/ 2318 h 12800"/>
              <a:gd name="T20" fmla="*/ 0 w 15445"/>
              <a:gd name="T21" fmla="*/ 8482 h 12800"/>
              <a:gd name="T22" fmla="*/ 2318 w 15445"/>
              <a:gd name="T23" fmla="*/ 10800 h 12800"/>
              <a:gd name="T24" fmla="*/ 13127 w 15445"/>
              <a:gd name="T25" fmla="*/ 10800 h 12800"/>
              <a:gd name="T26" fmla="*/ 15445 w 15445"/>
              <a:gd name="T27" fmla="*/ 8482 h 12800"/>
              <a:gd name="T28" fmla="*/ 15445 w 15445"/>
              <a:gd name="T29" fmla="*/ 2318 h 12800"/>
              <a:gd name="T30" fmla="*/ 13127 w 15445"/>
              <a:gd name="T31" fmla="*/ 0 h 12800"/>
              <a:gd name="T32" fmla="*/ 9270 w 15445"/>
              <a:gd name="T33" fmla="*/ 5934 h 12800"/>
              <a:gd name="T34" fmla="*/ 8316 w 15445"/>
              <a:gd name="T35" fmla="*/ 6485 h 12800"/>
              <a:gd name="T36" fmla="*/ 7362 w 15445"/>
              <a:gd name="T37" fmla="*/ 7036 h 12800"/>
              <a:gd name="T38" fmla="*/ 6439 w 15445"/>
              <a:gd name="T39" fmla="*/ 6503 h 12800"/>
              <a:gd name="T40" fmla="*/ 6439 w 15445"/>
              <a:gd name="T41" fmla="*/ 4299 h 12800"/>
              <a:gd name="T42" fmla="*/ 7362 w 15445"/>
              <a:gd name="T43" fmla="*/ 3765 h 12800"/>
              <a:gd name="T44" fmla="*/ 8316 w 15445"/>
              <a:gd name="T45" fmla="*/ 4316 h 12800"/>
              <a:gd name="T46" fmla="*/ 9270 w 15445"/>
              <a:gd name="T47" fmla="*/ 4868 h 12800"/>
              <a:gd name="T48" fmla="*/ 9579 w 15445"/>
              <a:gd name="T49" fmla="*/ 5401 h 12800"/>
              <a:gd name="T50" fmla="*/ 9270 w 15445"/>
              <a:gd name="T51" fmla="*/ 5934 h 1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5445" h="12800">
                <a:moveTo>
                  <a:pt x="13229" y="12105"/>
                </a:moveTo>
                <a:lnTo>
                  <a:pt x="2830" y="12105"/>
                </a:lnTo>
                <a:cubicBezTo>
                  <a:pt x="2638" y="12105"/>
                  <a:pt x="2482" y="12260"/>
                  <a:pt x="2482" y="12452"/>
                </a:cubicBezTo>
                <a:cubicBezTo>
                  <a:pt x="2482" y="12644"/>
                  <a:pt x="2638" y="12800"/>
                  <a:pt x="2830" y="12800"/>
                </a:cubicBezTo>
                <a:lnTo>
                  <a:pt x="13229" y="12800"/>
                </a:lnTo>
                <a:cubicBezTo>
                  <a:pt x="13421" y="12800"/>
                  <a:pt x="13576" y="12644"/>
                  <a:pt x="13576" y="12452"/>
                </a:cubicBezTo>
                <a:cubicBezTo>
                  <a:pt x="13576" y="12260"/>
                  <a:pt x="13421" y="12105"/>
                  <a:pt x="13229" y="12105"/>
                </a:cubicBezTo>
                <a:close/>
                <a:moveTo>
                  <a:pt x="13127" y="0"/>
                </a:moveTo>
                <a:lnTo>
                  <a:pt x="2318" y="0"/>
                </a:lnTo>
                <a:cubicBezTo>
                  <a:pt x="1038" y="1"/>
                  <a:pt x="1" y="1038"/>
                  <a:pt x="0" y="2318"/>
                </a:cubicBezTo>
                <a:lnTo>
                  <a:pt x="0" y="8482"/>
                </a:lnTo>
                <a:cubicBezTo>
                  <a:pt x="1" y="9762"/>
                  <a:pt x="1038" y="10799"/>
                  <a:pt x="2318" y="10800"/>
                </a:cubicBezTo>
                <a:lnTo>
                  <a:pt x="13127" y="10800"/>
                </a:lnTo>
                <a:cubicBezTo>
                  <a:pt x="14406" y="10799"/>
                  <a:pt x="15443" y="9762"/>
                  <a:pt x="15445" y="8482"/>
                </a:cubicBezTo>
                <a:lnTo>
                  <a:pt x="15445" y="2318"/>
                </a:lnTo>
                <a:cubicBezTo>
                  <a:pt x="15443" y="1038"/>
                  <a:pt x="14406" y="1"/>
                  <a:pt x="13127" y="0"/>
                </a:cubicBezTo>
                <a:close/>
                <a:moveTo>
                  <a:pt x="9270" y="5934"/>
                </a:moveTo>
                <a:lnTo>
                  <a:pt x="8316" y="6485"/>
                </a:lnTo>
                <a:lnTo>
                  <a:pt x="7362" y="7036"/>
                </a:lnTo>
                <a:cubicBezTo>
                  <a:pt x="6952" y="7273"/>
                  <a:pt x="6439" y="6977"/>
                  <a:pt x="6439" y="6503"/>
                </a:cubicBezTo>
                <a:lnTo>
                  <a:pt x="6439" y="4299"/>
                </a:lnTo>
                <a:cubicBezTo>
                  <a:pt x="6439" y="3825"/>
                  <a:pt x="6952" y="3528"/>
                  <a:pt x="7362" y="3765"/>
                </a:cubicBezTo>
                <a:lnTo>
                  <a:pt x="8316" y="4316"/>
                </a:lnTo>
                <a:lnTo>
                  <a:pt x="9270" y="4868"/>
                </a:lnTo>
                <a:cubicBezTo>
                  <a:pt x="9461" y="4978"/>
                  <a:pt x="9579" y="5181"/>
                  <a:pt x="9579" y="5401"/>
                </a:cubicBezTo>
                <a:cubicBezTo>
                  <a:pt x="9579" y="5621"/>
                  <a:pt x="9461" y="5824"/>
                  <a:pt x="9270" y="59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78" name="Oval 58"/>
          <p:cNvSpPr/>
          <p:nvPr>
            <p:custDataLst>
              <p:tags r:id="rId25"/>
            </p:custDataLst>
          </p:nvPr>
        </p:nvSpPr>
        <p:spPr>
          <a:xfrm>
            <a:off x="6776111" y="3273304"/>
            <a:ext cx="166853" cy="135233"/>
          </a:xfrm>
          <a:custGeom>
            <a:avLst/>
            <a:gdLst>
              <a:gd name="T0" fmla="*/ 0 w 8652"/>
              <a:gd name="T1" fmla="*/ 2488 h 7013"/>
              <a:gd name="T2" fmla="*/ 0 w 8652"/>
              <a:gd name="T3" fmla="*/ 6510 h 7013"/>
              <a:gd name="T4" fmla="*/ 530 w 8652"/>
              <a:gd name="T5" fmla="*/ 7013 h 7013"/>
              <a:gd name="T6" fmla="*/ 8122 w 8652"/>
              <a:gd name="T7" fmla="*/ 7013 h 7013"/>
              <a:gd name="T8" fmla="*/ 8652 w 8652"/>
              <a:gd name="T9" fmla="*/ 6510 h 7013"/>
              <a:gd name="T10" fmla="*/ 8652 w 8652"/>
              <a:gd name="T11" fmla="*/ 2422 h 7013"/>
              <a:gd name="T12" fmla="*/ 1 w 8652"/>
              <a:gd name="T13" fmla="*/ 2422 h 7013"/>
              <a:gd name="T14" fmla="*/ 1 w 8652"/>
              <a:gd name="T15" fmla="*/ 2488 h 7013"/>
              <a:gd name="T16" fmla="*/ 0 w 8652"/>
              <a:gd name="T17" fmla="*/ 2488 h 7013"/>
              <a:gd name="T18" fmla="*/ 0 w 8652"/>
              <a:gd name="T19" fmla="*/ 2488 h 7013"/>
              <a:gd name="T20" fmla="*/ 8122 w 8652"/>
              <a:gd name="T21" fmla="*/ 755 h 7013"/>
              <a:gd name="T22" fmla="*/ 4428 w 8652"/>
              <a:gd name="T23" fmla="*/ 755 h 7013"/>
              <a:gd name="T24" fmla="*/ 4428 w 8652"/>
              <a:gd name="T25" fmla="*/ 645 h 7013"/>
              <a:gd name="T26" fmla="*/ 3769 w 8652"/>
              <a:gd name="T27" fmla="*/ 0 h 7013"/>
              <a:gd name="T28" fmla="*/ 659 w 8652"/>
              <a:gd name="T29" fmla="*/ 0 h 7013"/>
              <a:gd name="T30" fmla="*/ 0 w 8652"/>
              <a:gd name="T31" fmla="*/ 645 h 7013"/>
              <a:gd name="T32" fmla="*/ 0 w 8652"/>
              <a:gd name="T33" fmla="*/ 1872 h 7013"/>
              <a:gd name="T34" fmla="*/ 8652 w 8652"/>
              <a:gd name="T35" fmla="*/ 1872 h 7013"/>
              <a:gd name="T36" fmla="*/ 8652 w 8652"/>
              <a:gd name="T37" fmla="*/ 1258 h 7013"/>
              <a:gd name="T38" fmla="*/ 8122 w 8652"/>
              <a:gd name="T39" fmla="*/ 755 h 7013"/>
              <a:gd name="T40" fmla="*/ 8122 w 8652"/>
              <a:gd name="T41" fmla="*/ 755 h 70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652" h="7013">
                <a:moveTo>
                  <a:pt x="0" y="2488"/>
                </a:moveTo>
                <a:lnTo>
                  <a:pt x="0" y="6510"/>
                </a:lnTo>
                <a:cubicBezTo>
                  <a:pt x="0" y="6787"/>
                  <a:pt x="238" y="7013"/>
                  <a:pt x="530" y="7013"/>
                </a:cubicBezTo>
                <a:lnTo>
                  <a:pt x="8122" y="7013"/>
                </a:lnTo>
                <a:cubicBezTo>
                  <a:pt x="8414" y="7013"/>
                  <a:pt x="8652" y="6788"/>
                  <a:pt x="8652" y="6510"/>
                </a:cubicBezTo>
                <a:lnTo>
                  <a:pt x="8652" y="2422"/>
                </a:lnTo>
                <a:lnTo>
                  <a:pt x="1" y="2422"/>
                </a:lnTo>
                <a:lnTo>
                  <a:pt x="1" y="2488"/>
                </a:lnTo>
                <a:lnTo>
                  <a:pt x="0" y="2488"/>
                </a:lnTo>
                <a:close/>
                <a:moveTo>
                  <a:pt x="0" y="2488"/>
                </a:moveTo>
                <a:close/>
                <a:moveTo>
                  <a:pt x="8122" y="755"/>
                </a:moveTo>
                <a:lnTo>
                  <a:pt x="4428" y="755"/>
                </a:lnTo>
                <a:lnTo>
                  <a:pt x="4428" y="645"/>
                </a:lnTo>
                <a:cubicBezTo>
                  <a:pt x="4428" y="288"/>
                  <a:pt x="4132" y="0"/>
                  <a:pt x="3769" y="0"/>
                </a:cubicBezTo>
                <a:lnTo>
                  <a:pt x="659" y="0"/>
                </a:lnTo>
                <a:cubicBezTo>
                  <a:pt x="297" y="0"/>
                  <a:pt x="0" y="288"/>
                  <a:pt x="0" y="645"/>
                </a:cubicBezTo>
                <a:lnTo>
                  <a:pt x="0" y="1872"/>
                </a:lnTo>
                <a:lnTo>
                  <a:pt x="8652" y="1872"/>
                </a:lnTo>
                <a:lnTo>
                  <a:pt x="8652" y="1258"/>
                </a:lnTo>
                <a:cubicBezTo>
                  <a:pt x="8652" y="979"/>
                  <a:pt x="8414" y="754"/>
                  <a:pt x="8122" y="755"/>
                </a:cubicBezTo>
                <a:close/>
                <a:moveTo>
                  <a:pt x="8122" y="755"/>
                </a:move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6"/>
            </p:custDataLst>
          </p:nvPr>
        </p:nvSpPr>
        <p:spPr>
          <a:xfrm>
            <a:off x="2723317" y="3768046"/>
            <a:ext cx="1530912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 b="1" spc="150">
                <a:solidFill>
                  <a:srgbClr val="FF0000"/>
                </a:solidFill>
                <a:latin typeface="+中文正文" charset="0"/>
              </a:rPr>
              <a:t>论证书填写</a:t>
            </a:r>
            <a:endParaRPr lang="zh-CN" altLang="en-US"/>
          </a:p>
        </p:txBody>
      </p:sp>
      <p:sp>
        <p:nvSpPr>
          <p:cNvPr id="9" name="椭圆 8"/>
          <p:cNvSpPr/>
          <p:nvPr>
            <p:custDataLst>
              <p:tags r:id="rId27"/>
            </p:custDataLst>
          </p:nvPr>
        </p:nvSpPr>
        <p:spPr>
          <a:xfrm>
            <a:off x="10251727" y="3186891"/>
            <a:ext cx="333705" cy="333705"/>
          </a:xfrm>
          <a:prstGeom prst="ellipse">
            <a:avLst/>
          </a:prstGeom>
          <a:gradFill flip="none" rotWithShape="1">
            <a:gsLst>
              <a:gs pos="100000">
                <a:schemeClr val="accent1"/>
              </a:gs>
              <a:gs pos="41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03200" dist="76200" dir="2160000" algn="tr" rotWithShape="0">
              <a:schemeClr val="accent1"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 fontScale="65000" lnSpcReduction="20000"/>
          </a:bodyPr>
          <a:p>
            <a:pPr algn="ctr"/>
            <a:endParaRPr lang="zh-CN" altLang="en-US" sz="1350">
              <a:solidFill>
                <a:schemeClr val="dk1"/>
              </a:solidFill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10" name="Oval 36"/>
          <p:cNvSpPr/>
          <p:nvPr>
            <p:custDataLst>
              <p:tags r:id="rId28"/>
            </p:custDataLst>
          </p:nvPr>
        </p:nvSpPr>
        <p:spPr>
          <a:xfrm>
            <a:off x="10335153" y="3273984"/>
            <a:ext cx="166853" cy="160945"/>
          </a:xfrm>
          <a:custGeom>
            <a:avLst/>
            <a:gdLst>
              <a:gd name="connsiteX0" fmla="*/ 23639 w 607581"/>
              <a:gd name="connsiteY0" fmla="*/ 389592 h 586068"/>
              <a:gd name="connsiteX1" fmla="*/ 196615 w 607581"/>
              <a:gd name="connsiteY1" fmla="*/ 562382 h 586068"/>
              <a:gd name="connsiteX2" fmla="*/ 189942 w 607581"/>
              <a:gd name="connsiteY2" fmla="*/ 569048 h 586068"/>
              <a:gd name="connsiteX3" fmla="*/ 171701 w 607581"/>
              <a:gd name="connsiteY3" fmla="*/ 577225 h 586068"/>
              <a:gd name="connsiteX4" fmla="*/ 29957 w 607581"/>
              <a:gd name="connsiteY4" fmla="*/ 586025 h 586068"/>
              <a:gd name="connsiteX5" fmla="*/ 8246 w 607581"/>
              <a:gd name="connsiteY5" fmla="*/ 577759 h 586068"/>
              <a:gd name="connsiteX6" fmla="*/ 60 w 607581"/>
              <a:gd name="connsiteY6" fmla="*/ 556071 h 586068"/>
              <a:gd name="connsiteX7" fmla="*/ 8780 w 607581"/>
              <a:gd name="connsiteY7" fmla="*/ 414480 h 586068"/>
              <a:gd name="connsiteX8" fmla="*/ 16966 w 607581"/>
              <a:gd name="connsiteY8" fmla="*/ 396259 h 586068"/>
              <a:gd name="connsiteX9" fmla="*/ 579324 w 607581"/>
              <a:gd name="connsiteY9" fmla="*/ 271751 h 586068"/>
              <a:gd name="connsiteX10" fmla="*/ 599304 w 607581"/>
              <a:gd name="connsiteY10" fmla="*/ 280017 h 586068"/>
              <a:gd name="connsiteX11" fmla="*/ 599304 w 607581"/>
              <a:gd name="connsiteY11" fmla="*/ 319838 h 586068"/>
              <a:gd name="connsiteX12" fmla="*/ 448721 w 607581"/>
              <a:gd name="connsiteY12" fmla="*/ 470234 h 586068"/>
              <a:gd name="connsiteX13" fmla="*/ 408762 w 607581"/>
              <a:gd name="connsiteY13" fmla="*/ 470234 h 586068"/>
              <a:gd name="connsiteX14" fmla="*/ 408762 w 607581"/>
              <a:gd name="connsiteY14" fmla="*/ 430324 h 586068"/>
              <a:gd name="connsiteX15" fmla="*/ 559345 w 607581"/>
              <a:gd name="connsiteY15" fmla="*/ 280017 h 586068"/>
              <a:gd name="connsiteX16" fmla="*/ 579324 w 607581"/>
              <a:gd name="connsiteY16" fmla="*/ 271751 h 586068"/>
              <a:gd name="connsiteX17" fmla="*/ 344667 w 607581"/>
              <a:gd name="connsiteY17" fmla="*/ 69084 h 586068"/>
              <a:gd name="connsiteX18" fmla="*/ 517687 w 607581"/>
              <a:gd name="connsiteY18" fmla="*/ 241855 h 586068"/>
              <a:gd name="connsiteX19" fmla="*/ 236619 w 607581"/>
              <a:gd name="connsiteY19" fmla="*/ 522608 h 586068"/>
              <a:gd name="connsiteX20" fmla="*/ 63599 w 607581"/>
              <a:gd name="connsiteY20" fmla="*/ 349748 h 586068"/>
              <a:gd name="connsiteX21" fmla="*/ 464457 w 607581"/>
              <a:gd name="connsiteY21" fmla="*/ 0 h 586068"/>
              <a:gd name="connsiteX22" fmla="*/ 550972 w 607581"/>
              <a:gd name="connsiteY22" fmla="*/ 35820 h 586068"/>
              <a:gd name="connsiteX23" fmla="*/ 586842 w 607581"/>
              <a:gd name="connsiteY23" fmla="*/ 122215 h 586068"/>
              <a:gd name="connsiteX24" fmla="*/ 557381 w 607581"/>
              <a:gd name="connsiteY24" fmla="*/ 201676 h 586068"/>
              <a:gd name="connsiteX25" fmla="*/ 384884 w 607581"/>
              <a:gd name="connsiteY25" fmla="*/ 29421 h 586068"/>
              <a:gd name="connsiteX26" fmla="*/ 464457 w 607581"/>
              <a:gd name="connsiteY26" fmla="*/ 0 h 586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07581" h="586068">
                <a:moveTo>
                  <a:pt x="23639" y="389592"/>
                </a:moveTo>
                <a:lnTo>
                  <a:pt x="196615" y="562382"/>
                </a:lnTo>
                <a:lnTo>
                  <a:pt x="189942" y="569048"/>
                </a:lnTo>
                <a:cubicBezTo>
                  <a:pt x="185137" y="573937"/>
                  <a:pt x="178641" y="576870"/>
                  <a:pt x="171701" y="577225"/>
                </a:cubicBezTo>
                <a:lnTo>
                  <a:pt x="29957" y="586025"/>
                </a:lnTo>
                <a:cubicBezTo>
                  <a:pt x="21860" y="586469"/>
                  <a:pt x="13941" y="583536"/>
                  <a:pt x="8246" y="577759"/>
                </a:cubicBezTo>
                <a:cubicBezTo>
                  <a:pt x="2551" y="572070"/>
                  <a:pt x="-474" y="564159"/>
                  <a:pt x="60" y="556071"/>
                </a:cubicBezTo>
                <a:lnTo>
                  <a:pt x="8780" y="414480"/>
                </a:lnTo>
                <a:cubicBezTo>
                  <a:pt x="9225" y="407547"/>
                  <a:pt x="12072" y="401147"/>
                  <a:pt x="16966" y="396259"/>
                </a:cubicBezTo>
                <a:close/>
                <a:moveTo>
                  <a:pt x="579324" y="271751"/>
                </a:moveTo>
                <a:cubicBezTo>
                  <a:pt x="586555" y="271751"/>
                  <a:pt x="593786" y="274506"/>
                  <a:pt x="599304" y="280017"/>
                </a:cubicBezTo>
                <a:cubicBezTo>
                  <a:pt x="610340" y="290950"/>
                  <a:pt x="610340" y="308816"/>
                  <a:pt x="599304" y="319838"/>
                </a:cubicBezTo>
                <a:lnTo>
                  <a:pt x="448721" y="470234"/>
                </a:lnTo>
                <a:cubicBezTo>
                  <a:pt x="437686" y="481256"/>
                  <a:pt x="419797" y="481256"/>
                  <a:pt x="408762" y="470234"/>
                </a:cubicBezTo>
                <a:cubicBezTo>
                  <a:pt x="397726" y="459212"/>
                  <a:pt x="397726" y="441346"/>
                  <a:pt x="408762" y="430324"/>
                </a:cubicBezTo>
                <a:lnTo>
                  <a:pt x="559345" y="280017"/>
                </a:lnTo>
                <a:cubicBezTo>
                  <a:pt x="564863" y="274506"/>
                  <a:pt x="572094" y="271751"/>
                  <a:pt x="579324" y="271751"/>
                </a:cubicBezTo>
                <a:close/>
                <a:moveTo>
                  <a:pt x="344667" y="69084"/>
                </a:moveTo>
                <a:lnTo>
                  <a:pt x="517687" y="241855"/>
                </a:lnTo>
                <a:lnTo>
                  <a:pt x="236619" y="522608"/>
                </a:lnTo>
                <a:lnTo>
                  <a:pt x="63599" y="349748"/>
                </a:lnTo>
                <a:close/>
                <a:moveTo>
                  <a:pt x="464457" y="0"/>
                </a:moveTo>
                <a:cubicBezTo>
                  <a:pt x="497122" y="0"/>
                  <a:pt x="527919" y="12711"/>
                  <a:pt x="550972" y="35820"/>
                </a:cubicBezTo>
                <a:cubicBezTo>
                  <a:pt x="574114" y="58930"/>
                  <a:pt x="586842" y="89595"/>
                  <a:pt x="586842" y="122215"/>
                </a:cubicBezTo>
                <a:cubicBezTo>
                  <a:pt x="586842" y="151724"/>
                  <a:pt x="576428" y="179544"/>
                  <a:pt x="557381" y="201676"/>
                </a:cubicBezTo>
                <a:lnTo>
                  <a:pt x="384884" y="29421"/>
                </a:lnTo>
                <a:cubicBezTo>
                  <a:pt x="407047" y="10400"/>
                  <a:pt x="434906" y="0"/>
                  <a:pt x="4644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cxnSp>
        <p:nvCxnSpPr>
          <p:cNvPr id="12" name="直接连接符 11"/>
          <p:cNvCxnSpPr/>
          <p:nvPr>
            <p:custDataLst>
              <p:tags r:id="rId29"/>
            </p:custDataLst>
          </p:nvPr>
        </p:nvCxnSpPr>
        <p:spPr>
          <a:xfrm>
            <a:off x="10448552" y="4394047"/>
            <a:ext cx="13535" cy="1016571"/>
          </a:xfrm>
          <a:prstGeom prst="line">
            <a:avLst/>
          </a:prstGeom>
          <a:ln>
            <a:solidFill>
              <a:schemeClr val="accent5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箭头: 五边形 85"/>
          <p:cNvSpPr/>
          <p:nvPr>
            <p:custDataLst>
              <p:tags r:id="rId30"/>
            </p:custDataLst>
          </p:nvPr>
        </p:nvSpPr>
        <p:spPr>
          <a:xfrm>
            <a:off x="9817768" y="5491485"/>
            <a:ext cx="1314286" cy="784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0" h="21585" extrusionOk="0">
                <a:moveTo>
                  <a:pt x="429" y="21585"/>
                </a:moveTo>
                <a:lnTo>
                  <a:pt x="17680" y="21585"/>
                </a:lnTo>
                <a:cubicBezTo>
                  <a:pt x="17773" y="21576"/>
                  <a:pt x="17863" y="21523"/>
                  <a:pt x="17939" y="21432"/>
                </a:cubicBezTo>
                <a:cubicBezTo>
                  <a:pt x="17989" y="21371"/>
                  <a:pt x="18032" y="21295"/>
                  <a:pt x="18065" y="21208"/>
                </a:cubicBezTo>
                <a:lnTo>
                  <a:pt x="21499" y="11161"/>
                </a:lnTo>
                <a:cubicBezTo>
                  <a:pt x="21541" y="11047"/>
                  <a:pt x="21562" y="10915"/>
                  <a:pt x="21559" y="10782"/>
                </a:cubicBezTo>
                <a:cubicBezTo>
                  <a:pt x="21557" y="10664"/>
                  <a:pt x="21536" y="10550"/>
                  <a:pt x="21499" y="10450"/>
                </a:cubicBezTo>
                <a:lnTo>
                  <a:pt x="18078" y="386"/>
                </a:lnTo>
                <a:cubicBezTo>
                  <a:pt x="18042" y="282"/>
                  <a:pt x="17992" y="194"/>
                  <a:pt x="17932" y="128"/>
                </a:cubicBezTo>
                <a:cubicBezTo>
                  <a:pt x="17859" y="48"/>
                  <a:pt x="17775" y="5"/>
                  <a:pt x="17688" y="3"/>
                </a:cubicBezTo>
                <a:lnTo>
                  <a:pt x="460" y="2"/>
                </a:lnTo>
                <a:cubicBezTo>
                  <a:pt x="336" y="-15"/>
                  <a:pt x="214" y="61"/>
                  <a:pt x="126" y="209"/>
                </a:cubicBezTo>
                <a:cubicBezTo>
                  <a:pt x="-6" y="432"/>
                  <a:pt x="-38" y="771"/>
                  <a:pt x="46" y="1052"/>
                </a:cubicBezTo>
                <a:lnTo>
                  <a:pt x="3244" y="10410"/>
                </a:lnTo>
                <a:cubicBezTo>
                  <a:pt x="3290" y="10532"/>
                  <a:pt x="3314" y="10674"/>
                  <a:pt x="3313" y="10818"/>
                </a:cubicBezTo>
                <a:cubicBezTo>
                  <a:pt x="3312" y="10958"/>
                  <a:pt x="3288" y="11095"/>
                  <a:pt x="3242" y="11213"/>
                </a:cubicBezTo>
                <a:lnTo>
                  <a:pt x="81" y="20459"/>
                </a:lnTo>
                <a:cubicBezTo>
                  <a:pt x="-5" y="20671"/>
                  <a:pt x="-17" y="20944"/>
                  <a:pt x="49" y="21175"/>
                </a:cubicBezTo>
                <a:cubicBezTo>
                  <a:pt x="119" y="21421"/>
                  <a:pt x="267" y="21580"/>
                  <a:pt x="429" y="21585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5"/>
              </a:gs>
              <a:gs pos="41000">
                <a:schemeClr val="accent5"/>
              </a:gs>
              <a:gs pos="0">
                <a:schemeClr val="accent5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03200" dist="76200" dir="2160000" algn="tr" rotWithShape="0">
              <a:schemeClr val="accent5"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p>
            <a:pPr algn="ctr"/>
            <a:endParaRPr sz="1350">
              <a:solidFill>
                <a:schemeClr val="dk1"/>
              </a:solidFill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16" name="标题"/>
          <p:cNvSpPr txBox="1"/>
          <p:nvPr>
            <p:custDataLst>
              <p:tags r:id="rId31"/>
            </p:custDataLst>
          </p:nvPr>
        </p:nvSpPr>
        <p:spPr>
          <a:xfrm>
            <a:off x="10139567" y="5542404"/>
            <a:ext cx="760447" cy="623279"/>
          </a:xfrm>
          <a:prstGeom prst="rect">
            <a:avLst/>
          </a:prstGeom>
          <a:noFill/>
        </p:spPr>
        <p:txBody>
          <a:bodyPr wrap="square" lIns="67627" tIns="35242" rIns="67627" bIns="0" rtlCol="0" anchor="ctr">
            <a:normAutofit/>
          </a:bodyPr>
          <a:p>
            <a:pPr algn="ctr"/>
            <a:r>
              <a:rPr lang="en-US" altLang="zh-CN" sz="2000" b="1" spc="300" dirty="0">
                <a:solidFill>
                  <a:schemeClr val="bg1"/>
                </a:solidFill>
                <a:uFillTx/>
                <a:latin typeface="宋体" panose="02010600030101010101" pitchFamily="2" charset="-122"/>
              </a:rPr>
              <a:t>05</a:t>
            </a:r>
            <a:endParaRPr lang="en-US" altLang="zh-CN" sz="2000" b="1" spc="300" dirty="0">
              <a:solidFill>
                <a:schemeClr val="bg1"/>
              </a:solidFill>
              <a:uFillTx/>
              <a:latin typeface="宋体" panose="02010600030101010101" pitchFamily="2" charset="-122"/>
            </a:endParaRPr>
          </a:p>
        </p:txBody>
      </p:sp>
      <p:sp>
        <p:nvSpPr>
          <p:cNvPr id="17" name="正文"/>
          <p:cNvSpPr txBox="1"/>
          <p:nvPr>
            <p:custDataLst>
              <p:tags r:id="rId32"/>
            </p:custDataLst>
          </p:nvPr>
        </p:nvSpPr>
        <p:spPr>
          <a:xfrm>
            <a:off x="9748204" y="3822842"/>
            <a:ext cx="1418184" cy="492799"/>
          </a:xfrm>
          <a:prstGeom prst="rect">
            <a:avLst/>
          </a:prstGeom>
          <a:noFill/>
        </p:spPr>
        <p:txBody>
          <a:bodyPr wrap="square" lIns="67627" tIns="35242" rIns="67627" bIns="35242" rtlCol="0" anchor="t" anchorCtr="0">
            <a:normAutofit/>
          </a:bodyPr>
          <a:p>
            <a:pPr indent="0" algn="ctr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1200" b="1" spc="150">
                <a:solidFill>
                  <a:srgbClr val="FF0000"/>
                </a:solidFill>
                <a:latin typeface="+中文正文" charset="0"/>
              </a:rPr>
              <a:t>实验设备处复审</a:t>
            </a:r>
            <a:endParaRPr lang="zh-CN" altLang="en-US" sz="1200" b="1" spc="150">
              <a:solidFill>
                <a:srgbClr val="FF0000"/>
              </a:solidFill>
              <a:latin typeface="+中文正文" charset="0"/>
            </a:endParaRPr>
          </a:p>
        </p:txBody>
      </p:sp>
    </p:spTree>
    <p:custDataLst>
      <p:tags r:id="rId33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1"/>
          </p:nvPr>
        </p:nvSpPr>
        <p:spPr>
          <a:xfrm>
            <a:off x="623005" y="476955"/>
            <a:ext cx="10969200" cy="705600"/>
          </a:xfrm>
        </p:spPr>
        <p:txBody>
          <a:bodyPr/>
          <a:p>
            <a:r>
              <a:rPr lang="zh-CN" altLang="en-US"/>
              <a:t>维修维护登记审批流程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35255" y="1116330"/>
            <a:ext cx="11743055" cy="54781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200" b="1">
                <a:solidFill>
                  <a:srgbClr val="FF0000"/>
                </a:solidFill>
              </a:rPr>
              <a:t>1.</a:t>
            </a:r>
            <a:r>
              <a:rPr lang="zh-CN" altLang="en-US" sz="2200" b="1">
                <a:solidFill>
                  <a:srgbClr val="FF0000"/>
                </a:solidFill>
              </a:rPr>
              <a:t>维修维护实际支出2万元：</a:t>
            </a:r>
            <a:r>
              <a:rPr lang="zh-CN" altLang="en-US" sz="2200">
                <a:sym typeface="+mn-ea"/>
              </a:rPr>
              <a:t>使用人登入上海大学智慧资产管理平台，进入维修维护管理业务，</a:t>
            </a:r>
            <a:endParaRPr lang="zh-CN" altLang="en-US" sz="2200">
              <a:sym typeface="+mn-ea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en-US" sz="2200">
                <a:sym typeface="+mn-ea"/>
              </a:rPr>
              <a:t> </a:t>
            </a:r>
            <a:r>
              <a:rPr lang="en-US" altLang="zh-CN" sz="2200">
                <a:sym typeface="+mn-ea"/>
              </a:rPr>
              <a:t>  </a:t>
            </a:r>
            <a:r>
              <a:rPr lang="zh-CN" altLang="en-US" sz="2200">
                <a:sym typeface="+mn-ea"/>
              </a:rPr>
              <a:t>选择</a:t>
            </a:r>
            <a:r>
              <a:rPr lang="en-US" altLang="zh-CN" sz="2200">
                <a:sym typeface="+mn-ea"/>
              </a:rPr>
              <a:t>“</a:t>
            </a:r>
            <a:r>
              <a:rPr lang="zh-CN" altLang="en-US" sz="2200">
                <a:sym typeface="+mn-ea"/>
              </a:rPr>
              <a:t>维修维护登记</a:t>
            </a:r>
            <a:r>
              <a:rPr lang="en-US" altLang="zh-CN" sz="2200">
                <a:sym typeface="+mn-ea"/>
              </a:rPr>
              <a:t>”</a:t>
            </a:r>
            <a:r>
              <a:rPr lang="zh-CN" altLang="en-US" sz="2200">
                <a:sym typeface="+mn-ea"/>
              </a:rPr>
              <a:t>，点击</a:t>
            </a:r>
            <a:r>
              <a:rPr lang="en-US" altLang="zh-CN" sz="2200">
                <a:solidFill>
                  <a:srgbClr val="FF0000"/>
                </a:solidFill>
                <a:sym typeface="+mn-ea"/>
              </a:rPr>
              <a:t>“</a:t>
            </a:r>
            <a:r>
              <a:rPr lang="zh-CN" altLang="en-US" sz="2200">
                <a:solidFill>
                  <a:srgbClr val="FF0000"/>
                </a:solidFill>
                <a:sym typeface="+mn-ea"/>
              </a:rPr>
              <a:t>维修登记</a:t>
            </a:r>
            <a:r>
              <a:rPr lang="en-US" altLang="zh-CN" sz="2200">
                <a:solidFill>
                  <a:srgbClr val="FF0000"/>
                </a:solidFill>
                <a:sym typeface="+mn-ea"/>
              </a:rPr>
              <a:t>”</a:t>
            </a:r>
            <a:r>
              <a:rPr lang="zh-CN" altLang="en-US" sz="2200">
                <a:sym typeface="+mn-ea"/>
              </a:rPr>
              <a:t>，</a:t>
            </a:r>
            <a:r>
              <a:rPr lang="en-US" altLang="zh-CN" sz="2200">
                <a:sym typeface="+mn-ea"/>
              </a:rPr>
              <a:t> </a:t>
            </a:r>
            <a:r>
              <a:rPr lang="zh-CN" altLang="en-US" sz="2200"/>
              <a:t>经办人填写维修维护登记表---提交，结束（打印维</a:t>
            </a:r>
            <a:endParaRPr lang="zh-CN" altLang="en-US" sz="2200"/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en-US" sz="2200"/>
              <a:t> </a:t>
            </a:r>
            <a:r>
              <a:rPr lang="en-US" altLang="zh-CN" sz="2200"/>
              <a:t>  </a:t>
            </a:r>
            <a:r>
              <a:rPr lang="zh-CN" altLang="en-US" sz="2200"/>
              <a:t>修维护登记表财务销）。</a:t>
            </a:r>
            <a:endParaRPr lang="zh-CN" altLang="en-US" sz="2200"/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altLang="zh-CN" sz="2200" b="1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200" b="1">
                <a:solidFill>
                  <a:srgbClr val="FF0000"/>
                </a:solidFill>
              </a:rPr>
              <a:t>2.</a:t>
            </a:r>
            <a:r>
              <a:rPr lang="zh-CN" altLang="en-US" sz="2200" b="1">
                <a:solidFill>
                  <a:srgbClr val="FF0000"/>
                </a:solidFill>
              </a:rPr>
              <a:t>维修维护实际支出2万元--50万元：</a:t>
            </a:r>
            <a:r>
              <a:rPr lang="en-US" altLang="zh-CN" sz="2200">
                <a:sym typeface="+mn-ea"/>
              </a:rPr>
              <a:t> </a:t>
            </a:r>
            <a:r>
              <a:rPr lang="zh-CN" altLang="en-US" sz="2200"/>
              <a:t>经办人填写维修维护登记表----部门资产管理员审核---部</a:t>
            </a:r>
            <a:endParaRPr lang="zh-CN" altLang="en-US" sz="2200"/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en-US" sz="2200"/>
              <a:t> </a:t>
            </a:r>
            <a:r>
              <a:rPr lang="en-US" altLang="zh-CN" sz="2200"/>
              <a:t>  </a:t>
            </a:r>
            <a:r>
              <a:rPr lang="zh-CN" altLang="en-US" sz="2200"/>
              <a:t>门负责人审核，结束（打印维修维护登记表财务报销）。</a:t>
            </a:r>
            <a:endParaRPr lang="zh-CN" altLang="en-US" sz="2200"/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altLang="zh-CN" sz="2200" b="1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200" b="1">
                <a:solidFill>
                  <a:srgbClr val="FF0000"/>
                </a:solidFill>
              </a:rPr>
              <a:t>3.</a:t>
            </a:r>
            <a:r>
              <a:rPr lang="zh-CN" altLang="en-US" sz="2200" b="1">
                <a:solidFill>
                  <a:srgbClr val="FF0000"/>
                </a:solidFill>
              </a:rPr>
              <a:t>维修维护实际支出≥50万元：</a:t>
            </a:r>
            <a:r>
              <a:rPr lang="zh-CN" altLang="en-US" sz="2200"/>
              <a:t>经办人填写维修维护登记表----部门资产管理员审核---部门负责</a:t>
            </a:r>
            <a:endParaRPr lang="zh-CN" altLang="en-US" sz="2200"/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en-US" sz="2200"/>
              <a:t> </a:t>
            </a:r>
            <a:r>
              <a:rPr lang="en-US" altLang="zh-CN" sz="2200"/>
              <a:t>  </a:t>
            </a:r>
            <a:r>
              <a:rPr lang="zh-CN" altLang="en-US" sz="2200"/>
              <a:t>人审核----校级资产管理员审核，结束（打印维修维护登记表财务报销）。</a:t>
            </a:r>
            <a:endParaRPr lang="zh-CN" altLang="en-US" sz="2200"/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zh-CN" altLang="en-US" sz="2200" b="1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1"/>
          </p:nvPr>
        </p:nvSpPr>
        <p:spPr>
          <a:xfrm>
            <a:off x="608400" y="404565"/>
            <a:ext cx="10969200" cy="705600"/>
          </a:xfrm>
        </p:spPr>
        <p:txBody>
          <a:bodyPr/>
          <a:p>
            <a:r>
              <a:rPr>
                <a:sym typeface="+mn-ea"/>
              </a:rPr>
              <a:t>维修维护登记审批流程</a:t>
            </a:r>
            <a:endParaRPr lang="zh-CN" altLang="en-US"/>
          </a:p>
        </p:txBody>
      </p:sp>
      <p:pic>
        <p:nvPicPr>
          <p:cNvPr id="11" name="图形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55285"/>
          <a:stretch>
            <a:fillRect/>
          </a:stretch>
        </p:blipFill>
        <p:spPr>
          <a:xfrm>
            <a:off x="6239708" y="1752343"/>
            <a:ext cx="2888282" cy="3798698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9" h="6968">
                <a:moveTo>
                  <a:pt x="0" y="0"/>
                </a:moveTo>
                <a:lnTo>
                  <a:pt x="4739" y="0"/>
                </a:lnTo>
                <a:lnTo>
                  <a:pt x="4739" y="6968"/>
                </a:lnTo>
                <a:lnTo>
                  <a:pt x="0" y="696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" name="图形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r="55285"/>
          <a:stretch>
            <a:fillRect/>
          </a:stretch>
        </p:blipFill>
        <p:spPr>
          <a:xfrm>
            <a:off x="3785675" y="1753734"/>
            <a:ext cx="2887241" cy="3798698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8" h="6968">
                <a:moveTo>
                  <a:pt x="0" y="0"/>
                </a:moveTo>
                <a:lnTo>
                  <a:pt x="4738" y="0"/>
                </a:lnTo>
                <a:lnTo>
                  <a:pt x="4738" y="6968"/>
                </a:lnTo>
                <a:lnTo>
                  <a:pt x="0" y="6968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51" name="任意多边形 450"/>
          <p:cNvSpPr/>
          <p:nvPr>
            <p:custDataLst>
              <p:tags r:id="rId5"/>
            </p:custDataLst>
          </p:nvPr>
        </p:nvSpPr>
        <p:spPr>
          <a:xfrm flipH="1">
            <a:off x="5876062" y="2873535"/>
            <a:ext cx="101216" cy="178952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94" h="343">
                <a:moveTo>
                  <a:pt x="171" y="0"/>
                </a:moveTo>
                <a:lnTo>
                  <a:pt x="172" y="0"/>
                </a:lnTo>
                <a:lnTo>
                  <a:pt x="180" y="0"/>
                </a:lnTo>
                <a:lnTo>
                  <a:pt x="181" y="0"/>
                </a:lnTo>
                <a:lnTo>
                  <a:pt x="189" y="1"/>
                </a:lnTo>
                <a:lnTo>
                  <a:pt x="194" y="2"/>
                </a:lnTo>
                <a:lnTo>
                  <a:pt x="194" y="194"/>
                </a:lnTo>
                <a:lnTo>
                  <a:pt x="194" y="341"/>
                </a:lnTo>
                <a:lnTo>
                  <a:pt x="189" y="342"/>
                </a:lnTo>
                <a:cubicBezTo>
                  <a:pt x="183" y="343"/>
                  <a:pt x="177" y="343"/>
                  <a:pt x="171" y="343"/>
                </a:cubicBezTo>
                <a:cubicBezTo>
                  <a:pt x="102" y="343"/>
                  <a:pt x="43" y="302"/>
                  <a:pt x="16" y="244"/>
                </a:cubicBezTo>
                <a:lnTo>
                  <a:pt x="15" y="241"/>
                </a:lnTo>
                <a:lnTo>
                  <a:pt x="14" y="239"/>
                </a:lnTo>
                <a:cubicBezTo>
                  <a:pt x="10" y="231"/>
                  <a:pt x="6" y="222"/>
                  <a:pt x="4" y="213"/>
                </a:cubicBezTo>
                <a:lnTo>
                  <a:pt x="2" y="204"/>
                </a:lnTo>
                <a:lnTo>
                  <a:pt x="0" y="204"/>
                </a:lnTo>
                <a:lnTo>
                  <a:pt x="0" y="180"/>
                </a:lnTo>
                <a:lnTo>
                  <a:pt x="0" y="177"/>
                </a:lnTo>
                <a:lnTo>
                  <a:pt x="0" y="172"/>
                </a:lnTo>
                <a:cubicBezTo>
                  <a:pt x="0" y="163"/>
                  <a:pt x="1" y="154"/>
                  <a:pt x="2" y="145"/>
                </a:cubicBezTo>
                <a:lnTo>
                  <a:pt x="3" y="137"/>
                </a:lnTo>
                <a:cubicBezTo>
                  <a:pt x="19" y="58"/>
                  <a:pt x="88" y="0"/>
                  <a:pt x="171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52" name="任意多边形 451"/>
          <p:cNvSpPr/>
          <p:nvPr>
            <p:custDataLst>
              <p:tags r:id="rId6"/>
            </p:custDataLst>
          </p:nvPr>
        </p:nvSpPr>
        <p:spPr>
          <a:xfrm flipH="1">
            <a:off x="4687047" y="2638758"/>
            <a:ext cx="1289189" cy="323471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420" h="620">
                <a:moveTo>
                  <a:pt x="225" y="0"/>
                </a:moveTo>
                <a:lnTo>
                  <a:pt x="2195" y="0"/>
                </a:lnTo>
                <a:cubicBezTo>
                  <a:pt x="2319" y="0"/>
                  <a:pt x="2420" y="101"/>
                  <a:pt x="2420" y="225"/>
                </a:cubicBezTo>
                <a:cubicBezTo>
                  <a:pt x="2420" y="349"/>
                  <a:pt x="2319" y="450"/>
                  <a:pt x="2195" y="450"/>
                </a:cubicBezTo>
                <a:lnTo>
                  <a:pt x="629" y="450"/>
                </a:lnTo>
                <a:lnTo>
                  <a:pt x="629" y="448"/>
                </a:lnTo>
                <a:lnTo>
                  <a:pt x="181" y="448"/>
                </a:lnTo>
                <a:lnTo>
                  <a:pt x="180" y="448"/>
                </a:lnTo>
                <a:lnTo>
                  <a:pt x="172" y="448"/>
                </a:lnTo>
                <a:lnTo>
                  <a:pt x="171" y="448"/>
                </a:lnTo>
                <a:cubicBezTo>
                  <a:pt x="88" y="448"/>
                  <a:pt x="19" y="506"/>
                  <a:pt x="3" y="585"/>
                </a:cubicBezTo>
                <a:lnTo>
                  <a:pt x="2" y="593"/>
                </a:lnTo>
                <a:cubicBezTo>
                  <a:pt x="1" y="602"/>
                  <a:pt x="0" y="611"/>
                  <a:pt x="0" y="620"/>
                </a:cubicBezTo>
                <a:lnTo>
                  <a:pt x="0" y="225"/>
                </a:lnTo>
                <a:lnTo>
                  <a:pt x="0" y="202"/>
                </a:lnTo>
                <a:lnTo>
                  <a:pt x="1" y="202"/>
                </a:lnTo>
                <a:lnTo>
                  <a:pt x="1" y="202"/>
                </a:lnTo>
                <a:cubicBezTo>
                  <a:pt x="13" y="89"/>
                  <a:pt x="109" y="0"/>
                  <a:pt x="225" y="0"/>
                </a:cubicBezTo>
                <a:close/>
              </a:path>
            </a:pathLst>
          </a:custGeom>
          <a:solidFill>
            <a:schemeClr val="accent1"/>
          </a:solidFill>
          <a:ln w="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pic>
        <p:nvPicPr>
          <p:cNvPr id="453" name="图形 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 flipH="1">
            <a:off x="4447574" y="2871970"/>
            <a:ext cx="1433186" cy="629204"/>
          </a:xfrm>
          <a:prstGeom prst="rect">
            <a:avLst/>
          </a:prstGeom>
        </p:spPr>
      </p:pic>
      <p:sp>
        <p:nvSpPr>
          <p:cNvPr id="454" name="标题"/>
          <p:cNvSpPr txBox="1"/>
          <p:nvPr>
            <p:custDataLst>
              <p:tags r:id="rId9"/>
            </p:custDataLst>
          </p:nvPr>
        </p:nvSpPr>
        <p:spPr>
          <a:xfrm flipH="1">
            <a:off x="4834696" y="2887926"/>
            <a:ext cx="987109" cy="559206"/>
          </a:xfrm>
          <a:prstGeom prst="rect">
            <a:avLst/>
          </a:prstGeom>
          <a:noFill/>
        </p:spPr>
        <p:txBody>
          <a:bodyPr wrap="square" lIns="0" tIns="0" rIns="0" bIns="53816" rtlCol="0" anchor="ctr" anchorCtr="0">
            <a:normAutofit fontScale="90000"/>
          </a:bodyPr>
          <a:lstStyle/>
          <a:p>
            <a:pPr indent="0" algn="ctr" fontAlgn="auto">
              <a:lnSpc>
                <a:spcPct val="130000"/>
              </a:lnSpc>
            </a:pPr>
            <a:r>
              <a:rPr lang="zh-CN" altLang="en-US" sz="1350" b="1" spc="150" dirty="0">
                <a:latin typeface="Arial" panose="020B0604020202020204" pitchFamily="34" charset="0"/>
                <a:ea typeface="微软雅黑" panose="020B0503020204020204" charset="-122"/>
                <a:sym typeface="MiSans Normal" panose="00000500000000000000" charset="-122"/>
              </a:rPr>
              <a:t>部门资产管理员审批</a:t>
            </a:r>
            <a:endParaRPr lang="zh-CN" altLang="en-US" sz="1350" b="1" spc="150" dirty="0">
              <a:latin typeface="Arial" panose="020B0604020202020204" pitchFamily="34" charset="0"/>
              <a:ea typeface="微软雅黑" panose="020B0503020204020204" charset="-122"/>
              <a:sym typeface="MiSans Normal" panose="00000500000000000000" charset="-122"/>
            </a:endParaRPr>
          </a:p>
        </p:txBody>
      </p:sp>
      <p:sp>
        <p:nvSpPr>
          <p:cNvPr id="455" name="平行四边形 454"/>
          <p:cNvSpPr/>
          <p:nvPr>
            <p:custDataLst>
              <p:tags r:id="rId10"/>
            </p:custDataLst>
          </p:nvPr>
        </p:nvSpPr>
        <p:spPr>
          <a:xfrm flipH="1">
            <a:off x="5650678" y="2639280"/>
            <a:ext cx="179995" cy="245212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56" name="平行四边形 455"/>
          <p:cNvSpPr/>
          <p:nvPr>
            <p:custDataLst>
              <p:tags r:id="rId11"/>
            </p:custDataLst>
          </p:nvPr>
        </p:nvSpPr>
        <p:spPr>
          <a:xfrm flipH="1">
            <a:off x="5283903" y="2639280"/>
            <a:ext cx="179995" cy="245212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57" name="平行四边形 456"/>
          <p:cNvSpPr/>
          <p:nvPr>
            <p:custDataLst>
              <p:tags r:id="rId12"/>
            </p:custDataLst>
          </p:nvPr>
        </p:nvSpPr>
        <p:spPr>
          <a:xfrm flipH="1">
            <a:off x="4917651" y="2639280"/>
            <a:ext cx="179995" cy="245212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59" name="椭圆 458"/>
          <p:cNvSpPr/>
          <p:nvPr>
            <p:custDataLst>
              <p:tags r:id="rId13"/>
            </p:custDataLst>
          </p:nvPr>
        </p:nvSpPr>
        <p:spPr>
          <a:xfrm flipH="1">
            <a:off x="4288969" y="3019097"/>
            <a:ext cx="315123" cy="31512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60" name="椭圆 459"/>
          <p:cNvSpPr/>
          <p:nvPr>
            <p:custDataLst>
              <p:tags r:id="rId14"/>
            </p:custDataLst>
          </p:nvPr>
        </p:nvSpPr>
        <p:spPr>
          <a:xfrm flipH="1">
            <a:off x="4313491" y="3043619"/>
            <a:ext cx="266082" cy="26608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61" name="序号"/>
          <p:cNvSpPr txBox="1"/>
          <p:nvPr>
            <p:custDataLst>
              <p:tags r:id="rId15"/>
            </p:custDataLst>
          </p:nvPr>
        </p:nvSpPr>
        <p:spPr>
          <a:xfrm flipH="1">
            <a:off x="4861824" y="2639801"/>
            <a:ext cx="932850" cy="20921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 fontScale="85000" lnSpcReduction="10000"/>
          </a:bodyPr>
          <a:lstStyle/>
          <a:p>
            <a:pPr lvl="0" algn="ctr">
              <a:lnSpc>
                <a:spcPct val="130000"/>
              </a:lnSpc>
              <a:buClrTx/>
              <a:buSzTx/>
              <a:buFontTx/>
            </a:pPr>
            <a:r>
              <a:rPr lang="en-US" altLang="zh-CN" sz="1350" b="1" spc="15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MiSans Normal" panose="00000500000000000000" charset="-122"/>
              </a:rPr>
              <a:t>03</a:t>
            </a:r>
            <a:endParaRPr lang="en-US" altLang="zh-CN" sz="1350" b="1" spc="15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MiSans Normal" panose="00000500000000000000" charset="-122"/>
            </a:endParaRPr>
          </a:p>
        </p:txBody>
      </p:sp>
      <p:pic>
        <p:nvPicPr>
          <p:cNvPr id="323" name="图片 322" descr="32313539373438303b32313539373437303bd4b1b9a4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4380010" y="3091618"/>
            <a:ext cx="133042" cy="133042"/>
          </a:xfrm>
          <a:prstGeom prst="rect">
            <a:avLst/>
          </a:prstGeom>
        </p:spPr>
      </p:pic>
      <p:sp>
        <p:nvSpPr>
          <p:cNvPr id="377" name="任意多边形 376"/>
          <p:cNvSpPr/>
          <p:nvPr>
            <p:custDataLst>
              <p:tags r:id="rId18"/>
            </p:custDataLst>
          </p:nvPr>
        </p:nvSpPr>
        <p:spPr>
          <a:xfrm>
            <a:off x="2256839" y="3495434"/>
            <a:ext cx="101216" cy="178952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94" h="343">
                <a:moveTo>
                  <a:pt x="171" y="0"/>
                </a:moveTo>
                <a:lnTo>
                  <a:pt x="172" y="0"/>
                </a:lnTo>
                <a:lnTo>
                  <a:pt x="180" y="0"/>
                </a:lnTo>
                <a:lnTo>
                  <a:pt x="181" y="0"/>
                </a:lnTo>
                <a:lnTo>
                  <a:pt x="189" y="1"/>
                </a:lnTo>
                <a:lnTo>
                  <a:pt x="194" y="2"/>
                </a:lnTo>
                <a:lnTo>
                  <a:pt x="194" y="194"/>
                </a:lnTo>
                <a:lnTo>
                  <a:pt x="194" y="341"/>
                </a:lnTo>
                <a:lnTo>
                  <a:pt x="189" y="342"/>
                </a:lnTo>
                <a:cubicBezTo>
                  <a:pt x="183" y="343"/>
                  <a:pt x="177" y="343"/>
                  <a:pt x="171" y="343"/>
                </a:cubicBezTo>
                <a:cubicBezTo>
                  <a:pt x="102" y="343"/>
                  <a:pt x="43" y="302"/>
                  <a:pt x="16" y="244"/>
                </a:cubicBezTo>
                <a:lnTo>
                  <a:pt x="15" y="241"/>
                </a:lnTo>
                <a:lnTo>
                  <a:pt x="14" y="239"/>
                </a:lnTo>
                <a:cubicBezTo>
                  <a:pt x="10" y="231"/>
                  <a:pt x="6" y="222"/>
                  <a:pt x="4" y="213"/>
                </a:cubicBezTo>
                <a:lnTo>
                  <a:pt x="2" y="204"/>
                </a:lnTo>
                <a:lnTo>
                  <a:pt x="0" y="204"/>
                </a:lnTo>
                <a:lnTo>
                  <a:pt x="0" y="180"/>
                </a:lnTo>
                <a:lnTo>
                  <a:pt x="0" y="177"/>
                </a:lnTo>
                <a:lnTo>
                  <a:pt x="0" y="172"/>
                </a:lnTo>
                <a:cubicBezTo>
                  <a:pt x="0" y="163"/>
                  <a:pt x="1" y="154"/>
                  <a:pt x="2" y="145"/>
                </a:cubicBezTo>
                <a:lnTo>
                  <a:pt x="3" y="137"/>
                </a:lnTo>
                <a:cubicBezTo>
                  <a:pt x="19" y="58"/>
                  <a:pt x="88" y="0"/>
                  <a:pt x="171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378" name="任意多边形 377"/>
          <p:cNvSpPr/>
          <p:nvPr>
            <p:custDataLst>
              <p:tags r:id="rId19"/>
            </p:custDataLst>
          </p:nvPr>
        </p:nvSpPr>
        <p:spPr>
          <a:xfrm>
            <a:off x="2257883" y="3260657"/>
            <a:ext cx="1289189" cy="323471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420" h="620">
                <a:moveTo>
                  <a:pt x="225" y="0"/>
                </a:moveTo>
                <a:lnTo>
                  <a:pt x="2195" y="0"/>
                </a:lnTo>
                <a:cubicBezTo>
                  <a:pt x="2319" y="0"/>
                  <a:pt x="2420" y="101"/>
                  <a:pt x="2420" y="225"/>
                </a:cubicBezTo>
                <a:cubicBezTo>
                  <a:pt x="2420" y="349"/>
                  <a:pt x="2319" y="450"/>
                  <a:pt x="2195" y="450"/>
                </a:cubicBezTo>
                <a:lnTo>
                  <a:pt x="629" y="450"/>
                </a:lnTo>
                <a:lnTo>
                  <a:pt x="629" y="448"/>
                </a:lnTo>
                <a:lnTo>
                  <a:pt x="181" y="448"/>
                </a:lnTo>
                <a:lnTo>
                  <a:pt x="180" y="448"/>
                </a:lnTo>
                <a:lnTo>
                  <a:pt x="172" y="448"/>
                </a:lnTo>
                <a:lnTo>
                  <a:pt x="171" y="448"/>
                </a:lnTo>
                <a:cubicBezTo>
                  <a:pt x="88" y="448"/>
                  <a:pt x="19" y="506"/>
                  <a:pt x="3" y="585"/>
                </a:cubicBezTo>
                <a:lnTo>
                  <a:pt x="2" y="593"/>
                </a:lnTo>
                <a:cubicBezTo>
                  <a:pt x="1" y="602"/>
                  <a:pt x="0" y="611"/>
                  <a:pt x="0" y="620"/>
                </a:cubicBezTo>
                <a:lnTo>
                  <a:pt x="0" y="225"/>
                </a:lnTo>
                <a:lnTo>
                  <a:pt x="0" y="202"/>
                </a:lnTo>
                <a:lnTo>
                  <a:pt x="1" y="202"/>
                </a:lnTo>
                <a:lnTo>
                  <a:pt x="1" y="202"/>
                </a:lnTo>
                <a:cubicBezTo>
                  <a:pt x="13" y="89"/>
                  <a:pt x="109" y="0"/>
                  <a:pt x="225" y="0"/>
                </a:cubicBezTo>
                <a:close/>
              </a:path>
            </a:pathLst>
          </a:custGeom>
          <a:solidFill>
            <a:schemeClr val="accent1"/>
          </a:solidFill>
          <a:ln w="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pic>
        <p:nvPicPr>
          <p:cNvPr id="379" name="图形 2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353359" y="3493869"/>
            <a:ext cx="1433186" cy="629204"/>
          </a:xfrm>
          <a:prstGeom prst="rect">
            <a:avLst/>
          </a:prstGeom>
        </p:spPr>
      </p:pic>
      <p:sp>
        <p:nvSpPr>
          <p:cNvPr id="380" name="标题"/>
          <p:cNvSpPr txBox="1"/>
          <p:nvPr>
            <p:custDataLst>
              <p:tags r:id="rId21"/>
            </p:custDataLst>
          </p:nvPr>
        </p:nvSpPr>
        <p:spPr>
          <a:xfrm>
            <a:off x="2412315" y="3509826"/>
            <a:ext cx="987109" cy="559206"/>
          </a:xfrm>
          <a:prstGeom prst="rect">
            <a:avLst/>
          </a:prstGeom>
          <a:noFill/>
        </p:spPr>
        <p:txBody>
          <a:bodyPr wrap="square" lIns="0" tIns="0" rIns="0" bIns="53816" rtlCol="0" anchor="ctr" anchorCtr="0">
            <a:normAutofit/>
          </a:bodyPr>
          <a:lstStyle/>
          <a:p>
            <a:pPr indent="0" algn="ctr" fontAlgn="auto">
              <a:lnSpc>
                <a:spcPct val="130000"/>
              </a:lnSpc>
            </a:pPr>
            <a:r>
              <a:rPr lang="zh-CN" altLang="en-US" sz="1000" b="1" spc="150" dirty="0">
                <a:latin typeface="Arial" panose="020B0604020202020204" pitchFamily="34" charset="0"/>
                <a:ea typeface="微软雅黑" panose="020B0503020204020204" charset="-122"/>
                <a:sym typeface="MiSans Normal" panose="00000500000000000000" charset="-122"/>
              </a:rPr>
              <a:t>提交</a:t>
            </a:r>
            <a:endParaRPr lang="zh-CN" altLang="en-US" sz="1000" b="1" spc="150" dirty="0">
              <a:latin typeface="Arial" panose="020B0604020202020204" pitchFamily="34" charset="0"/>
              <a:ea typeface="微软雅黑" panose="020B0503020204020204" charset="-122"/>
              <a:sym typeface="MiSans Normal" panose="00000500000000000000" charset="-122"/>
            </a:endParaRPr>
          </a:p>
        </p:txBody>
      </p:sp>
      <p:sp>
        <p:nvSpPr>
          <p:cNvPr id="381" name="平行四边形 380"/>
          <p:cNvSpPr/>
          <p:nvPr>
            <p:custDataLst>
              <p:tags r:id="rId22"/>
            </p:custDataLst>
          </p:nvPr>
        </p:nvSpPr>
        <p:spPr>
          <a:xfrm>
            <a:off x="2403444" y="3261179"/>
            <a:ext cx="179995" cy="245212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382" name="平行四边形 381"/>
          <p:cNvSpPr/>
          <p:nvPr>
            <p:custDataLst>
              <p:tags r:id="rId23"/>
            </p:custDataLst>
          </p:nvPr>
        </p:nvSpPr>
        <p:spPr>
          <a:xfrm>
            <a:off x="2770218" y="3261179"/>
            <a:ext cx="179995" cy="245212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383" name="平行四边形 382"/>
          <p:cNvSpPr/>
          <p:nvPr>
            <p:custDataLst>
              <p:tags r:id="rId24"/>
            </p:custDataLst>
          </p:nvPr>
        </p:nvSpPr>
        <p:spPr>
          <a:xfrm>
            <a:off x="3136472" y="3261179"/>
            <a:ext cx="179995" cy="245212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385" name="椭圆 384"/>
          <p:cNvSpPr/>
          <p:nvPr>
            <p:custDataLst>
              <p:tags r:id="rId25"/>
            </p:custDataLst>
          </p:nvPr>
        </p:nvSpPr>
        <p:spPr>
          <a:xfrm>
            <a:off x="3611245" y="3640997"/>
            <a:ext cx="315123" cy="31512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386" name="椭圆 385"/>
          <p:cNvSpPr/>
          <p:nvPr>
            <p:custDataLst>
              <p:tags r:id="rId26"/>
            </p:custDataLst>
          </p:nvPr>
        </p:nvSpPr>
        <p:spPr>
          <a:xfrm>
            <a:off x="3635766" y="3665519"/>
            <a:ext cx="266082" cy="26608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388" name="序号"/>
          <p:cNvSpPr txBox="1"/>
          <p:nvPr>
            <p:custDataLst>
              <p:tags r:id="rId27"/>
            </p:custDataLst>
          </p:nvPr>
        </p:nvSpPr>
        <p:spPr>
          <a:xfrm>
            <a:off x="2439444" y="3261700"/>
            <a:ext cx="932850" cy="20921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 fontScale="85000" lnSpcReduction="10000"/>
          </a:bodyPr>
          <a:lstStyle/>
          <a:p>
            <a:pPr lvl="0" algn="ctr">
              <a:lnSpc>
                <a:spcPct val="130000"/>
              </a:lnSpc>
              <a:buClrTx/>
              <a:buSzTx/>
              <a:buFontTx/>
            </a:pPr>
            <a:r>
              <a:rPr lang="en-US" altLang="zh-CN" sz="1350" b="1" spc="15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MiSans Normal" panose="00000500000000000000" charset="-122"/>
              </a:rPr>
              <a:t>02</a:t>
            </a:r>
            <a:endParaRPr lang="en-US" altLang="zh-CN" sz="1350" b="1" spc="15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MiSans Normal" panose="00000500000000000000" charset="-122"/>
            </a:endParaRPr>
          </a:p>
        </p:txBody>
      </p:sp>
      <p:pic>
        <p:nvPicPr>
          <p:cNvPr id="324" name="图片 323" descr="343439383331313b343532303032383bbfcdbba7b9dcc0ed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3696286" y="3719777"/>
            <a:ext cx="145040" cy="145040"/>
          </a:xfrm>
          <a:prstGeom prst="rect">
            <a:avLst/>
          </a:prstGeom>
        </p:spPr>
      </p:pic>
      <p:pic>
        <p:nvPicPr>
          <p:cNvPr id="467" name="图形 2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8"/>
          <a:stretch>
            <a:fillRect/>
          </a:stretch>
        </p:blipFill>
        <p:spPr>
          <a:xfrm flipH="1">
            <a:off x="4447574" y="4115768"/>
            <a:ext cx="1433186" cy="629204"/>
          </a:xfrm>
          <a:prstGeom prst="rect">
            <a:avLst/>
          </a:prstGeom>
        </p:spPr>
      </p:pic>
      <p:sp>
        <p:nvSpPr>
          <p:cNvPr id="468" name="标题"/>
          <p:cNvSpPr txBox="1"/>
          <p:nvPr>
            <p:custDataLst>
              <p:tags r:id="rId31"/>
            </p:custDataLst>
          </p:nvPr>
        </p:nvSpPr>
        <p:spPr>
          <a:xfrm flipH="1">
            <a:off x="4834868" y="4131419"/>
            <a:ext cx="1197191" cy="786765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53816" rtlCol="0" anchor="ctr" anchorCtr="0">
            <a:normAutofit fontScale="90000"/>
          </a:bodyPr>
          <a:lstStyle/>
          <a:p>
            <a:pPr indent="0" algn="ctr" fontAlgn="auto">
              <a:lnSpc>
                <a:spcPct val="130000"/>
              </a:lnSpc>
            </a:pPr>
            <a:r>
              <a:rPr lang="zh-CN" altLang="en-US" sz="1350" b="1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MiSans Normal" panose="00000500000000000000" charset="-122"/>
              </a:rPr>
              <a:t>维修费</a:t>
            </a:r>
            <a:r>
              <a:rPr lang="en-US" altLang="zh-CN" sz="1350" b="1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MiSans Normal" panose="00000500000000000000" charset="-122"/>
              </a:rPr>
              <a:t>2</a:t>
            </a:r>
            <a:r>
              <a:rPr lang="zh-CN" altLang="en-US" sz="1350" b="1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MiSans Normal" panose="00000500000000000000" charset="-122"/>
              </a:rPr>
              <a:t>万</a:t>
            </a:r>
            <a:r>
              <a:rPr lang="en-US" altLang="zh-CN" sz="1350" b="1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MiSans Normal" panose="00000500000000000000" charset="-122"/>
              </a:rPr>
              <a:t>-50</a:t>
            </a:r>
            <a:r>
              <a:rPr lang="zh-CN" altLang="en-US" sz="1350" b="1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MiSans Normal" panose="00000500000000000000" charset="-122"/>
              </a:rPr>
              <a:t>万（不含）之间</a:t>
            </a:r>
            <a:endParaRPr lang="zh-CN" altLang="en-US" sz="1350" b="1" spc="15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sym typeface="MiSans Normal" panose="00000500000000000000" charset="-122"/>
            </a:endParaRPr>
          </a:p>
        </p:txBody>
      </p:sp>
      <p:sp>
        <p:nvSpPr>
          <p:cNvPr id="469" name="平行四边形 468"/>
          <p:cNvSpPr/>
          <p:nvPr>
            <p:custDataLst>
              <p:tags r:id="rId32"/>
            </p:custDataLst>
          </p:nvPr>
        </p:nvSpPr>
        <p:spPr>
          <a:xfrm flipH="1">
            <a:off x="5650678" y="3883078"/>
            <a:ext cx="179995" cy="245212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70" name="平行四边形 469"/>
          <p:cNvSpPr/>
          <p:nvPr>
            <p:custDataLst>
              <p:tags r:id="rId33"/>
            </p:custDataLst>
          </p:nvPr>
        </p:nvSpPr>
        <p:spPr>
          <a:xfrm flipH="1">
            <a:off x="5283903" y="3883078"/>
            <a:ext cx="179995" cy="245212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71" name="平行四边形 470"/>
          <p:cNvSpPr/>
          <p:nvPr>
            <p:custDataLst>
              <p:tags r:id="rId34"/>
            </p:custDataLst>
          </p:nvPr>
        </p:nvSpPr>
        <p:spPr>
          <a:xfrm flipH="1">
            <a:off x="4917651" y="3883078"/>
            <a:ext cx="179995" cy="245212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73" name="椭圆 472"/>
          <p:cNvSpPr/>
          <p:nvPr>
            <p:custDataLst>
              <p:tags r:id="rId35"/>
            </p:custDataLst>
          </p:nvPr>
        </p:nvSpPr>
        <p:spPr>
          <a:xfrm flipH="1">
            <a:off x="4288969" y="4262896"/>
            <a:ext cx="315123" cy="31512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74" name="椭圆 473"/>
          <p:cNvSpPr/>
          <p:nvPr>
            <p:custDataLst>
              <p:tags r:id="rId36"/>
            </p:custDataLst>
          </p:nvPr>
        </p:nvSpPr>
        <p:spPr>
          <a:xfrm flipH="1">
            <a:off x="4313491" y="4287418"/>
            <a:ext cx="266082" cy="26608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75" name="序号"/>
          <p:cNvSpPr txBox="1"/>
          <p:nvPr>
            <p:custDataLst>
              <p:tags r:id="rId37"/>
            </p:custDataLst>
          </p:nvPr>
        </p:nvSpPr>
        <p:spPr>
          <a:xfrm flipH="1">
            <a:off x="4861824" y="3883599"/>
            <a:ext cx="932850" cy="20921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 fontScale="85000" lnSpcReduction="10000"/>
          </a:bodyPr>
          <a:lstStyle/>
          <a:p>
            <a:pPr lvl="0" algn="ctr">
              <a:lnSpc>
                <a:spcPct val="130000"/>
              </a:lnSpc>
              <a:buClrTx/>
              <a:buSzTx/>
              <a:buFontTx/>
            </a:pPr>
            <a:r>
              <a:rPr lang="en-US" altLang="zh-CN" sz="1350" b="1" spc="15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MiSans Normal" panose="00000500000000000000" charset="-122"/>
              </a:rPr>
              <a:t>04</a:t>
            </a:r>
            <a:endParaRPr lang="en-US" altLang="zh-CN" sz="1350" b="1" spc="15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MiSans Normal" panose="00000500000000000000" charset="-122"/>
            </a:endParaRPr>
          </a:p>
        </p:txBody>
      </p:sp>
      <p:pic>
        <p:nvPicPr>
          <p:cNvPr id="325" name="图片 324" descr="343439383331313b343532303032373bbfcdbba7b5b5b0b8"/>
          <p:cNvPicPr>
            <a:picLocks noChangeAspect="1"/>
          </p:cNvPicPr>
          <p:nvPr>
            <p:custDataLst>
              <p:tags r:id="rId38"/>
            </p:custDataLst>
          </p:nvPr>
        </p:nvPicPr>
        <p:blipFill>
          <a:blip r:embed="rId39"/>
          <a:stretch>
            <a:fillRect/>
          </a:stretch>
        </p:blipFill>
        <p:spPr>
          <a:xfrm>
            <a:off x="4384444" y="4356285"/>
            <a:ext cx="124172" cy="124172"/>
          </a:xfrm>
          <a:prstGeom prst="rect">
            <a:avLst/>
          </a:prstGeom>
        </p:spPr>
      </p:pic>
      <p:sp>
        <p:nvSpPr>
          <p:cNvPr id="478" name="任意多边形 477"/>
          <p:cNvSpPr/>
          <p:nvPr>
            <p:custDataLst>
              <p:tags r:id="rId40"/>
            </p:custDataLst>
          </p:nvPr>
        </p:nvSpPr>
        <p:spPr>
          <a:xfrm>
            <a:off x="6898128" y="2251636"/>
            <a:ext cx="101216" cy="178952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94" h="343">
                <a:moveTo>
                  <a:pt x="171" y="0"/>
                </a:moveTo>
                <a:lnTo>
                  <a:pt x="172" y="0"/>
                </a:lnTo>
                <a:lnTo>
                  <a:pt x="180" y="0"/>
                </a:lnTo>
                <a:lnTo>
                  <a:pt x="181" y="0"/>
                </a:lnTo>
                <a:lnTo>
                  <a:pt x="189" y="1"/>
                </a:lnTo>
                <a:lnTo>
                  <a:pt x="194" y="2"/>
                </a:lnTo>
                <a:lnTo>
                  <a:pt x="194" y="194"/>
                </a:lnTo>
                <a:lnTo>
                  <a:pt x="194" y="341"/>
                </a:lnTo>
                <a:lnTo>
                  <a:pt x="189" y="342"/>
                </a:lnTo>
                <a:cubicBezTo>
                  <a:pt x="183" y="343"/>
                  <a:pt x="177" y="343"/>
                  <a:pt x="171" y="343"/>
                </a:cubicBezTo>
                <a:cubicBezTo>
                  <a:pt x="102" y="343"/>
                  <a:pt x="43" y="302"/>
                  <a:pt x="16" y="244"/>
                </a:cubicBezTo>
                <a:lnTo>
                  <a:pt x="15" y="241"/>
                </a:lnTo>
                <a:lnTo>
                  <a:pt x="14" y="239"/>
                </a:lnTo>
                <a:cubicBezTo>
                  <a:pt x="10" y="231"/>
                  <a:pt x="6" y="222"/>
                  <a:pt x="4" y="213"/>
                </a:cubicBezTo>
                <a:lnTo>
                  <a:pt x="2" y="204"/>
                </a:lnTo>
                <a:lnTo>
                  <a:pt x="0" y="204"/>
                </a:lnTo>
                <a:lnTo>
                  <a:pt x="0" y="180"/>
                </a:lnTo>
                <a:lnTo>
                  <a:pt x="0" y="177"/>
                </a:lnTo>
                <a:lnTo>
                  <a:pt x="0" y="172"/>
                </a:lnTo>
                <a:cubicBezTo>
                  <a:pt x="0" y="163"/>
                  <a:pt x="1" y="154"/>
                  <a:pt x="2" y="145"/>
                </a:cubicBezTo>
                <a:lnTo>
                  <a:pt x="3" y="137"/>
                </a:lnTo>
                <a:cubicBezTo>
                  <a:pt x="19" y="58"/>
                  <a:pt x="88" y="0"/>
                  <a:pt x="171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79" name="任意多边形 478"/>
          <p:cNvSpPr/>
          <p:nvPr>
            <p:custDataLst>
              <p:tags r:id="rId41"/>
            </p:custDataLst>
          </p:nvPr>
        </p:nvSpPr>
        <p:spPr>
          <a:xfrm>
            <a:off x="6899172" y="2016859"/>
            <a:ext cx="1289189" cy="323471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420" h="620">
                <a:moveTo>
                  <a:pt x="225" y="0"/>
                </a:moveTo>
                <a:lnTo>
                  <a:pt x="2195" y="0"/>
                </a:lnTo>
                <a:cubicBezTo>
                  <a:pt x="2319" y="0"/>
                  <a:pt x="2420" y="101"/>
                  <a:pt x="2420" y="225"/>
                </a:cubicBezTo>
                <a:cubicBezTo>
                  <a:pt x="2420" y="349"/>
                  <a:pt x="2319" y="450"/>
                  <a:pt x="2195" y="450"/>
                </a:cubicBezTo>
                <a:lnTo>
                  <a:pt x="629" y="450"/>
                </a:lnTo>
                <a:lnTo>
                  <a:pt x="629" y="448"/>
                </a:lnTo>
                <a:lnTo>
                  <a:pt x="181" y="448"/>
                </a:lnTo>
                <a:lnTo>
                  <a:pt x="180" y="448"/>
                </a:lnTo>
                <a:lnTo>
                  <a:pt x="172" y="448"/>
                </a:lnTo>
                <a:lnTo>
                  <a:pt x="171" y="448"/>
                </a:lnTo>
                <a:cubicBezTo>
                  <a:pt x="88" y="448"/>
                  <a:pt x="19" y="506"/>
                  <a:pt x="3" y="585"/>
                </a:cubicBezTo>
                <a:lnTo>
                  <a:pt x="2" y="593"/>
                </a:lnTo>
                <a:cubicBezTo>
                  <a:pt x="1" y="602"/>
                  <a:pt x="0" y="611"/>
                  <a:pt x="0" y="620"/>
                </a:cubicBezTo>
                <a:lnTo>
                  <a:pt x="0" y="225"/>
                </a:lnTo>
                <a:lnTo>
                  <a:pt x="0" y="202"/>
                </a:lnTo>
                <a:lnTo>
                  <a:pt x="1" y="202"/>
                </a:lnTo>
                <a:lnTo>
                  <a:pt x="1" y="202"/>
                </a:lnTo>
                <a:cubicBezTo>
                  <a:pt x="13" y="89"/>
                  <a:pt x="109" y="0"/>
                  <a:pt x="225" y="0"/>
                </a:cubicBezTo>
                <a:close/>
              </a:path>
            </a:pathLst>
          </a:custGeom>
          <a:solidFill>
            <a:schemeClr val="accent1"/>
          </a:solidFill>
          <a:ln w="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pic>
        <p:nvPicPr>
          <p:cNvPr id="480" name="图形 2"/>
          <p:cNvPicPr>
            <a:picLocks noChangeAspect="1"/>
          </p:cNvPicPr>
          <p:nvPr>
            <p:custDataLst>
              <p:tags r:id="rId4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994646" y="2250072"/>
            <a:ext cx="1433186" cy="629204"/>
          </a:xfrm>
          <a:prstGeom prst="rect">
            <a:avLst/>
          </a:prstGeom>
        </p:spPr>
      </p:pic>
      <p:sp>
        <p:nvSpPr>
          <p:cNvPr id="481" name="标题"/>
          <p:cNvSpPr txBox="1"/>
          <p:nvPr>
            <p:custDataLst>
              <p:tags r:id="rId43"/>
            </p:custDataLst>
          </p:nvPr>
        </p:nvSpPr>
        <p:spPr>
          <a:xfrm>
            <a:off x="7062211" y="2266027"/>
            <a:ext cx="987109" cy="559206"/>
          </a:xfrm>
          <a:prstGeom prst="rect">
            <a:avLst/>
          </a:prstGeom>
          <a:noFill/>
        </p:spPr>
        <p:txBody>
          <a:bodyPr wrap="square" lIns="0" tIns="0" rIns="0" bIns="53816" rtlCol="0" anchor="ctr" anchorCtr="0">
            <a:normAutofit fontScale="90000"/>
          </a:bodyPr>
          <a:lstStyle/>
          <a:p>
            <a:pPr indent="0" algn="ctr" fontAlgn="auto">
              <a:lnSpc>
                <a:spcPct val="130000"/>
              </a:lnSpc>
            </a:pPr>
            <a:r>
              <a:rPr lang="zh-CN" altLang="en-US" sz="1350" b="1" spc="150" dirty="0">
                <a:latin typeface="Arial" panose="020B0604020202020204" pitchFamily="34" charset="0"/>
                <a:ea typeface="微软雅黑" panose="020B0503020204020204" charset="-122"/>
                <a:sym typeface="MiSans Normal" panose="00000500000000000000" charset="-122"/>
              </a:rPr>
              <a:t>部门负责人审批</a:t>
            </a:r>
            <a:endParaRPr lang="zh-CN" altLang="en-US" sz="1350" b="1" spc="150" dirty="0">
              <a:latin typeface="Arial" panose="020B0604020202020204" pitchFamily="34" charset="0"/>
              <a:ea typeface="微软雅黑" panose="020B0503020204020204" charset="-122"/>
              <a:sym typeface="MiSans Normal" panose="00000500000000000000" charset="-122"/>
            </a:endParaRPr>
          </a:p>
        </p:txBody>
      </p:sp>
      <p:sp>
        <p:nvSpPr>
          <p:cNvPr id="482" name="平行四边形 481"/>
          <p:cNvSpPr/>
          <p:nvPr>
            <p:custDataLst>
              <p:tags r:id="rId44"/>
            </p:custDataLst>
          </p:nvPr>
        </p:nvSpPr>
        <p:spPr>
          <a:xfrm>
            <a:off x="7044733" y="2017381"/>
            <a:ext cx="179995" cy="245212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83" name="平行四边形 482"/>
          <p:cNvSpPr/>
          <p:nvPr>
            <p:custDataLst>
              <p:tags r:id="rId45"/>
            </p:custDataLst>
          </p:nvPr>
        </p:nvSpPr>
        <p:spPr>
          <a:xfrm>
            <a:off x="7411507" y="2017381"/>
            <a:ext cx="179995" cy="245212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84" name="平行四边形 483"/>
          <p:cNvSpPr/>
          <p:nvPr>
            <p:custDataLst>
              <p:tags r:id="rId46"/>
            </p:custDataLst>
          </p:nvPr>
        </p:nvSpPr>
        <p:spPr>
          <a:xfrm>
            <a:off x="7777761" y="2017381"/>
            <a:ext cx="179995" cy="245212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86" name="椭圆 485"/>
          <p:cNvSpPr/>
          <p:nvPr>
            <p:custDataLst>
              <p:tags r:id="rId47"/>
            </p:custDataLst>
          </p:nvPr>
        </p:nvSpPr>
        <p:spPr>
          <a:xfrm>
            <a:off x="8279924" y="2397198"/>
            <a:ext cx="315123" cy="31512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87" name="椭圆 486"/>
          <p:cNvSpPr/>
          <p:nvPr>
            <p:custDataLst>
              <p:tags r:id="rId48"/>
            </p:custDataLst>
          </p:nvPr>
        </p:nvSpPr>
        <p:spPr>
          <a:xfrm>
            <a:off x="8304445" y="2421720"/>
            <a:ext cx="266082" cy="26608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89" name="序号"/>
          <p:cNvSpPr txBox="1"/>
          <p:nvPr>
            <p:custDataLst>
              <p:tags r:id="rId49"/>
            </p:custDataLst>
          </p:nvPr>
        </p:nvSpPr>
        <p:spPr>
          <a:xfrm>
            <a:off x="7089342" y="2017901"/>
            <a:ext cx="932850" cy="20921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 fontScale="85000" lnSpcReduction="10000"/>
          </a:bodyPr>
          <a:lstStyle/>
          <a:p>
            <a:pPr lvl="0" algn="ctr">
              <a:lnSpc>
                <a:spcPct val="130000"/>
              </a:lnSpc>
              <a:buClrTx/>
              <a:buSzTx/>
              <a:buFontTx/>
            </a:pPr>
            <a:r>
              <a:rPr lang="en-US" altLang="zh-CN" sz="1350" b="1" spc="15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MiSans Normal" panose="00000500000000000000" charset="-122"/>
              </a:rPr>
              <a:t>04</a:t>
            </a:r>
            <a:endParaRPr lang="en-US" altLang="zh-CN" sz="1350" b="1" spc="15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MiSans Normal" panose="00000500000000000000" charset="-122"/>
            </a:endParaRPr>
          </a:p>
        </p:txBody>
      </p:sp>
      <p:pic>
        <p:nvPicPr>
          <p:cNvPr id="326" name="图片 325" descr="343435383037343b343532333835313bc7e5b5a5"/>
          <p:cNvPicPr>
            <a:picLocks noChangeAspect="1"/>
          </p:cNvPicPr>
          <p:nvPr>
            <p:custDataLst>
              <p:tags r:id="rId50"/>
            </p:custDataLst>
          </p:nvPr>
        </p:nvPicPr>
        <p:blipFill>
          <a:blip r:embed="rId51"/>
          <a:stretch>
            <a:fillRect/>
          </a:stretch>
        </p:blipFill>
        <p:spPr>
          <a:xfrm flipH="1">
            <a:off x="8375398" y="2492675"/>
            <a:ext cx="124172" cy="124172"/>
          </a:xfrm>
          <a:prstGeom prst="rect">
            <a:avLst/>
          </a:prstGeom>
        </p:spPr>
      </p:pic>
      <p:pic>
        <p:nvPicPr>
          <p:cNvPr id="392" name="图形 2"/>
          <p:cNvPicPr>
            <a:picLocks noChangeAspect="1"/>
          </p:cNvPicPr>
          <p:nvPr>
            <p:custDataLst>
              <p:tags r:id="rId5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353359" y="4737667"/>
            <a:ext cx="1433186" cy="629204"/>
          </a:xfrm>
          <a:prstGeom prst="rect">
            <a:avLst/>
          </a:prstGeom>
        </p:spPr>
      </p:pic>
      <p:sp>
        <p:nvSpPr>
          <p:cNvPr id="393" name="标题"/>
          <p:cNvSpPr txBox="1"/>
          <p:nvPr>
            <p:custDataLst>
              <p:tags r:id="rId53"/>
            </p:custDataLst>
          </p:nvPr>
        </p:nvSpPr>
        <p:spPr>
          <a:xfrm>
            <a:off x="2357707" y="4753318"/>
            <a:ext cx="1042064" cy="74015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53816" rtlCol="0" anchor="ctr" anchorCtr="0">
            <a:normAutofit fontScale="90000"/>
          </a:bodyPr>
          <a:lstStyle/>
          <a:p>
            <a:pPr indent="0" algn="ctr" fontAlgn="auto">
              <a:lnSpc>
                <a:spcPct val="130000"/>
              </a:lnSpc>
            </a:pPr>
            <a:r>
              <a:rPr lang="zh-CN" altLang="en-US" sz="1350" b="1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MiSans Normal" panose="00000500000000000000" charset="-122"/>
              </a:rPr>
              <a:t>维修费</a:t>
            </a:r>
            <a:r>
              <a:rPr lang="en-US" altLang="zh-CN" sz="1350" b="1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MiSans Normal" panose="00000500000000000000" charset="-122"/>
              </a:rPr>
              <a:t>2</a:t>
            </a:r>
            <a:r>
              <a:rPr lang="zh-CN" altLang="en-US" sz="1350" b="1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MiSans Normal" panose="00000500000000000000" charset="-122"/>
              </a:rPr>
              <a:t>万以下流程结束</a:t>
            </a:r>
            <a:endParaRPr lang="zh-CN" altLang="en-US" sz="1350" b="1" spc="15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sym typeface="MiSans Normal" panose="00000500000000000000" charset="-122"/>
            </a:endParaRPr>
          </a:p>
        </p:txBody>
      </p:sp>
      <p:sp>
        <p:nvSpPr>
          <p:cNvPr id="394" name="平行四边形 393"/>
          <p:cNvSpPr/>
          <p:nvPr>
            <p:custDataLst>
              <p:tags r:id="rId54"/>
            </p:custDataLst>
          </p:nvPr>
        </p:nvSpPr>
        <p:spPr>
          <a:xfrm>
            <a:off x="2403444" y="4504977"/>
            <a:ext cx="179995" cy="245212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395" name="平行四边形 394"/>
          <p:cNvSpPr/>
          <p:nvPr>
            <p:custDataLst>
              <p:tags r:id="rId55"/>
            </p:custDataLst>
          </p:nvPr>
        </p:nvSpPr>
        <p:spPr>
          <a:xfrm>
            <a:off x="2770218" y="4504977"/>
            <a:ext cx="179995" cy="245212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396" name="平行四边形 395"/>
          <p:cNvSpPr/>
          <p:nvPr>
            <p:custDataLst>
              <p:tags r:id="rId56"/>
            </p:custDataLst>
          </p:nvPr>
        </p:nvSpPr>
        <p:spPr>
          <a:xfrm>
            <a:off x="3136472" y="4504977"/>
            <a:ext cx="179995" cy="245212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398" name="椭圆 397"/>
          <p:cNvSpPr/>
          <p:nvPr>
            <p:custDataLst>
              <p:tags r:id="rId57"/>
            </p:custDataLst>
          </p:nvPr>
        </p:nvSpPr>
        <p:spPr>
          <a:xfrm>
            <a:off x="3611245" y="4884795"/>
            <a:ext cx="315123" cy="31512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399" name="椭圆 398"/>
          <p:cNvSpPr/>
          <p:nvPr>
            <p:custDataLst>
              <p:tags r:id="rId58"/>
            </p:custDataLst>
          </p:nvPr>
        </p:nvSpPr>
        <p:spPr>
          <a:xfrm>
            <a:off x="3635766" y="4909317"/>
            <a:ext cx="266082" cy="26608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00" name="序号"/>
          <p:cNvSpPr txBox="1"/>
          <p:nvPr>
            <p:custDataLst>
              <p:tags r:id="rId59"/>
            </p:custDataLst>
          </p:nvPr>
        </p:nvSpPr>
        <p:spPr>
          <a:xfrm>
            <a:off x="2439444" y="4505498"/>
            <a:ext cx="932850" cy="20921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 fontScale="85000" lnSpcReduction="10000"/>
          </a:bodyPr>
          <a:lstStyle/>
          <a:p>
            <a:pPr lvl="0" algn="ctr">
              <a:lnSpc>
                <a:spcPct val="130000"/>
              </a:lnSpc>
              <a:buClrTx/>
              <a:buSzTx/>
              <a:buFontTx/>
            </a:pPr>
            <a:r>
              <a:rPr lang="en-US" altLang="zh-CN" sz="1350" b="1" spc="15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MiSans Normal" panose="00000500000000000000" charset="-122"/>
              </a:rPr>
              <a:t>03</a:t>
            </a:r>
            <a:endParaRPr lang="en-US" altLang="zh-CN" sz="1350" b="1" spc="15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MiSans Normal" panose="00000500000000000000" charset="-122"/>
            </a:endParaRPr>
          </a:p>
        </p:txBody>
      </p:sp>
      <p:pic>
        <p:nvPicPr>
          <p:cNvPr id="328" name="图片 327" descr="343439383331313b343532303032353bc9ccb3c7"/>
          <p:cNvPicPr>
            <a:picLocks noChangeAspect="1"/>
          </p:cNvPicPr>
          <p:nvPr>
            <p:custDataLst>
              <p:tags r:id="rId60"/>
            </p:custDataLst>
          </p:nvPr>
        </p:nvPicPr>
        <p:blipFill>
          <a:blip r:embed="rId61"/>
          <a:stretch>
            <a:fillRect/>
          </a:stretch>
        </p:blipFill>
        <p:spPr>
          <a:xfrm>
            <a:off x="3706721" y="4975053"/>
            <a:ext cx="124172" cy="124172"/>
          </a:xfrm>
          <a:prstGeom prst="rect">
            <a:avLst/>
          </a:prstGeom>
        </p:spPr>
      </p:pic>
      <p:sp>
        <p:nvSpPr>
          <p:cNvPr id="432" name="任意多边形 431"/>
          <p:cNvSpPr/>
          <p:nvPr>
            <p:custDataLst>
              <p:tags r:id="rId62"/>
            </p:custDataLst>
          </p:nvPr>
        </p:nvSpPr>
        <p:spPr>
          <a:xfrm>
            <a:off x="6915345" y="3493347"/>
            <a:ext cx="101216" cy="178952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94" h="343">
                <a:moveTo>
                  <a:pt x="171" y="0"/>
                </a:moveTo>
                <a:lnTo>
                  <a:pt x="172" y="0"/>
                </a:lnTo>
                <a:lnTo>
                  <a:pt x="180" y="0"/>
                </a:lnTo>
                <a:lnTo>
                  <a:pt x="181" y="0"/>
                </a:lnTo>
                <a:lnTo>
                  <a:pt x="189" y="1"/>
                </a:lnTo>
                <a:lnTo>
                  <a:pt x="194" y="2"/>
                </a:lnTo>
                <a:lnTo>
                  <a:pt x="194" y="194"/>
                </a:lnTo>
                <a:lnTo>
                  <a:pt x="194" y="341"/>
                </a:lnTo>
                <a:lnTo>
                  <a:pt x="189" y="342"/>
                </a:lnTo>
                <a:cubicBezTo>
                  <a:pt x="183" y="343"/>
                  <a:pt x="177" y="343"/>
                  <a:pt x="171" y="343"/>
                </a:cubicBezTo>
                <a:cubicBezTo>
                  <a:pt x="102" y="343"/>
                  <a:pt x="43" y="302"/>
                  <a:pt x="16" y="244"/>
                </a:cubicBezTo>
                <a:lnTo>
                  <a:pt x="15" y="241"/>
                </a:lnTo>
                <a:lnTo>
                  <a:pt x="14" y="239"/>
                </a:lnTo>
                <a:cubicBezTo>
                  <a:pt x="10" y="231"/>
                  <a:pt x="6" y="222"/>
                  <a:pt x="4" y="213"/>
                </a:cubicBezTo>
                <a:lnTo>
                  <a:pt x="2" y="204"/>
                </a:lnTo>
                <a:lnTo>
                  <a:pt x="0" y="204"/>
                </a:lnTo>
                <a:lnTo>
                  <a:pt x="0" y="180"/>
                </a:lnTo>
                <a:lnTo>
                  <a:pt x="0" y="177"/>
                </a:lnTo>
                <a:lnTo>
                  <a:pt x="0" y="172"/>
                </a:lnTo>
                <a:cubicBezTo>
                  <a:pt x="0" y="163"/>
                  <a:pt x="1" y="154"/>
                  <a:pt x="2" y="145"/>
                </a:cubicBezTo>
                <a:lnTo>
                  <a:pt x="3" y="137"/>
                </a:lnTo>
                <a:cubicBezTo>
                  <a:pt x="19" y="58"/>
                  <a:pt x="88" y="0"/>
                  <a:pt x="171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33" name="任意多边形 432"/>
          <p:cNvSpPr/>
          <p:nvPr>
            <p:custDataLst>
              <p:tags r:id="rId63"/>
            </p:custDataLst>
          </p:nvPr>
        </p:nvSpPr>
        <p:spPr>
          <a:xfrm>
            <a:off x="6916389" y="3258571"/>
            <a:ext cx="1289189" cy="323471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420" h="620">
                <a:moveTo>
                  <a:pt x="225" y="0"/>
                </a:moveTo>
                <a:lnTo>
                  <a:pt x="2195" y="0"/>
                </a:lnTo>
                <a:cubicBezTo>
                  <a:pt x="2319" y="0"/>
                  <a:pt x="2420" y="101"/>
                  <a:pt x="2420" y="225"/>
                </a:cubicBezTo>
                <a:cubicBezTo>
                  <a:pt x="2420" y="349"/>
                  <a:pt x="2319" y="450"/>
                  <a:pt x="2195" y="450"/>
                </a:cubicBezTo>
                <a:lnTo>
                  <a:pt x="629" y="450"/>
                </a:lnTo>
                <a:lnTo>
                  <a:pt x="629" y="448"/>
                </a:lnTo>
                <a:lnTo>
                  <a:pt x="181" y="448"/>
                </a:lnTo>
                <a:lnTo>
                  <a:pt x="180" y="448"/>
                </a:lnTo>
                <a:lnTo>
                  <a:pt x="172" y="448"/>
                </a:lnTo>
                <a:lnTo>
                  <a:pt x="171" y="448"/>
                </a:lnTo>
                <a:cubicBezTo>
                  <a:pt x="88" y="448"/>
                  <a:pt x="19" y="506"/>
                  <a:pt x="3" y="585"/>
                </a:cubicBezTo>
                <a:lnTo>
                  <a:pt x="2" y="593"/>
                </a:lnTo>
                <a:cubicBezTo>
                  <a:pt x="1" y="602"/>
                  <a:pt x="0" y="611"/>
                  <a:pt x="0" y="620"/>
                </a:cubicBezTo>
                <a:lnTo>
                  <a:pt x="0" y="225"/>
                </a:lnTo>
                <a:lnTo>
                  <a:pt x="0" y="202"/>
                </a:lnTo>
                <a:lnTo>
                  <a:pt x="1" y="202"/>
                </a:lnTo>
                <a:lnTo>
                  <a:pt x="1" y="202"/>
                </a:lnTo>
                <a:cubicBezTo>
                  <a:pt x="13" y="89"/>
                  <a:pt x="109" y="0"/>
                  <a:pt x="225" y="0"/>
                </a:cubicBezTo>
                <a:close/>
              </a:path>
            </a:pathLst>
          </a:custGeom>
          <a:solidFill>
            <a:schemeClr val="accent1"/>
          </a:solidFill>
          <a:ln w="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pic>
        <p:nvPicPr>
          <p:cNvPr id="434" name="图形 2"/>
          <p:cNvPicPr>
            <a:picLocks noChangeAspect="1"/>
          </p:cNvPicPr>
          <p:nvPr>
            <p:custDataLst>
              <p:tags r:id="rId6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011864" y="3491784"/>
            <a:ext cx="1433186" cy="629204"/>
          </a:xfrm>
          <a:prstGeom prst="rect">
            <a:avLst/>
          </a:prstGeom>
        </p:spPr>
      </p:pic>
      <p:sp>
        <p:nvSpPr>
          <p:cNvPr id="435" name="标题"/>
          <p:cNvSpPr txBox="1"/>
          <p:nvPr>
            <p:custDataLst>
              <p:tags r:id="rId65"/>
            </p:custDataLst>
          </p:nvPr>
        </p:nvSpPr>
        <p:spPr>
          <a:xfrm>
            <a:off x="7062211" y="3507738"/>
            <a:ext cx="987109" cy="559206"/>
          </a:xfrm>
          <a:prstGeom prst="rect">
            <a:avLst/>
          </a:prstGeom>
          <a:noFill/>
        </p:spPr>
        <p:txBody>
          <a:bodyPr wrap="square" lIns="0" tIns="0" rIns="0" bIns="53816" rtlCol="0" anchor="ctr" anchorCtr="0">
            <a:normAutofit fontScale="90000"/>
          </a:bodyPr>
          <a:lstStyle/>
          <a:p>
            <a:pPr indent="0" algn="ctr" fontAlgn="auto">
              <a:lnSpc>
                <a:spcPct val="130000"/>
              </a:lnSpc>
            </a:pPr>
            <a:r>
              <a:rPr lang="zh-CN" altLang="en-US" sz="1350" b="1" spc="150" dirty="0">
                <a:latin typeface="Arial" panose="020B0604020202020204" pitchFamily="34" charset="0"/>
                <a:ea typeface="微软雅黑" panose="020B0503020204020204" charset="-122"/>
                <a:sym typeface="MiSans Normal" panose="00000500000000000000" charset="-122"/>
              </a:rPr>
              <a:t>维修登记流程结束</a:t>
            </a:r>
            <a:endParaRPr lang="zh-CN" altLang="en-US" sz="1350" b="1" spc="150" dirty="0">
              <a:latin typeface="Arial" panose="020B0604020202020204" pitchFamily="34" charset="0"/>
              <a:ea typeface="微软雅黑" panose="020B0503020204020204" charset="-122"/>
              <a:sym typeface="MiSans Normal" panose="00000500000000000000" charset="-122"/>
            </a:endParaRPr>
          </a:p>
        </p:txBody>
      </p:sp>
      <p:sp>
        <p:nvSpPr>
          <p:cNvPr id="436" name="平行四边形 435"/>
          <p:cNvSpPr/>
          <p:nvPr>
            <p:custDataLst>
              <p:tags r:id="rId66"/>
            </p:custDataLst>
          </p:nvPr>
        </p:nvSpPr>
        <p:spPr>
          <a:xfrm>
            <a:off x="7061950" y="3259091"/>
            <a:ext cx="179995" cy="245212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37" name="平行四边形 436"/>
          <p:cNvSpPr/>
          <p:nvPr>
            <p:custDataLst>
              <p:tags r:id="rId67"/>
            </p:custDataLst>
          </p:nvPr>
        </p:nvSpPr>
        <p:spPr>
          <a:xfrm>
            <a:off x="7428723" y="3259091"/>
            <a:ext cx="179995" cy="245212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38" name="平行四边形 437"/>
          <p:cNvSpPr/>
          <p:nvPr>
            <p:custDataLst>
              <p:tags r:id="rId68"/>
            </p:custDataLst>
          </p:nvPr>
        </p:nvSpPr>
        <p:spPr>
          <a:xfrm>
            <a:off x="7794977" y="3259091"/>
            <a:ext cx="179995" cy="245212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40" name="椭圆 439"/>
          <p:cNvSpPr/>
          <p:nvPr>
            <p:custDataLst>
              <p:tags r:id="rId69"/>
            </p:custDataLst>
          </p:nvPr>
        </p:nvSpPr>
        <p:spPr>
          <a:xfrm>
            <a:off x="8279924" y="3638910"/>
            <a:ext cx="315123" cy="31512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41" name="椭圆 440"/>
          <p:cNvSpPr/>
          <p:nvPr>
            <p:custDataLst>
              <p:tags r:id="rId70"/>
            </p:custDataLst>
          </p:nvPr>
        </p:nvSpPr>
        <p:spPr>
          <a:xfrm>
            <a:off x="8304445" y="3663430"/>
            <a:ext cx="266082" cy="26608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43" name="序号"/>
          <p:cNvSpPr txBox="1"/>
          <p:nvPr>
            <p:custDataLst>
              <p:tags r:id="rId71"/>
            </p:custDataLst>
          </p:nvPr>
        </p:nvSpPr>
        <p:spPr>
          <a:xfrm>
            <a:off x="7089342" y="3259614"/>
            <a:ext cx="932850" cy="20921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 fontScale="85000" lnSpcReduction="10000"/>
          </a:bodyPr>
          <a:lstStyle/>
          <a:p>
            <a:pPr lvl="0" algn="ctr">
              <a:lnSpc>
                <a:spcPct val="130000"/>
              </a:lnSpc>
              <a:buClrTx/>
              <a:buSzTx/>
              <a:buFontTx/>
            </a:pPr>
            <a:r>
              <a:rPr lang="en-US" altLang="zh-CN" sz="1350" b="1" spc="15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MiSans Normal" panose="00000500000000000000" charset="-122"/>
              </a:rPr>
              <a:t>05</a:t>
            </a:r>
            <a:endParaRPr lang="en-US" altLang="zh-CN" sz="1350" b="1" spc="15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MiSans Normal" panose="00000500000000000000" charset="-122"/>
            </a:endParaRPr>
          </a:p>
        </p:txBody>
      </p:sp>
      <p:pic>
        <p:nvPicPr>
          <p:cNvPr id="329" name="图片 328" descr="32313539373438303b32313539373437383bc7aeb1d2"/>
          <p:cNvPicPr>
            <a:picLocks noChangeAspect="1"/>
          </p:cNvPicPr>
          <p:nvPr>
            <p:custDataLst>
              <p:tags r:id="rId72"/>
            </p:custDataLst>
          </p:nvPr>
        </p:nvPicPr>
        <p:blipFill>
          <a:blip r:embed="rId73"/>
          <a:stretch>
            <a:fillRect/>
          </a:stretch>
        </p:blipFill>
        <p:spPr>
          <a:xfrm>
            <a:off x="8375398" y="3728646"/>
            <a:ext cx="124172" cy="124172"/>
          </a:xfrm>
          <a:prstGeom prst="rect">
            <a:avLst/>
          </a:prstGeom>
        </p:spPr>
      </p:pic>
      <p:pic>
        <p:nvPicPr>
          <p:cNvPr id="407" name="图形 2"/>
          <p:cNvPicPr>
            <a:picLocks noChangeAspect="1"/>
          </p:cNvPicPr>
          <p:nvPr>
            <p:custDataLst>
              <p:tags r:id="rId7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011864" y="4733494"/>
            <a:ext cx="1433186" cy="629204"/>
          </a:xfrm>
          <a:prstGeom prst="rect">
            <a:avLst/>
          </a:prstGeom>
        </p:spPr>
      </p:pic>
      <p:sp>
        <p:nvSpPr>
          <p:cNvPr id="408" name="标题"/>
          <p:cNvSpPr txBox="1"/>
          <p:nvPr>
            <p:custDataLst>
              <p:tags r:id="rId75"/>
            </p:custDataLst>
          </p:nvPr>
        </p:nvSpPr>
        <p:spPr>
          <a:xfrm>
            <a:off x="7062211" y="4749452"/>
            <a:ext cx="987109" cy="559206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53816" rtlCol="0" anchor="ctr" anchorCtr="0">
            <a:normAutofit fontScale="90000"/>
          </a:bodyPr>
          <a:lstStyle/>
          <a:p>
            <a:pPr indent="0" algn="ctr" fontAlgn="auto">
              <a:lnSpc>
                <a:spcPct val="130000"/>
              </a:lnSpc>
            </a:pPr>
            <a:r>
              <a:rPr lang="zh-CN" altLang="en-US" sz="1350" b="1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MiSans Normal" panose="00000500000000000000" charset="-122"/>
              </a:rPr>
              <a:t>维修费≥50万元</a:t>
            </a:r>
            <a:endParaRPr lang="zh-CN" altLang="en-US" sz="1350" b="1" spc="15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sym typeface="MiSans Normal" panose="00000500000000000000" charset="-122"/>
            </a:endParaRPr>
          </a:p>
        </p:txBody>
      </p:sp>
      <p:sp>
        <p:nvSpPr>
          <p:cNvPr id="409" name="平行四边形 408"/>
          <p:cNvSpPr/>
          <p:nvPr>
            <p:custDataLst>
              <p:tags r:id="rId76"/>
            </p:custDataLst>
          </p:nvPr>
        </p:nvSpPr>
        <p:spPr>
          <a:xfrm>
            <a:off x="7061950" y="4500804"/>
            <a:ext cx="179995" cy="245212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10" name="平行四边形 409"/>
          <p:cNvSpPr/>
          <p:nvPr>
            <p:custDataLst>
              <p:tags r:id="rId77"/>
            </p:custDataLst>
          </p:nvPr>
        </p:nvSpPr>
        <p:spPr>
          <a:xfrm>
            <a:off x="7428723" y="4500804"/>
            <a:ext cx="179995" cy="245212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11" name="平行四边形 410"/>
          <p:cNvSpPr/>
          <p:nvPr>
            <p:custDataLst>
              <p:tags r:id="rId78"/>
            </p:custDataLst>
          </p:nvPr>
        </p:nvSpPr>
        <p:spPr>
          <a:xfrm>
            <a:off x="7794977" y="4500804"/>
            <a:ext cx="179995" cy="245212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13" name="椭圆 412"/>
          <p:cNvSpPr/>
          <p:nvPr>
            <p:custDataLst>
              <p:tags r:id="rId79"/>
            </p:custDataLst>
          </p:nvPr>
        </p:nvSpPr>
        <p:spPr>
          <a:xfrm>
            <a:off x="8279924" y="4880621"/>
            <a:ext cx="315123" cy="31512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14" name="椭圆 413"/>
          <p:cNvSpPr/>
          <p:nvPr>
            <p:custDataLst>
              <p:tags r:id="rId80"/>
            </p:custDataLst>
          </p:nvPr>
        </p:nvSpPr>
        <p:spPr>
          <a:xfrm>
            <a:off x="8304445" y="4905142"/>
            <a:ext cx="266082" cy="26608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15" name="序号"/>
          <p:cNvSpPr txBox="1"/>
          <p:nvPr>
            <p:custDataLst>
              <p:tags r:id="rId81"/>
            </p:custDataLst>
          </p:nvPr>
        </p:nvSpPr>
        <p:spPr>
          <a:xfrm>
            <a:off x="7089342" y="4501326"/>
            <a:ext cx="932850" cy="20921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 fontScale="85000" lnSpcReduction="10000"/>
          </a:bodyPr>
          <a:lstStyle/>
          <a:p>
            <a:pPr lvl="0" algn="ctr">
              <a:lnSpc>
                <a:spcPct val="130000"/>
              </a:lnSpc>
              <a:buClrTx/>
              <a:buSzTx/>
              <a:buFontTx/>
            </a:pPr>
            <a:r>
              <a:rPr lang="en-US" altLang="zh-CN" sz="1350" b="1" spc="15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MiSans Normal" panose="00000500000000000000" charset="-122"/>
              </a:rPr>
              <a:t>08</a:t>
            </a:r>
            <a:endParaRPr lang="en-US" altLang="zh-CN" sz="1350" b="1" spc="15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MiSans Normal" panose="00000500000000000000" charset="-122"/>
            </a:endParaRPr>
          </a:p>
        </p:txBody>
      </p:sp>
      <p:pic>
        <p:nvPicPr>
          <p:cNvPr id="333" name="图片 332" descr="333639373138363b343435303739363bd2b5cef1bcbcc4dc"/>
          <p:cNvPicPr>
            <a:picLocks noChangeAspect="1"/>
          </p:cNvPicPr>
          <p:nvPr>
            <p:custDataLst>
              <p:tags r:id="rId82"/>
            </p:custDataLst>
          </p:nvPr>
        </p:nvPicPr>
        <p:blipFill>
          <a:blip r:embed="rId83"/>
          <a:stretch>
            <a:fillRect/>
          </a:stretch>
        </p:blipFill>
        <p:spPr>
          <a:xfrm>
            <a:off x="8372531" y="4973229"/>
            <a:ext cx="129911" cy="129911"/>
          </a:xfrm>
          <a:prstGeom prst="rect">
            <a:avLst/>
          </a:prstGeom>
        </p:spPr>
      </p:pic>
      <p:sp>
        <p:nvSpPr>
          <p:cNvPr id="509" name="任意多边形 508"/>
          <p:cNvSpPr/>
          <p:nvPr>
            <p:custDataLst>
              <p:tags r:id="rId84"/>
            </p:custDataLst>
          </p:nvPr>
        </p:nvSpPr>
        <p:spPr>
          <a:xfrm flipH="1">
            <a:off x="10545003" y="2872494"/>
            <a:ext cx="101216" cy="178952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94" h="343">
                <a:moveTo>
                  <a:pt x="171" y="0"/>
                </a:moveTo>
                <a:lnTo>
                  <a:pt x="172" y="0"/>
                </a:lnTo>
                <a:lnTo>
                  <a:pt x="180" y="0"/>
                </a:lnTo>
                <a:lnTo>
                  <a:pt x="181" y="0"/>
                </a:lnTo>
                <a:lnTo>
                  <a:pt x="189" y="1"/>
                </a:lnTo>
                <a:lnTo>
                  <a:pt x="194" y="2"/>
                </a:lnTo>
                <a:lnTo>
                  <a:pt x="194" y="194"/>
                </a:lnTo>
                <a:lnTo>
                  <a:pt x="194" y="341"/>
                </a:lnTo>
                <a:lnTo>
                  <a:pt x="189" y="342"/>
                </a:lnTo>
                <a:cubicBezTo>
                  <a:pt x="183" y="343"/>
                  <a:pt x="177" y="343"/>
                  <a:pt x="171" y="343"/>
                </a:cubicBezTo>
                <a:cubicBezTo>
                  <a:pt x="102" y="343"/>
                  <a:pt x="43" y="302"/>
                  <a:pt x="16" y="244"/>
                </a:cubicBezTo>
                <a:lnTo>
                  <a:pt x="15" y="241"/>
                </a:lnTo>
                <a:lnTo>
                  <a:pt x="14" y="239"/>
                </a:lnTo>
                <a:cubicBezTo>
                  <a:pt x="10" y="231"/>
                  <a:pt x="6" y="222"/>
                  <a:pt x="4" y="213"/>
                </a:cubicBezTo>
                <a:lnTo>
                  <a:pt x="2" y="204"/>
                </a:lnTo>
                <a:lnTo>
                  <a:pt x="0" y="204"/>
                </a:lnTo>
                <a:lnTo>
                  <a:pt x="0" y="180"/>
                </a:lnTo>
                <a:lnTo>
                  <a:pt x="0" y="177"/>
                </a:lnTo>
                <a:lnTo>
                  <a:pt x="0" y="172"/>
                </a:lnTo>
                <a:cubicBezTo>
                  <a:pt x="0" y="163"/>
                  <a:pt x="1" y="154"/>
                  <a:pt x="2" y="145"/>
                </a:cubicBezTo>
                <a:lnTo>
                  <a:pt x="3" y="137"/>
                </a:lnTo>
                <a:cubicBezTo>
                  <a:pt x="19" y="58"/>
                  <a:pt x="88" y="0"/>
                  <a:pt x="171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510" name="任意多边形 509"/>
          <p:cNvSpPr/>
          <p:nvPr>
            <p:custDataLst>
              <p:tags r:id="rId85"/>
            </p:custDataLst>
          </p:nvPr>
        </p:nvSpPr>
        <p:spPr>
          <a:xfrm flipH="1">
            <a:off x="9355986" y="2637716"/>
            <a:ext cx="1289189" cy="323471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420" h="620">
                <a:moveTo>
                  <a:pt x="225" y="0"/>
                </a:moveTo>
                <a:lnTo>
                  <a:pt x="2195" y="0"/>
                </a:lnTo>
                <a:cubicBezTo>
                  <a:pt x="2319" y="0"/>
                  <a:pt x="2420" y="101"/>
                  <a:pt x="2420" y="225"/>
                </a:cubicBezTo>
                <a:cubicBezTo>
                  <a:pt x="2420" y="349"/>
                  <a:pt x="2319" y="450"/>
                  <a:pt x="2195" y="450"/>
                </a:cubicBezTo>
                <a:lnTo>
                  <a:pt x="629" y="450"/>
                </a:lnTo>
                <a:lnTo>
                  <a:pt x="629" y="448"/>
                </a:lnTo>
                <a:lnTo>
                  <a:pt x="181" y="448"/>
                </a:lnTo>
                <a:lnTo>
                  <a:pt x="180" y="448"/>
                </a:lnTo>
                <a:lnTo>
                  <a:pt x="172" y="448"/>
                </a:lnTo>
                <a:lnTo>
                  <a:pt x="171" y="448"/>
                </a:lnTo>
                <a:cubicBezTo>
                  <a:pt x="88" y="448"/>
                  <a:pt x="19" y="506"/>
                  <a:pt x="3" y="585"/>
                </a:cubicBezTo>
                <a:lnTo>
                  <a:pt x="2" y="593"/>
                </a:lnTo>
                <a:cubicBezTo>
                  <a:pt x="1" y="602"/>
                  <a:pt x="0" y="611"/>
                  <a:pt x="0" y="620"/>
                </a:cubicBezTo>
                <a:lnTo>
                  <a:pt x="0" y="225"/>
                </a:lnTo>
                <a:lnTo>
                  <a:pt x="0" y="202"/>
                </a:lnTo>
                <a:lnTo>
                  <a:pt x="1" y="202"/>
                </a:lnTo>
                <a:lnTo>
                  <a:pt x="1" y="202"/>
                </a:lnTo>
                <a:cubicBezTo>
                  <a:pt x="13" y="89"/>
                  <a:pt x="109" y="0"/>
                  <a:pt x="225" y="0"/>
                </a:cubicBezTo>
                <a:close/>
              </a:path>
            </a:pathLst>
          </a:custGeom>
          <a:solidFill>
            <a:schemeClr val="accent1"/>
          </a:solidFill>
          <a:ln w="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pic>
        <p:nvPicPr>
          <p:cNvPr id="511" name="图形 2"/>
          <p:cNvPicPr>
            <a:picLocks noChangeAspect="1"/>
          </p:cNvPicPr>
          <p:nvPr>
            <p:custDataLst>
              <p:tags r:id="rId86"/>
            </p:custDataLst>
          </p:nvPr>
        </p:nvPicPr>
        <p:blipFill>
          <a:blip r:embed="rId8"/>
          <a:stretch>
            <a:fillRect/>
          </a:stretch>
        </p:blipFill>
        <p:spPr>
          <a:xfrm flipH="1">
            <a:off x="9116514" y="2870927"/>
            <a:ext cx="1433186" cy="629204"/>
          </a:xfrm>
          <a:prstGeom prst="rect">
            <a:avLst/>
          </a:prstGeom>
        </p:spPr>
      </p:pic>
      <p:sp>
        <p:nvSpPr>
          <p:cNvPr id="512" name="标题"/>
          <p:cNvSpPr txBox="1"/>
          <p:nvPr>
            <p:custDataLst>
              <p:tags r:id="rId87"/>
            </p:custDataLst>
          </p:nvPr>
        </p:nvSpPr>
        <p:spPr>
          <a:xfrm flipH="1">
            <a:off x="9503636" y="2886884"/>
            <a:ext cx="987109" cy="559206"/>
          </a:xfrm>
          <a:prstGeom prst="rect">
            <a:avLst/>
          </a:prstGeom>
          <a:noFill/>
        </p:spPr>
        <p:txBody>
          <a:bodyPr wrap="square" lIns="0" tIns="0" rIns="0" bIns="53816" rtlCol="0" anchor="ctr" anchorCtr="0">
            <a:normAutofit fontScale="90000"/>
          </a:bodyPr>
          <a:lstStyle/>
          <a:p>
            <a:pPr indent="0" algn="ctr" fontAlgn="auto">
              <a:lnSpc>
                <a:spcPct val="130000"/>
              </a:lnSpc>
            </a:pPr>
            <a:r>
              <a:rPr lang="zh-CN" altLang="en-US" sz="1350" b="1" spc="150" dirty="0">
                <a:latin typeface="Arial" panose="020B0604020202020204" pitchFamily="34" charset="0"/>
                <a:ea typeface="微软雅黑" panose="020B0503020204020204" charset="-122"/>
                <a:sym typeface="MiSans Normal" panose="00000500000000000000" charset="-122"/>
              </a:rPr>
              <a:t>维修登记流程结束</a:t>
            </a:r>
            <a:endParaRPr lang="zh-CN" altLang="en-US" sz="1350" b="1" spc="150" dirty="0">
              <a:latin typeface="Arial" panose="020B0604020202020204" pitchFamily="34" charset="0"/>
              <a:ea typeface="微软雅黑" panose="020B0503020204020204" charset="-122"/>
              <a:sym typeface="MiSans Normal" panose="00000500000000000000" charset="-122"/>
            </a:endParaRPr>
          </a:p>
        </p:txBody>
      </p:sp>
      <p:sp>
        <p:nvSpPr>
          <p:cNvPr id="513" name="平行四边形 512"/>
          <p:cNvSpPr/>
          <p:nvPr>
            <p:custDataLst>
              <p:tags r:id="rId88"/>
            </p:custDataLst>
          </p:nvPr>
        </p:nvSpPr>
        <p:spPr>
          <a:xfrm flipH="1">
            <a:off x="10319616" y="2638236"/>
            <a:ext cx="179995" cy="245212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514" name="平行四边形 513"/>
          <p:cNvSpPr/>
          <p:nvPr>
            <p:custDataLst>
              <p:tags r:id="rId89"/>
            </p:custDataLst>
          </p:nvPr>
        </p:nvSpPr>
        <p:spPr>
          <a:xfrm flipH="1">
            <a:off x="9952842" y="2638236"/>
            <a:ext cx="179995" cy="245212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515" name="平行四边形 514"/>
          <p:cNvSpPr/>
          <p:nvPr>
            <p:custDataLst>
              <p:tags r:id="rId90"/>
            </p:custDataLst>
          </p:nvPr>
        </p:nvSpPr>
        <p:spPr>
          <a:xfrm flipH="1">
            <a:off x="9586588" y="2638236"/>
            <a:ext cx="179995" cy="245212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517" name="椭圆 516"/>
          <p:cNvSpPr/>
          <p:nvPr>
            <p:custDataLst>
              <p:tags r:id="rId91"/>
            </p:custDataLst>
          </p:nvPr>
        </p:nvSpPr>
        <p:spPr>
          <a:xfrm flipH="1">
            <a:off x="8959994" y="3018055"/>
            <a:ext cx="315123" cy="31512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518" name="椭圆 517"/>
          <p:cNvSpPr/>
          <p:nvPr>
            <p:custDataLst>
              <p:tags r:id="rId92"/>
            </p:custDataLst>
          </p:nvPr>
        </p:nvSpPr>
        <p:spPr>
          <a:xfrm flipH="1">
            <a:off x="8984516" y="3042575"/>
            <a:ext cx="266082" cy="26608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519" name="序号"/>
          <p:cNvSpPr txBox="1"/>
          <p:nvPr>
            <p:custDataLst>
              <p:tags r:id="rId93"/>
            </p:custDataLst>
          </p:nvPr>
        </p:nvSpPr>
        <p:spPr>
          <a:xfrm flipH="1">
            <a:off x="9530765" y="2638758"/>
            <a:ext cx="932850" cy="20921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 fontScale="85000" lnSpcReduction="10000"/>
          </a:bodyPr>
          <a:lstStyle/>
          <a:p>
            <a:pPr lvl="0" algn="ctr">
              <a:lnSpc>
                <a:spcPct val="130000"/>
              </a:lnSpc>
              <a:buClrTx/>
              <a:buSzTx/>
              <a:buFontTx/>
            </a:pPr>
            <a:r>
              <a:rPr lang="en-US" altLang="zh-CN" sz="1350" b="1" spc="15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MiSans Normal" panose="00000500000000000000" charset="-122"/>
              </a:rPr>
              <a:t>07</a:t>
            </a:r>
            <a:endParaRPr lang="en-US" altLang="zh-CN" sz="1350" b="1" spc="15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MiSans Normal" panose="00000500000000000000" charset="-122"/>
            </a:endParaRPr>
          </a:p>
        </p:txBody>
      </p:sp>
      <p:pic>
        <p:nvPicPr>
          <p:cNvPr id="334" name="图片 333" descr="343439383331313b343532303033303bd2d1b9bad3a6d3c3"/>
          <p:cNvPicPr>
            <a:picLocks noChangeAspect="1"/>
          </p:cNvPicPr>
          <p:nvPr>
            <p:custDataLst>
              <p:tags r:id="rId94"/>
            </p:custDataLst>
          </p:nvPr>
        </p:nvPicPr>
        <p:blipFill>
          <a:blip r:embed="rId95"/>
          <a:stretch>
            <a:fillRect/>
          </a:stretch>
        </p:blipFill>
        <p:spPr>
          <a:xfrm>
            <a:off x="9051036" y="3109095"/>
            <a:ext cx="133042" cy="133042"/>
          </a:xfrm>
          <a:prstGeom prst="rect">
            <a:avLst/>
          </a:prstGeom>
        </p:spPr>
      </p:pic>
      <p:sp>
        <p:nvSpPr>
          <p:cNvPr id="419" name="任意多边形 418"/>
          <p:cNvSpPr/>
          <p:nvPr>
            <p:custDataLst>
              <p:tags r:id="rId96"/>
            </p:custDataLst>
          </p:nvPr>
        </p:nvSpPr>
        <p:spPr>
          <a:xfrm flipH="1">
            <a:off x="10545003" y="4114204"/>
            <a:ext cx="101216" cy="178952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94" h="343">
                <a:moveTo>
                  <a:pt x="171" y="0"/>
                </a:moveTo>
                <a:lnTo>
                  <a:pt x="172" y="0"/>
                </a:lnTo>
                <a:lnTo>
                  <a:pt x="180" y="0"/>
                </a:lnTo>
                <a:lnTo>
                  <a:pt x="181" y="0"/>
                </a:lnTo>
                <a:lnTo>
                  <a:pt x="189" y="1"/>
                </a:lnTo>
                <a:lnTo>
                  <a:pt x="194" y="2"/>
                </a:lnTo>
                <a:lnTo>
                  <a:pt x="194" y="194"/>
                </a:lnTo>
                <a:lnTo>
                  <a:pt x="194" y="341"/>
                </a:lnTo>
                <a:lnTo>
                  <a:pt x="189" y="342"/>
                </a:lnTo>
                <a:cubicBezTo>
                  <a:pt x="183" y="343"/>
                  <a:pt x="177" y="343"/>
                  <a:pt x="171" y="343"/>
                </a:cubicBezTo>
                <a:cubicBezTo>
                  <a:pt x="102" y="343"/>
                  <a:pt x="43" y="302"/>
                  <a:pt x="16" y="244"/>
                </a:cubicBezTo>
                <a:lnTo>
                  <a:pt x="15" y="241"/>
                </a:lnTo>
                <a:lnTo>
                  <a:pt x="14" y="239"/>
                </a:lnTo>
                <a:cubicBezTo>
                  <a:pt x="10" y="231"/>
                  <a:pt x="6" y="222"/>
                  <a:pt x="4" y="213"/>
                </a:cubicBezTo>
                <a:lnTo>
                  <a:pt x="2" y="204"/>
                </a:lnTo>
                <a:lnTo>
                  <a:pt x="0" y="204"/>
                </a:lnTo>
                <a:lnTo>
                  <a:pt x="0" y="180"/>
                </a:lnTo>
                <a:lnTo>
                  <a:pt x="0" y="177"/>
                </a:lnTo>
                <a:lnTo>
                  <a:pt x="0" y="172"/>
                </a:lnTo>
                <a:cubicBezTo>
                  <a:pt x="0" y="163"/>
                  <a:pt x="1" y="154"/>
                  <a:pt x="2" y="145"/>
                </a:cubicBezTo>
                <a:lnTo>
                  <a:pt x="3" y="137"/>
                </a:lnTo>
                <a:cubicBezTo>
                  <a:pt x="19" y="58"/>
                  <a:pt x="88" y="0"/>
                  <a:pt x="171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20" name="任意多边形 419"/>
          <p:cNvSpPr/>
          <p:nvPr>
            <p:custDataLst>
              <p:tags r:id="rId97"/>
            </p:custDataLst>
          </p:nvPr>
        </p:nvSpPr>
        <p:spPr>
          <a:xfrm flipH="1">
            <a:off x="9355986" y="3879427"/>
            <a:ext cx="1289189" cy="323471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420" h="620">
                <a:moveTo>
                  <a:pt x="225" y="0"/>
                </a:moveTo>
                <a:lnTo>
                  <a:pt x="2195" y="0"/>
                </a:lnTo>
                <a:cubicBezTo>
                  <a:pt x="2319" y="0"/>
                  <a:pt x="2420" y="101"/>
                  <a:pt x="2420" y="225"/>
                </a:cubicBezTo>
                <a:cubicBezTo>
                  <a:pt x="2420" y="349"/>
                  <a:pt x="2319" y="450"/>
                  <a:pt x="2195" y="450"/>
                </a:cubicBezTo>
                <a:lnTo>
                  <a:pt x="629" y="450"/>
                </a:lnTo>
                <a:lnTo>
                  <a:pt x="629" y="448"/>
                </a:lnTo>
                <a:lnTo>
                  <a:pt x="181" y="448"/>
                </a:lnTo>
                <a:lnTo>
                  <a:pt x="180" y="448"/>
                </a:lnTo>
                <a:lnTo>
                  <a:pt x="172" y="448"/>
                </a:lnTo>
                <a:lnTo>
                  <a:pt x="171" y="448"/>
                </a:lnTo>
                <a:cubicBezTo>
                  <a:pt x="88" y="448"/>
                  <a:pt x="19" y="506"/>
                  <a:pt x="3" y="585"/>
                </a:cubicBezTo>
                <a:lnTo>
                  <a:pt x="2" y="593"/>
                </a:lnTo>
                <a:cubicBezTo>
                  <a:pt x="1" y="602"/>
                  <a:pt x="0" y="611"/>
                  <a:pt x="0" y="620"/>
                </a:cubicBezTo>
                <a:lnTo>
                  <a:pt x="0" y="225"/>
                </a:lnTo>
                <a:lnTo>
                  <a:pt x="0" y="202"/>
                </a:lnTo>
                <a:lnTo>
                  <a:pt x="1" y="202"/>
                </a:lnTo>
                <a:lnTo>
                  <a:pt x="1" y="202"/>
                </a:lnTo>
                <a:cubicBezTo>
                  <a:pt x="13" y="89"/>
                  <a:pt x="109" y="0"/>
                  <a:pt x="225" y="0"/>
                </a:cubicBezTo>
                <a:close/>
              </a:path>
            </a:pathLst>
          </a:custGeom>
          <a:solidFill>
            <a:schemeClr val="accent1"/>
          </a:solidFill>
          <a:ln w="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pic>
        <p:nvPicPr>
          <p:cNvPr id="421" name="图形 2"/>
          <p:cNvPicPr>
            <a:picLocks noChangeAspect="1"/>
          </p:cNvPicPr>
          <p:nvPr>
            <p:custDataLst>
              <p:tags r:id="rId98"/>
            </p:custDataLst>
          </p:nvPr>
        </p:nvPicPr>
        <p:blipFill>
          <a:blip r:embed="rId8"/>
          <a:stretch>
            <a:fillRect/>
          </a:stretch>
        </p:blipFill>
        <p:spPr>
          <a:xfrm flipH="1">
            <a:off x="9116514" y="4112638"/>
            <a:ext cx="1433186" cy="629204"/>
          </a:xfrm>
          <a:prstGeom prst="rect">
            <a:avLst/>
          </a:prstGeom>
        </p:spPr>
      </p:pic>
      <p:sp>
        <p:nvSpPr>
          <p:cNvPr id="422" name="标题"/>
          <p:cNvSpPr txBox="1"/>
          <p:nvPr>
            <p:custDataLst>
              <p:tags r:id="rId99"/>
            </p:custDataLst>
          </p:nvPr>
        </p:nvSpPr>
        <p:spPr>
          <a:xfrm flipH="1">
            <a:off x="9503636" y="4128595"/>
            <a:ext cx="987109" cy="559206"/>
          </a:xfrm>
          <a:prstGeom prst="rect">
            <a:avLst/>
          </a:prstGeom>
          <a:noFill/>
        </p:spPr>
        <p:txBody>
          <a:bodyPr wrap="square" lIns="0" tIns="0" rIns="0" bIns="53816" rtlCol="0" anchor="ctr" anchorCtr="0">
            <a:normAutofit fontScale="90000"/>
          </a:bodyPr>
          <a:lstStyle/>
          <a:p>
            <a:pPr indent="0" algn="ctr" fontAlgn="auto">
              <a:lnSpc>
                <a:spcPct val="130000"/>
              </a:lnSpc>
            </a:pPr>
            <a:r>
              <a:rPr lang="zh-CN" altLang="en-US" sz="1350" b="1" spc="150" dirty="0">
                <a:latin typeface="Arial" panose="020B0604020202020204" pitchFamily="34" charset="0"/>
                <a:ea typeface="微软雅黑" panose="020B0503020204020204" charset="-122"/>
                <a:sym typeface="MiSans Normal" panose="00000500000000000000" charset="-122"/>
              </a:rPr>
              <a:t>校级管理审批</a:t>
            </a:r>
            <a:endParaRPr lang="zh-CN" altLang="en-US" sz="1350" b="1" spc="150" dirty="0">
              <a:latin typeface="Arial" panose="020B0604020202020204" pitchFamily="34" charset="0"/>
              <a:ea typeface="微软雅黑" panose="020B0503020204020204" charset="-122"/>
              <a:sym typeface="MiSans Normal" panose="00000500000000000000" charset="-122"/>
            </a:endParaRPr>
          </a:p>
        </p:txBody>
      </p:sp>
      <p:sp>
        <p:nvSpPr>
          <p:cNvPr id="423" name="平行四边形 422"/>
          <p:cNvSpPr/>
          <p:nvPr>
            <p:custDataLst>
              <p:tags r:id="rId100"/>
            </p:custDataLst>
          </p:nvPr>
        </p:nvSpPr>
        <p:spPr>
          <a:xfrm flipH="1">
            <a:off x="10319616" y="3879947"/>
            <a:ext cx="179995" cy="245212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24" name="平行四边形 423"/>
          <p:cNvSpPr/>
          <p:nvPr>
            <p:custDataLst>
              <p:tags r:id="rId101"/>
            </p:custDataLst>
          </p:nvPr>
        </p:nvSpPr>
        <p:spPr>
          <a:xfrm flipH="1">
            <a:off x="9952842" y="3879947"/>
            <a:ext cx="179995" cy="245212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25" name="平行四边形 424"/>
          <p:cNvSpPr/>
          <p:nvPr>
            <p:custDataLst>
              <p:tags r:id="rId102"/>
            </p:custDataLst>
          </p:nvPr>
        </p:nvSpPr>
        <p:spPr>
          <a:xfrm flipH="1">
            <a:off x="9586588" y="3879947"/>
            <a:ext cx="179995" cy="245212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27" name="椭圆 426"/>
          <p:cNvSpPr/>
          <p:nvPr>
            <p:custDataLst>
              <p:tags r:id="rId103"/>
            </p:custDataLst>
          </p:nvPr>
        </p:nvSpPr>
        <p:spPr>
          <a:xfrm flipH="1">
            <a:off x="8957386" y="4259765"/>
            <a:ext cx="315123" cy="31512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28" name="椭圆 427"/>
          <p:cNvSpPr/>
          <p:nvPr>
            <p:custDataLst>
              <p:tags r:id="rId104"/>
            </p:custDataLst>
          </p:nvPr>
        </p:nvSpPr>
        <p:spPr>
          <a:xfrm flipH="1">
            <a:off x="8981908" y="4284287"/>
            <a:ext cx="266082" cy="26608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29" name="序号"/>
          <p:cNvSpPr txBox="1"/>
          <p:nvPr>
            <p:custDataLst>
              <p:tags r:id="rId105"/>
            </p:custDataLst>
          </p:nvPr>
        </p:nvSpPr>
        <p:spPr>
          <a:xfrm flipH="1">
            <a:off x="9530765" y="3880469"/>
            <a:ext cx="932850" cy="20921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 fontScale="85000" lnSpcReduction="10000"/>
          </a:bodyPr>
          <a:lstStyle/>
          <a:p>
            <a:pPr lvl="0" algn="ctr">
              <a:lnSpc>
                <a:spcPct val="130000"/>
              </a:lnSpc>
              <a:buClrTx/>
              <a:buSzTx/>
              <a:buFontTx/>
            </a:pPr>
            <a:r>
              <a:rPr lang="en-US" altLang="zh-CN" sz="1350" b="1" spc="15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MiSans Normal" panose="00000500000000000000" charset="-122"/>
              </a:rPr>
              <a:t>06</a:t>
            </a:r>
            <a:endParaRPr lang="en-US" altLang="zh-CN" sz="1350" b="1" spc="15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MiSans Normal" panose="00000500000000000000" charset="-122"/>
            </a:endParaRPr>
          </a:p>
        </p:txBody>
      </p:sp>
      <p:pic>
        <p:nvPicPr>
          <p:cNvPr id="336" name="图片 335" descr="343439383331313b343532303031383bd2b5bca8c9f3bacb"/>
          <p:cNvPicPr>
            <a:picLocks noChangeAspect="1"/>
          </p:cNvPicPr>
          <p:nvPr>
            <p:custDataLst>
              <p:tags r:id="rId106"/>
            </p:custDataLst>
          </p:nvPr>
        </p:nvPicPr>
        <p:blipFill>
          <a:blip r:embed="rId107"/>
          <a:stretch>
            <a:fillRect/>
          </a:stretch>
        </p:blipFill>
        <p:spPr>
          <a:xfrm>
            <a:off x="9048428" y="4350808"/>
            <a:ext cx="133042" cy="133042"/>
          </a:xfrm>
          <a:prstGeom prst="rect">
            <a:avLst/>
          </a:prstGeom>
        </p:spPr>
      </p:pic>
      <p:sp>
        <p:nvSpPr>
          <p:cNvPr id="365" name="任意多边形 364"/>
          <p:cNvSpPr/>
          <p:nvPr>
            <p:custDataLst>
              <p:tags r:id="rId108"/>
            </p:custDataLst>
          </p:nvPr>
        </p:nvSpPr>
        <p:spPr>
          <a:xfrm>
            <a:off x="2256839" y="2251636"/>
            <a:ext cx="101216" cy="178952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94" h="343">
                <a:moveTo>
                  <a:pt x="171" y="0"/>
                </a:moveTo>
                <a:lnTo>
                  <a:pt x="172" y="0"/>
                </a:lnTo>
                <a:lnTo>
                  <a:pt x="180" y="0"/>
                </a:lnTo>
                <a:lnTo>
                  <a:pt x="181" y="0"/>
                </a:lnTo>
                <a:lnTo>
                  <a:pt x="189" y="1"/>
                </a:lnTo>
                <a:lnTo>
                  <a:pt x="194" y="2"/>
                </a:lnTo>
                <a:lnTo>
                  <a:pt x="194" y="194"/>
                </a:lnTo>
                <a:lnTo>
                  <a:pt x="194" y="341"/>
                </a:lnTo>
                <a:lnTo>
                  <a:pt x="189" y="342"/>
                </a:lnTo>
                <a:cubicBezTo>
                  <a:pt x="183" y="343"/>
                  <a:pt x="177" y="343"/>
                  <a:pt x="171" y="343"/>
                </a:cubicBezTo>
                <a:cubicBezTo>
                  <a:pt x="102" y="343"/>
                  <a:pt x="43" y="302"/>
                  <a:pt x="16" y="244"/>
                </a:cubicBezTo>
                <a:lnTo>
                  <a:pt x="15" y="241"/>
                </a:lnTo>
                <a:lnTo>
                  <a:pt x="14" y="239"/>
                </a:lnTo>
                <a:cubicBezTo>
                  <a:pt x="10" y="231"/>
                  <a:pt x="6" y="222"/>
                  <a:pt x="4" y="213"/>
                </a:cubicBezTo>
                <a:lnTo>
                  <a:pt x="2" y="204"/>
                </a:lnTo>
                <a:lnTo>
                  <a:pt x="0" y="204"/>
                </a:lnTo>
                <a:lnTo>
                  <a:pt x="0" y="180"/>
                </a:lnTo>
                <a:lnTo>
                  <a:pt x="0" y="177"/>
                </a:lnTo>
                <a:lnTo>
                  <a:pt x="0" y="172"/>
                </a:lnTo>
                <a:cubicBezTo>
                  <a:pt x="0" y="163"/>
                  <a:pt x="1" y="154"/>
                  <a:pt x="2" y="145"/>
                </a:cubicBezTo>
                <a:lnTo>
                  <a:pt x="3" y="137"/>
                </a:lnTo>
                <a:cubicBezTo>
                  <a:pt x="19" y="58"/>
                  <a:pt x="88" y="0"/>
                  <a:pt x="171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372" name="任意多边形 371"/>
          <p:cNvSpPr/>
          <p:nvPr>
            <p:custDataLst>
              <p:tags r:id="rId109"/>
            </p:custDataLst>
          </p:nvPr>
        </p:nvSpPr>
        <p:spPr>
          <a:xfrm>
            <a:off x="2257883" y="2016859"/>
            <a:ext cx="1289189" cy="323471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420" h="620">
                <a:moveTo>
                  <a:pt x="225" y="0"/>
                </a:moveTo>
                <a:lnTo>
                  <a:pt x="2195" y="0"/>
                </a:lnTo>
                <a:cubicBezTo>
                  <a:pt x="2319" y="0"/>
                  <a:pt x="2420" y="101"/>
                  <a:pt x="2420" y="225"/>
                </a:cubicBezTo>
                <a:cubicBezTo>
                  <a:pt x="2420" y="349"/>
                  <a:pt x="2319" y="450"/>
                  <a:pt x="2195" y="450"/>
                </a:cubicBezTo>
                <a:lnTo>
                  <a:pt x="629" y="450"/>
                </a:lnTo>
                <a:lnTo>
                  <a:pt x="629" y="448"/>
                </a:lnTo>
                <a:lnTo>
                  <a:pt x="181" y="448"/>
                </a:lnTo>
                <a:lnTo>
                  <a:pt x="180" y="448"/>
                </a:lnTo>
                <a:lnTo>
                  <a:pt x="172" y="448"/>
                </a:lnTo>
                <a:lnTo>
                  <a:pt x="171" y="448"/>
                </a:lnTo>
                <a:cubicBezTo>
                  <a:pt x="88" y="448"/>
                  <a:pt x="19" y="506"/>
                  <a:pt x="3" y="585"/>
                </a:cubicBezTo>
                <a:lnTo>
                  <a:pt x="2" y="593"/>
                </a:lnTo>
                <a:cubicBezTo>
                  <a:pt x="1" y="602"/>
                  <a:pt x="0" y="611"/>
                  <a:pt x="0" y="620"/>
                </a:cubicBezTo>
                <a:lnTo>
                  <a:pt x="0" y="225"/>
                </a:lnTo>
                <a:lnTo>
                  <a:pt x="0" y="202"/>
                </a:lnTo>
                <a:lnTo>
                  <a:pt x="1" y="202"/>
                </a:lnTo>
                <a:lnTo>
                  <a:pt x="1" y="202"/>
                </a:lnTo>
                <a:cubicBezTo>
                  <a:pt x="13" y="89"/>
                  <a:pt x="109" y="0"/>
                  <a:pt x="225" y="0"/>
                </a:cubicBezTo>
                <a:close/>
              </a:path>
            </a:pathLst>
          </a:custGeom>
          <a:solidFill>
            <a:schemeClr val="accent1"/>
          </a:solidFill>
          <a:ln w="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pic>
        <p:nvPicPr>
          <p:cNvPr id="351" name="图形 2"/>
          <p:cNvPicPr>
            <a:picLocks noChangeAspect="1"/>
          </p:cNvPicPr>
          <p:nvPr>
            <p:custDataLst>
              <p:tags r:id="rId110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353359" y="2250072"/>
            <a:ext cx="1433186" cy="629204"/>
          </a:xfrm>
          <a:prstGeom prst="rect">
            <a:avLst/>
          </a:prstGeom>
        </p:spPr>
      </p:pic>
      <p:sp>
        <p:nvSpPr>
          <p:cNvPr id="352" name="标题"/>
          <p:cNvSpPr txBox="1"/>
          <p:nvPr>
            <p:custDataLst>
              <p:tags r:id="rId111"/>
            </p:custDataLst>
          </p:nvPr>
        </p:nvSpPr>
        <p:spPr>
          <a:xfrm>
            <a:off x="2412662" y="2265721"/>
            <a:ext cx="983631" cy="786070"/>
          </a:xfrm>
          <a:prstGeom prst="rect">
            <a:avLst/>
          </a:prstGeom>
          <a:noFill/>
        </p:spPr>
        <p:txBody>
          <a:bodyPr wrap="square" lIns="0" tIns="0" rIns="0" bIns="53816" rtlCol="0" anchor="ctr" anchorCtr="0">
            <a:noAutofit/>
          </a:bodyPr>
          <a:lstStyle/>
          <a:p>
            <a:pPr indent="0" algn="ctr" fontAlgn="auto">
              <a:lnSpc>
                <a:spcPct val="130000"/>
              </a:lnSpc>
            </a:pPr>
            <a:r>
              <a:rPr lang="zh-CN" sz="900" b="1" spc="150" dirty="0">
                <a:latin typeface="Arial" panose="020B0604020202020204" pitchFamily="34" charset="0"/>
                <a:ea typeface="微软雅黑" panose="020B0503020204020204" charset="-122"/>
                <a:sym typeface="MiSans Normal" panose="00000500000000000000" charset="-122"/>
              </a:rPr>
              <a:t>经办人</a:t>
            </a:r>
            <a:r>
              <a:rPr lang="zh-CN" sz="900" b="1" spc="150" dirty="0">
                <a:latin typeface="Arial" panose="020B0604020202020204" pitchFamily="34" charset="0"/>
                <a:ea typeface="微软雅黑" panose="020B0503020204020204" charset="-122"/>
                <a:sym typeface="MiSans Normal" panose="00000500000000000000" charset="-122"/>
              </a:rPr>
              <a:t>填写维修登记表</a:t>
            </a:r>
            <a:endParaRPr lang="zh-CN" sz="900" b="1" spc="150" dirty="0">
              <a:latin typeface="Arial" panose="020B0604020202020204" pitchFamily="34" charset="0"/>
              <a:ea typeface="微软雅黑" panose="020B0503020204020204" charset="-122"/>
              <a:sym typeface="MiSans Normal" panose="00000500000000000000" charset="-122"/>
            </a:endParaRPr>
          </a:p>
        </p:txBody>
      </p:sp>
      <p:sp>
        <p:nvSpPr>
          <p:cNvPr id="355" name="平行四边形 354"/>
          <p:cNvSpPr/>
          <p:nvPr>
            <p:custDataLst>
              <p:tags r:id="rId112"/>
            </p:custDataLst>
          </p:nvPr>
        </p:nvSpPr>
        <p:spPr>
          <a:xfrm>
            <a:off x="2403444" y="2017381"/>
            <a:ext cx="179995" cy="245212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356" name="平行四边形 355"/>
          <p:cNvSpPr/>
          <p:nvPr>
            <p:custDataLst>
              <p:tags r:id="rId113"/>
            </p:custDataLst>
          </p:nvPr>
        </p:nvSpPr>
        <p:spPr>
          <a:xfrm>
            <a:off x="2770218" y="2017381"/>
            <a:ext cx="179995" cy="245212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357" name="平行四边形 356"/>
          <p:cNvSpPr/>
          <p:nvPr>
            <p:custDataLst>
              <p:tags r:id="rId114"/>
            </p:custDataLst>
          </p:nvPr>
        </p:nvSpPr>
        <p:spPr>
          <a:xfrm>
            <a:off x="3136472" y="2017381"/>
            <a:ext cx="179995" cy="245212"/>
          </a:xfrm>
          <a:prstGeom prst="parallelogram">
            <a:avLst>
              <a:gd name="adj" fmla="val 45714"/>
            </a:avLst>
          </a:prstGeom>
          <a:solidFill>
            <a:schemeClr val="accent1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359" name="椭圆 358"/>
          <p:cNvSpPr/>
          <p:nvPr>
            <p:custDataLst>
              <p:tags r:id="rId115"/>
            </p:custDataLst>
          </p:nvPr>
        </p:nvSpPr>
        <p:spPr>
          <a:xfrm>
            <a:off x="3611245" y="2397198"/>
            <a:ext cx="315123" cy="31512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360" name="椭圆 359"/>
          <p:cNvSpPr/>
          <p:nvPr>
            <p:custDataLst>
              <p:tags r:id="rId116"/>
            </p:custDataLst>
          </p:nvPr>
        </p:nvSpPr>
        <p:spPr>
          <a:xfrm>
            <a:off x="3635766" y="2421720"/>
            <a:ext cx="266082" cy="26608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pic>
        <p:nvPicPr>
          <p:cNvPr id="361" name="图片 360" descr="343435383036303b343532343136343bcfeec4bfb7b6cea7"/>
          <p:cNvPicPr>
            <a:picLocks noChangeAspect="1"/>
          </p:cNvPicPr>
          <p:nvPr>
            <p:custDataLst>
              <p:tags r:id="rId117"/>
            </p:custDataLst>
          </p:nvPr>
        </p:nvPicPr>
        <p:blipFill>
          <a:blip r:embed="rId118"/>
          <a:stretch>
            <a:fillRect/>
          </a:stretch>
        </p:blipFill>
        <p:spPr>
          <a:xfrm>
            <a:off x="3694984" y="2481196"/>
            <a:ext cx="147649" cy="147649"/>
          </a:xfrm>
          <a:prstGeom prst="rect">
            <a:avLst/>
          </a:prstGeom>
        </p:spPr>
      </p:pic>
      <p:sp>
        <p:nvSpPr>
          <p:cNvPr id="362" name="序号"/>
          <p:cNvSpPr txBox="1"/>
          <p:nvPr>
            <p:custDataLst>
              <p:tags r:id="rId119"/>
            </p:custDataLst>
          </p:nvPr>
        </p:nvSpPr>
        <p:spPr>
          <a:xfrm>
            <a:off x="2439444" y="2017901"/>
            <a:ext cx="932850" cy="20921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 fontScale="85000" lnSpcReduction="10000"/>
          </a:bodyPr>
          <a:lstStyle/>
          <a:p>
            <a:pPr lvl="0" algn="ctr">
              <a:lnSpc>
                <a:spcPct val="130000"/>
              </a:lnSpc>
              <a:buClrTx/>
              <a:buSzTx/>
              <a:buFontTx/>
            </a:pPr>
            <a:r>
              <a:rPr lang="en-US" altLang="zh-CN" sz="1350" b="1" spc="15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MiSans Normal" panose="00000500000000000000" charset="-122"/>
              </a:rPr>
              <a:t>01</a:t>
            </a:r>
            <a:endParaRPr lang="en-US" altLang="zh-CN" sz="1350" b="1" spc="15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MiSans Normal" panose="00000500000000000000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4180840" y="5301615"/>
            <a:ext cx="203835" cy="3841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4151630" y="5362575"/>
            <a:ext cx="203835" cy="3841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上箭头 7"/>
          <p:cNvSpPr/>
          <p:nvPr/>
        </p:nvSpPr>
        <p:spPr>
          <a:xfrm>
            <a:off x="5304155" y="3561715"/>
            <a:ext cx="107950" cy="527685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6" name="直接连接符 5"/>
          <p:cNvCxnSpPr/>
          <p:nvPr/>
        </p:nvCxnSpPr>
        <p:spPr>
          <a:xfrm>
            <a:off x="8206740" y="4364990"/>
            <a:ext cx="363855" cy="20510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8231505" y="4437380"/>
            <a:ext cx="363855" cy="20510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407670" y="1052830"/>
            <a:ext cx="6096000" cy="445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300" b="1">
                <a:solidFill>
                  <a:srgbClr val="FF0000"/>
                </a:solidFill>
                <a:sym typeface="+mn-ea"/>
              </a:rPr>
              <a:t>办理流程图：</a:t>
            </a:r>
            <a:endParaRPr lang="zh-CN" altLang="en-US" sz="2300" b="1">
              <a:solidFill>
                <a:srgbClr val="FF0000"/>
              </a:solidFill>
              <a:sym typeface="+mn-ea"/>
            </a:endParaRPr>
          </a:p>
        </p:txBody>
      </p:sp>
    </p:spTree>
    <p:custDataLst>
      <p:tags r:id="rId120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1"/>
          </p:nvPr>
        </p:nvSpPr>
        <p:spPr>
          <a:xfrm>
            <a:off x="608400" y="436950"/>
            <a:ext cx="10969200" cy="705600"/>
          </a:xfrm>
        </p:spPr>
        <p:txBody>
          <a:bodyPr/>
          <a:p>
            <a:r>
              <a:rPr lang="zh-CN" altLang="en-US"/>
              <a:t>资产盘点业务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47955" y="1142365"/>
            <a:ext cx="11794490" cy="56197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2200" b="1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资产盘点：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</a:rPr>
              <a:t>使用人登入上海大学智慧资产管理平台，进入资产业务—“我要盘点”，盘点任务列表</a:t>
            </a: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</a:rPr>
              <a:t>—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</a:rPr>
              <a:t>进行中，选择固定资产清查盘点任务，点击</a:t>
            </a: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</a:rPr>
              <a:t>盘点</a:t>
            </a: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</a:rPr>
              <a:t>，对名下资产进行盘点，使用人盘点完成，部门资产管理员审核提交盘点结果，归口部门确认盘点结果，盘点信息卡片反写，盘点结束。</a:t>
            </a:r>
            <a:endParaRPr lang="zh-CN" altLang="en-US" sz="22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2200" b="1">
                <a:solidFill>
                  <a:srgbClr val="FF0000"/>
                </a:solidFill>
              </a:rPr>
              <a:t>办理流程图：</a:t>
            </a:r>
            <a:endParaRPr lang="zh-CN" altLang="en-US" sz="2200" b="1"/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zh-CN" altLang="en-US" sz="2200" b="1"/>
          </a:p>
        </p:txBody>
      </p:sp>
      <p:sp>
        <p:nvSpPr>
          <p:cNvPr id="11" name="文本框 10"/>
          <p:cNvSpPr txBox="1"/>
          <p:nvPr>
            <p:custDataLst>
              <p:tags r:id="rId1"/>
            </p:custDataLst>
          </p:nvPr>
        </p:nvSpPr>
        <p:spPr>
          <a:xfrm>
            <a:off x="2696872" y="5412343"/>
            <a:ext cx="1652934" cy="61669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p>
            <a:pPr algn="ctr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1600" b="1" spc="15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归口部门发布资产盘点</a:t>
            </a:r>
            <a:endParaRPr lang="zh-CN" altLang="en-US" sz="1600" b="1" spc="15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2696872" y="5287527"/>
            <a:ext cx="1652934" cy="865934"/>
          </a:xfrm>
          <a:prstGeom prst="rect">
            <a:avLst/>
          </a:prstGeom>
          <a:noFill/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schemeClr val="lt1"/>
              </a:solidFill>
            </a:endParaRPr>
          </a:p>
        </p:txBody>
      </p:sp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3905757" y="3806069"/>
            <a:ext cx="1652934" cy="61669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p>
            <a:pPr algn="ctr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1600" b="1" spc="15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使用人名下资产盘点</a:t>
            </a:r>
            <a:endParaRPr lang="zh-CN" altLang="en-US" sz="1600" b="1" spc="15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19" name="矩形 18"/>
          <p:cNvSpPr/>
          <p:nvPr>
            <p:custDataLst>
              <p:tags r:id="rId4"/>
            </p:custDataLst>
          </p:nvPr>
        </p:nvSpPr>
        <p:spPr>
          <a:xfrm>
            <a:off x="3905757" y="3681254"/>
            <a:ext cx="1652934" cy="865934"/>
          </a:xfrm>
          <a:prstGeom prst="rect">
            <a:avLst/>
          </a:prstGeom>
          <a:noFill/>
          <a:ln w="19050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schemeClr val="lt1"/>
              </a:solidFill>
            </a:endParaRPr>
          </a:p>
        </p:txBody>
      </p:sp>
      <p:sp>
        <p:nvSpPr>
          <p:cNvPr id="4" name="燕尾形 3"/>
          <p:cNvSpPr/>
          <p:nvPr>
            <p:custDataLst>
              <p:tags r:id="rId5"/>
            </p:custDataLst>
          </p:nvPr>
        </p:nvSpPr>
        <p:spPr>
          <a:xfrm>
            <a:off x="2875736" y="4728774"/>
            <a:ext cx="1263322" cy="367449"/>
          </a:xfrm>
          <a:prstGeom prst="chevron">
            <a:avLst>
              <a:gd name="adj" fmla="val 3201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/>
            <a:endParaRPr lang="zh-CN" altLang="en-US" sz="1500">
              <a:solidFill>
                <a:schemeClr val="lt1"/>
              </a:solidFill>
            </a:endParaRPr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3008716" y="4790209"/>
            <a:ext cx="1034298" cy="244188"/>
          </a:xfrm>
          <a:prstGeom prst="rect">
            <a:avLst/>
          </a:prstGeom>
          <a:noFill/>
        </p:spPr>
        <p:txBody>
          <a:bodyPr wrap="square" bIns="0" rtlCol="0">
            <a:normAutofit fontScale="80000"/>
          </a:bodyPr>
          <a:p>
            <a:pPr algn="ctr"/>
            <a:r>
              <a:rPr lang="en-US" altLang="zh-CN" sz="1500" b="1" spc="30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sym typeface="+mn-ea"/>
              </a:rPr>
              <a:t>01</a:t>
            </a:r>
            <a:endParaRPr lang="en-US" altLang="zh-CN" sz="1500" b="1" spc="300">
              <a:solidFill>
                <a:schemeClr val="lt1">
                  <a:lumMod val="100000"/>
                </a:schemeClr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26" name="燕尾形 25"/>
          <p:cNvSpPr/>
          <p:nvPr>
            <p:custDataLst>
              <p:tags r:id="rId7"/>
            </p:custDataLst>
          </p:nvPr>
        </p:nvSpPr>
        <p:spPr>
          <a:xfrm>
            <a:off x="2908786" y="4751325"/>
            <a:ext cx="1205774" cy="322343"/>
          </a:xfrm>
          <a:prstGeom prst="chevron">
            <a:avLst>
              <a:gd name="adj" fmla="val 32014"/>
            </a:avLst>
          </a:prstGeom>
          <a:noFill/>
          <a:ln w="9525">
            <a:solidFill>
              <a:schemeClr val="accent1">
                <a:lumMod val="20000"/>
                <a:lumOff val="8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p>
            <a:pPr algn="ctr"/>
            <a:endParaRPr lang="zh-CN" altLang="en-US" sz="1500">
              <a:solidFill>
                <a:schemeClr val="lt1"/>
              </a:solidFill>
            </a:endParaRPr>
          </a:p>
        </p:txBody>
      </p:sp>
      <p:sp>
        <p:nvSpPr>
          <p:cNvPr id="30" name="燕尾形 29"/>
          <p:cNvSpPr/>
          <p:nvPr>
            <p:custDataLst>
              <p:tags r:id="rId8"/>
            </p:custDataLst>
          </p:nvPr>
        </p:nvSpPr>
        <p:spPr>
          <a:xfrm>
            <a:off x="4081898" y="4729551"/>
            <a:ext cx="1263322" cy="367449"/>
          </a:xfrm>
          <a:prstGeom prst="chevron">
            <a:avLst>
              <a:gd name="adj" fmla="val 32014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/>
            <a:endParaRPr lang="zh-CN" altLang="en-US" sz="1500">
              <a:solidFill>
                <a:schemeClr val="lt1"/>
              </a:solidFill>
            </a:endParaRPr>
          </a:p>
        </p:txBody>
      </p:sp>
      <p:sp>
        <p:nvSpPr>
          <p:cNvPr id="31" name="文本框 30"/>
          <p:cNvSpPr txBox="1"/>
          <p:nvPr>
            <p:custDataLst>
              <p:tags r:id="rId9"/>
            </p:custDataLst>
          </p:nvPr>
        </p:nvSpPr>
        <p:spPr>
          <a:xfrm>
            <a:off x="4214880" y="4790986"/>
            <a:ext cx="1034298" cy="244188"/>
          </a:xfrm>
          <a:prstGeom prst="rect">
            <a:avLst/>
          </a:prstGeom>
          <a:noFill/>
        </p:spPr>
        <p:txBody>
          <a:bodyPr wrap="square" bIns="0" rtlCol="0">
            <a:normAutofit fontScale="80000"/>
          </a:bodyPr>
          <a:p>
            <a:pPr algn="ctr"/>
            <a:r>
              <a:rPr lang="en-US" altLang="zh-CN" sz="1500" b="1" spc="30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sym typeface="+mn-ea"/>
              </a:rPr>
              <a:t>02</a:t>
            </a:r>
            <a:endParaRPr lang="en-US" altLang="zh-CN" sz="1500" b="1" spc="300">
              <a:solidFill>
                <a:schemeClr val="lt1">
                  <a:lumMod val="100000"/>
                </a:schemeClr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32" name="燕尾形 31"/>
          <p:cNvSpPr/>
          <p:nvPr>
            <p:custDataLst>
              <p:tags r:id="rId10"/>
            </p:custDataLst>
          </p:nvPr>
        </p:nvSpPr>
        <p:spPr>
          <a:xfrm>
            <a:off x="4114949" y="4752102"/>
            <a:ext cx="1205774" cy="322343"/>
          </a:xfrm>
          <a:prstGeom prst="chevron">
            <a:avLst>
              <a:gd name="adj" fmla="val 32014"/>
            </a:avLst>
          </a:prstGeom>
          <a:noFill/>
          <a:ln w="9525">
            <a:solidFill>
              <a:schemeClr val="accent2">
                <a:lumMod val="20000"/>
                <a:lumOff val="8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p>
            <a:pPr algn="ctr"/>
            <a:endParaRPr lang="zh-CN" altLang="en-US" sz="1500">
              <a:solidFill>
                <a:schemeClr val="lt1"/>
              </a:solidFill>
            </a:endParaRPr>
          </a:p>
        </p:txBody>
      </p:sp>
      <p:sp>
        <p:nvSpPr>
          <p:cNvPr id="34" name="燕尾形 33"/>
          <p:cNvSpPr/>
          <p:nvPr>
            <p:custDataLst>
              <p:tags r:id="rId11"/>
            </p:custDataLst>
          </p:nvPr>
        </p:nvSpPr>
        <p:spPr>
          <a:xfrm>
            <a:off x="5288063" y="4730327"/>
            <a:ext cx="1263322" cy="367449"/>
          </a:xfrm>
          <a:prstGeom prst="chevron">
            <a:avLst>
              <a:gd name="adj" fmla="val 32014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/>
            <a:endParaRPr lang="zh-CN" altLang="en-US" sz="1500">
              <a:solidFill>
                <a:schemeClr val="lt1"/>
              </a:solidFill>
            </a:endParaRPr>
          </a:p>
        </p:txBody>
      </p:sp>
      <p:sp>
        <p:nvSpPr>
          <p:cNvPr id="35" name="文本框 34"/>
          <p:cNvSpPr txBox="1"/>
          <p:nvPr>
            <p:custDataLst>
              <p:tags r:id="rId12"/>
            </p:custDataLst>
          </p:nvPr>
        </p:nvSpPr>
        <p:spPr>
          <a:xfrm>
            <a:off x="5421043" y="4791765"/>
            <a:ext cx="1034298" cy="244188"/>
          </a:xfrm>
          <a:prstGeom prst="rect">
            <a:avLst/>
          </a:prstGeom>
          <a:noFill/>
        </p:spPr>
        <p:txBody>
          <a:bodyPr wrap="square" bIns="0" rtlCol="0">
            <a:normAutofit fontScale="80000"/>
          </a:bodyPr>
          <a:p>
            <a:pPr algn="ctr"/>
            <a:r>
              <a:rPr lang="en-US" altLang="zh-CN" sz="1500" b="1" spc="30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sym typeface="+mn-ea"/>
              </a:rPr>
              <a:t>03</a:t>
            </a:r>
            <a:endParaRPr lang="en-US" altLang="zh-CN" sz="1500" b="1" spc="300">
              <a:solidFill>
                <a:schemeClr val="lt1">
                  <a:lumMod val="100000"/>
                </a:schemeClr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36" name="燕尾形 35"/>
          <p:cNvSpPr/>
          <p:nvPr>
            <p:custDataLst>
              <p:tags r:id="rId13"/>
            </p:custDataLst>
          </p:nvPr>
        </p:nvSpPr>
        <p:spPr>
          <a:xfrm>
            <a:off x="5321112" y="4752880"/>
            <a:ext cx="1205774" cy="322343"/>
          </a:xfrm>
          <a:prstGeom prst="chevron">
            <a:avLst>
              <a:gd name="adj" fmla="val 32014"/>
            </a:avLst>
          </a:prstGeom>
          <a:noFill/>
          <a:ln w="9525">
            <a:solidFill>
              <a:schemeClr val="accent3">
                <a:lumMod val="20000"/>
                <a:lumOff val="8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p>
            <a:pPr algn="ctr"/>
            <a:endParaRPr lang="zh-CN" altLang="en-US" sz="1500">
              <a:solidFill>
                <a:schemeClr val="lt1"/>
              </a:solidFill>
            </a:endParaRPr>
          </a:p>
        </p:txBody>
      </p:sp>
      <p:sp>
        <p:nvSpPr>
          <p:cNvPr id="38" name="燕尾形 37"/>
          <p:cNvSpPr/>
          <p:nvPr>
            <p:custDataLst>
              <p:tags r:id="rId14"/>
            </p:custDataLst>
          </p:nvPr>
        </p:nvSpPr>
        <p:spPr>
          <a:xfrm>
            <a:off x="6494225" y="4731105"/>
            <a:ext cx="1263322" cy="367449"/>
          </a:xfrm>
          <a:prstGeom prst="chevron">
            <a:avLst>
              <a:gd name="adj" fmla="val 32014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/>
            <a:endParaRPr lang="zh-CN" altLang="en-US" sz="1500">
              <a:solidFill>
                <a:schemeClr val="lt1"/>
              </a:solidFill>
            </a:endParaRPr>
          </a:p>
        </p:txBody>
      </p:sp>
      <p:sp>
        <p:nvSpPr>
          <p:cNvPr id="39" name="文本框 38"/>
          <p:cNvSpPr txBox="1"/>
          <p:nvPr>
            <p:custDataLst>
              <p:tags r:id="rId15"/>
            </p:custDataLst>
          </p:nvPr>
        </p:nvSpPr>
        <p:spPr>
          <a:xfrm>
            <a:off x="6627207" y="4786708"/>
            <a:ext cx="1034298" cy="244188"/>
          </a:xfrm>
          <a:prstGeom prst="rect">
            <a:avLst/>
          </a:prstGeom>
          <a:noFill/>
        </p:spPr>
        <p:txBody>
          <a:bodyPr wrap="square" bIns="0" rtlCol="0">
            <a:normAutofit fontScale="80000"/>
          </a:bodyPr>
          <a:p>
            <a:pPr algn="ctr"/>
            <a:r>
              <a:rPr lang="en-US" altLang="zh-CN" sz="1500" b="1" spc="30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sym typeface="+mn-ea"/>
              </a:rPr>
              <a:t>04</a:t>
            </a:r>
            <a:endParaRPr lang="en-US" altLang="zh-CN" sz="1500" b="1" spc="300">
              <a:solidFill>
                <a:schemeClr val="lt1">
                  <a:lumMod val="100000"/>
                </a:schemeClr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40" name="燕尾形 39"/>
          <p:cNvSpPr/>
          <p:nvPr>
            <p:custDataLst>
              <p:tags r:id="rId16"/>
            </p:custDataLst>
          </p:nvPr>
        </p:nvSpPr>
        <p:spPr>
          <a:xfrm>
            <a:off x="6527276" y="4753658"/>
            <a:ext cx="1205774" cy="322343"/>
          </a:xfrm>
          <a:prstGeom prst="chevron">
            <a:avLst>
              <a:gd name="adj" fmla="val 32014"/>
            </a:avLst>
          </a:prstGeom>
          <a:noFill/>
          <a:ln w="9525">
            <a:solidFill>
              <a:schemeClr val="accent3">
                <a:lumMod val="20000"/>
                <a:lumOff val="8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p>
            <a:pPr algn="ctr"/>
            <a:endParaRPr lang="zh-CN" altLang="en-US" sz="1500">
              <a:ln>
                <a:solidFill>
                  <a:schemeClr val="accent1"/>
                </a:solidFill>
              </a:ln>
              <a:solidFill>
                <a:schemeClr val="lt1"/>
              </a:solidFill>
            </a:endParaRPr>
          </a:p>
        </p:txBody>
      </p:sp>
      <p:sp>
        <p:nvSpPr>
          <p:cNvPr id="42" name="燕尾形 41"/>
          <p:cNvSpPr/>
          <p:nvPr>
            <p:custDataLst>
              <p:tags r:id="rId17"/>
            </p:custDataLst>
          </p:nvPr>
        </p:nvSpPr>
        <p:spPr>
          <a:xfrm>
            <a:off x="7700389" y="4731883"/>
            <a:ext cx="1263322" cy="367449"/>
          </a:xfrm>
          <a:prstGeom prst="chevron">
            <a:avLst>
              <a:gd name="adj" fmla="val 32014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/>
            <a:endParaRPr lang="zh-CN" altLang="en-US" sz="1500">
              <a:solidFill>
                <a:schemeClr val="lt1"/>
              </a:solidFill>
            </a:endParaRPr>
          </a:p>
        </p:txBody>
      </p:sp>
      <p:sp>
        <p:nvSpPr>
          <p:cNvPr id="43" name="文本框 42"/>
          <p:cNvSpPr txBox="1"/>
          <p:nvPr>
            <p:custDataLst>
              <p:tags r:id="rId18"/>
            </p:custDataLst>
          </p:nvPr>
        </p:nvSpPr>
        <p:spPr>
          <a:xfrm>
            <a:off x="7833369" y="4793319"/>
            <a:ext cx="1034298" cy="244188"/>
          </a:xfrm>
          <a:prstGeom prst="rect">
            <a:avLst/>
          </a:prstGeom>
          <a:noFill/>
        </p:spPr>
        <p:txBody>
          <a:bodyPr wrap="square" bIns="0" rtlCol="0">
            <a:normAutofit fontScale="80000"/>
          </a:bodyPr>
          <a:p>
            <a:pPr algn="ctr"/>
            <a:r>
              <a:rPr lang="en-US" altLang="zh-CN" sz="1500" b="1" spc="30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sym typeface="+mn-ea"/>
              </a:rPr>
              <a:t>05</a:t>
            </a:r>
            <a:endParaRPr lang="en-US" altLang="zh-CN" sz="1500" b="1" spc="300">
              <a:solidFill>
                <a:schemeClr val="lt1">
                  <a:lumMod val="100000"/>
                </a:schemeClr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44" name="燕尾形 43"/>
          <p:cNvSpPr/>
          <p:nvPr>
            <p:custDataLst>
              <p:tags r:id="rId19"/>
            </p:custDataLst>
          </p:nvPr>
        </p:nvSpPr>
        <p:spPr>
          <a:xfrm>
            <a:off x="7733440" y="4754436"/>
            <a:ext cx="1205774" cy="322343"/>
          </a:xfrm>
          <a:prstGeom prst="chevron">
            <a:avLst>
              <a:gd name="adj" fmla="val 32014"/>
            </a:avLst>
          </a:prstGeom>
          <a:noFill/>
          <a:ln w="9525">
            <a:solidFill>
              <a:schemeClr val="accent4">
                <a:lumMod val="20000"/>
                <a:lumOff val="8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p>
            <a:pPr algn="ctr"/>
            <a:endParaRPr lang="zh-CN" altLang="en-US" sz="1500">
              <a:solidFill>
                <a:schemeClr val="lt1"/>
              </a:solidFill>
            </a:endParaRPr>
          </a:p>
        </p:txBody>
      </p:sp>
      <p:sp>
        <p:nvSpPr>
          <p:cNvPr id="54" name="文本框 53"/>
          <p:cNvSpPr txBox="1"/>
          <p:nvPr>
            <p:custDataLst>
              <p:tags r:id="rId20"/>
            </p:custDataLst>
          </p:nvPr>
        </p:nvSpPr>
        <p:spPr>
          <a:xfrm>
            <a:off x="6299392" y="3717075"/>
            <a:ext cx="1652949" cy="82673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p>
            <a:pPr algn="ctr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1400" b="1" spc="15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归口部门确认盘点结果，盘点信息卡片反写</a:t>
            </a:r>
            <a:endParaRPr lang="zh-CN" altLang="en-US" sz="1400" b="1" spc="15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55" name="矩形 54"/>
          <p:cNvSpPr/>
          <p:nvPr>
            <p:custDataLst>
              <p:tags r:id="rId21"/>
            </p:custDataLst>
          </p:nvPr>
        </p:nvSpPr>
        <p:spPr>
          <a:xfrm>
            <a:off x="6299419" y="3681254"/>
            <a:ext cx="1652934" cy="865934"/>
          </a:xfrm>
          <a:prstGeom prst="rect">
            <a:avLst/>
          </a:prstGeom>
          <a:noFill/>
          <a:ln w="19050" cmpd="sng">
            <a:solidFill>
              <a:schemeClr val="accent6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schemeClr val="lt1"/>
              </a:solidFill>
            </a:endParaRPr>
          </a:p>
        </p:txBody>
      </p:sp>
      <p:sp>
        <p:nvSpPr>
          <p:cNvPr id="64" name="文本框 63"/>
          <p:cNvSpPr txBox="1"/>
          <p:nvPr>
            <p:custDataLst>
              <p:tags r:id="rId22"/>
            </p:custDataLst>
          </p:nvPr>
        </p:nvSpPr>
        <p:spPr>
          <a:xfrm>
            <a:off x="5101559" y="5298895"/>
            <a:ext cx="1666866" cy="137926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p>
            <a:pPr algn="ctr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1400" b="1" spc="15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部门资产管理员审核、提交盘点结果（部门资产管理员有权限盘点整部门资产）</a:t>
            </a:r>
            <a:endParaRPr lang="zh-CN" altLang="en-US" sz="1400" b="1" spc="15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65" name="矩形 64"/>
          <p:cNvSpPr/>
          <p:nvPr>
            <p:custDataLst>
              <p:tags r:id="rId23"/>
            </p:custDataLst>
          </p:nvPr>
        </p:nvSpPr>
        <p:spPr>
          <a:xfrm>
            <a:off x="5101559" y="5287556"/>
            <a:ext cx="1663258" cy="1411218"/>
          </a:xfrm>
          <a:prstGeom prst="rect">
            <a:avLst/>
          </a:prstGeom>
          <a:noFill/>
          <a:ln w="1905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schemeClr val="lt1"/>
              </a:solidFill>
            </a:endParaRPr>
          </a:p>
        </p:txBody>
      </p:sp>
      <p:sp>
        <p:nvSpPr>
          <p:cNvPr id="70" name="文本框 69"/>
          <p:cNvSpPr txBox="1"/>
          <p:nvPr>
            <p:custDataLst>
              <p:tags r:id="rId24"/>
            </p:custDataLst>
          </p:nvPr>
        </p:nvSpPr>
        <p:spPr>
          <a:xfrm>
            <a:off x="7505972" y="5412343"/>
            <a:ext cx="1652934" cy="61669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p>
            <a:pPr algn="ctr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1600" b="1" spc="15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盘点结束</a:t>
            </a:r>
            <a:endParaRPr lang="zh-CN" altLang="en-US" sz="1600" b="1" spc="15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71" name="矩形 70"/>
          <p:cNvSpPr/>
          <p:nvPr>
            <p:custDataLst>
              <p:tags r:id="rId25"/>
            </p:custDataLst>
          </p:nvPr>
        </p:nvSpPr>
        <p:spPr>
          <a:xfrm>
            <a:off x="7505972" y="5287527"/>
            <a:ext cx="1652934" cy="865934"/>
          </a:xfrm>
          <a:prstGeom prst="rect">
            <a:avLst/>
          </a:prstGeom>
          <a:noFill/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schemeClr val="lt1"/>
              </a:solidFill>
            </a:endParaRPr>
          </a:p>
        </p:txBody>
      </p:sp>
    </p:spTree>
    <p:custDataLst>
      <p:tags r:id="rId26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1"/>
            <p:custDataLst>
              <p:tags r:id="rId1"/>
            </p:custDataLst>
          </p:nvPr>
        </p:nvSpPr>
        <p:spPr>
          <a:xfrm>
            <a:off x="695395" y="476955"/>
            <a:ext cx="10969200" cy="705600"/>
          </a:xfrm>
        </p:spPr>
        <p:txBody>
          <a:bodyPr>
            <a:normAutofit/>
          </a:bodyPr>
          <a:p>
            <a:r>
              <a:rPr lang="zh-CN" altLang="en-US"/>
              <a:t>资产退库业务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89560" y="1171575"/>
            <a:ext cx="11577955" cy="50717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spcAft>
                <a:spcPts val="600"/>
              </a:spcAft>
            </a:pPr>
            <a:r>
              <a:rPr lang="zh-CN" altLang="en-US" sz="2200" b="1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资产退库：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使用人登入上海大学智慧资产管理平台，进入资产业务</a:t>
            </a: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—“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我要退库</a:t>
            </a: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”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，点击</a:t>
            </a: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“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申请退库</a:t>
            </a: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”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，选择资产，填写退库信息，写明退库原因、退库范围，上传相关附件（合同、发票、申请文件），提交申请，部门管理员和归口管理部门审批，退库完成。</a:t>
            </a:r>
            <a:endParaRPr lang="zh-CN" altLang="en-US" sz="2200">
              <a:sym typeface="MiSans Normal" panose="00000500000000000000" charset="-122"/>
            </a:endParaRPr>
          </a:p>
          <a:p>
            <a:pPr>
              <a:spcAft>
                <a:spcPts val="600"/>
              </a:spcAft>
            </a:pPr>
            <a:endParaRPr lang="zh-CN" altLang="en-US" sz="2200" b="1">
              <a:solidFill>
                <a:srgbClr val="FF0000"/>
              </a:solidFill>
              <a:sym typeface="MiSans Normal" panose="00000500000000000000" charset="-122"/>
            </a:endParaRPr>
          </a:p>
          <a:p>
            <a:pPr>
              <a:spcAft>
                <a:spcPts val="600"/>
              </a:spcAft>
            </a:pPr>
            <a:r>
              <a:rPr lang="zh-CN" altLang="en-US" sz="2200" b="1">
                <a:solidFill>
                  <a:srgbClr val="FF0000"/>
                </a:solidFill>
                <a:sym typeface="MiSans Normal" panose="00000500000000000000" charset="-122"/>
              </a:rPr>
              <a:t>办理流程图：</a:t>
            </a:r>
            <a:endParaRPr lang="zh-CN" altLang="en-US" sz="2200">
              <a:sym typeface="MiSans Normal" panose="00000500000000000000" charset="-122"/>
            </a:endParaRPr>
          </a:p>
          <a:p>
            <a:endParaRPr lang="zh-CN" altLang="en-US" sz="2200">
              <a:sym typeface="MiSans Normal" panose="00000500000000000000" charset="-122"/>
            </a:endParaRPr>
          </a:p>
        </p:txBody>
      </p:sp>
      <p:sp>
        <p:nvSpPr>
          <p:cNvPr id="10" name="箭头: 五边形 85"/>
          <p:cNvSpPr/>
          <p:nvPr>
            <p:custDataLst>
              <p:tags r:id="rId2"/>
            </p:custDataLst>
          </p:nvPr>
        </p:nvSpPr>
        <p:spPr>
          <a:xfrm>
            <a:off x="2744470" y="5442196"/>
            <a:ext cx="7032617" cy="4064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85" extrusionOk="0">
                <a:moveTo>
                  <a:pt x="35" y="21585"/>
                </a:moveTo>
                <a:lnTo>
                  <a:pt x="21279" y="21585"/>
                </a:lnTo>
                <a:cubicBezTo>
                  <a:pt x="21286" y="21576"/>
                  <a:pt x="21294" y="21523"/>
                  <a:pt x="21300" y="21432"/>
                </a:cubicBezTo>
                <a:cubicBezTo>
                  <a:pt x="21304" y="21371"/>
                  <a:pt x="21308" y="21295"/>
                  <a:pt x="21310" y="21208"/>
                </a:cubicBezTo>
                <a:lnTo>
                  <a:pt x="21592" y="11161"/>
                </a:lnTo>
                <a:cubicBezTo>
                  <a:pt x="21595" y="11047"/>
                  <a:pt x="21597" y="10915"/>
                  <a:pt x="21597" y="10782"/>
                </a:cubicBezTo>
                <a:cubicBezTo>
                  <a:pt x="21597" y="10664"/>
                  <a:pt x="21595" y="10550"/>
                  <a:pt x="21592" y="10450"/>
                </a:cubicBezTo>
                <a:lnTo>
                  <a:pt x="21311" y="386"/>
                </a:lnTo>
                <a:cubicBezTo>
                  <a:pt x="21308" y="282"/>
                  <a:pt x="21304" y="194"/>
                  <a:pt x="21299" y="128"/>
                </a:cubicBezTo>
                <a:cubicBezTo>
                  <a:pt x="21293" y="48"/>
                  <a:pt x="21286" y="5"/>
                  <a:pt x="21279" y="3"/>
                </a:cubicBezTo>
                <a:lnTo>
                  <a:pt x="38" y="2"/>
                </a:lnTo>
                <a:cubicBezTo>
                  <a:pt x="28" y="-15"/>
                  <a:pt x="18" y="61"/>
                  <a:pt x="10" y="209"/>
                </a:cubicBezTo>
                <a:cubicBezTo>
                  <a:pt x="0" y="432"/>
                  <a:pt x="-3" y="771"/>
                  <a:pt x="4" y="1052"/>
                </a:cubicBezTo>
                <a:lnTo>
                  <a:pt x="266" y="10410"/>
                </a:lnTo>
                <a:cubicBezTo>
                  <a:pt x="270" y="10532"/>
                  <a:pt x="272" y="10674"/>
                  <a:pt x="272" y="10818"/>
                </a:cubicBezTo>
                <a:cubicBezTo>
                  <a:pt x="272" y="10958"/>
                  <a:pt x="270" y="11095"/>
                  <a:pt x="266" y="11213"/>
                </a:cubicBezTo>
                <a:lnTo>
                  <a:pt x="7" y="20459"/>
                </a:lnTo>
                <a:cubicBezTo>
                  <a:pt x="0" y="20671"/>
                  <a:pt x="-1" y="20944"/>
                  <a:pt x="4" y="21175"/>
                </a:cubicBezTo>
                <a:cubicBezTo>
                  <a:pt x="10" y="21421"/>
                  <a:pt x="22" y="21580"/>
                  <a:pt x="35" y="215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MiSans Normal" panose="00000500000000000000" charset="-122"/>
            </a:endParaRPr>
          </a:p>
        </p:txBody>
      </p:sp>
      <p:cxnSp>
        <p:nvCxnSpPr>
          <p:cNvPr id="33" name="直接连接符 32"/>
          <p:cNvCxnSpPr/>
          <p:nvPr>
            <p:custDataLst>
              <p:tags r:id="rId3"/>
            </p:custDataLst>
          </p:nvPr>
        </p:nvCxnSpPr>
        <p:spPr>
          <a:xfrm>
            <a:off x="3619752" y="4971241"/>
            <a:ext cx="0" cy="216256"/>
          </a:xfrm>
          <a:prstGeom prst="line">
            <a:avLst/>
          </a:prstGeom>
          <a:ln>
            <a:solidFill>
              <a:schemeClr val="accent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箭头: 五边形 85"/>
          <p:cNvSpPr/>
          <p:nvPr>
            <p:custDataLst>
              <p:tags r:id="rId4"/>
            </p:custDataLst>
          </p:nvPr>
        </p:nvSpPr>
        <p:spPr>
          <a:xfrm>
            <a:off x="2984821" y="5301349"/>
            <a:ext cx="1275393" cy="7617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0" h="21585" extrusionOk="0">
                <a:moveTo>
                  <a:pt x="429" y="21585"/>
                </a:moveTo>
                <a:lnTo>
                  <a:pt x="17680" y="21585"/>
                </a:lnTo>
                <a:cubicBezTo>
                  <a:pt x="17773" y="21576"/>
                  <a:pt x="17863" y="21523"/>
                  <a:pt x="17939" y="21432"/>
                </a:cubicBezTo>
                <a:cubicBezTo>
                  <a:pt x="17989" y="21371"/>
                  <a:pt x="18032" y="21295"/>
                  <a:pt x="18065" y="21208"/>
                </a:cubicBezTo>
                <a:lnTo>
                  <a:pt x="21499" y="11161"/>
                </a:lnTo>
                <a:cubicBezTo>
                  <a:pt x="21541" y="11047"/>
                  <a:pt x="21562" y="10915"/>
                  <a:pt x="21559" y="10782"/>
                </a:cubicBezTo>
                <a:cubicBezTo>
                  <a:pt x="21557" y="10664"/>
                  <a:pt x="21536" y="10550"/>
                  <a:pt x="21499" y="10450"/>
                </a:cubicBezTo>
                <a:lnTo>
                  <a:pt x="18078" y="386"/>
                </a:lnTo>
                <a:cubicBezTo>
                  <a:pt x="18042" y="282"/>
                  <a:pt x="17992" y="194"/>
                  <a:pt x="17932" y="128"/>
                </a:cubicBezTo>
                <a:cubicBezTo>
                  <a:pt x="17859" y="48"/>
                  <a:pt x="17775" y="5"/>
                  <a:pt x="17688" y="3"/>
                </a:cubicBezTo>
                <a:lnTo>
                  <a:pt x="460" y="2"/>
                </a:lnTo>
                <a:cubicBezTo>
                  <a:pt x="336" y="-15"/>
                  <a:pt x="214" y="61"/>
                  <a:pt x="126" y="209"/>
                </a:cubicBezTo>
                <a:cubicBezTo>
                  <a:pt x="-6" y="432"/>
                  <a:pt x="-38" y="771"/>
                  <a:pt x="46" y="1052"/>
                </a:cubicBezTo>
                <a:lnTo>
                  <a:pt x="3244" y="10410"/>
                </a:lnTo>
                <a:cubicBezTo>
                  <a:pt x="3290" y="10532"/>
                  <a:pt x="3314" y="10674"/>
                  <a:pt x="3313" y="10818"/>
                </a:cubicBezTo>
                <a:cubicBezTo>
                  <a:pt x="3312" y="10958"/>
                  <a:pt x="3288" y="11095"/>
                  <a:pt x="3242" y="11213"/>
                </a:cubicBezTo>
                <a:lnTo>
                  <a:pt x="81" y="20459"/>
                </a:lnTo>
                <a:cubicBezTo>
                  <a:pt x="-5" y="20671"/>
                  <a:pt x="-17" y="20944"/>
                  <a:pt x="49" y="21175"/>
                </a:cubicBezTo>
                <a:cubicBezTo>
                  <a:pt x="119" y="21421"/>
                  <a:pt x="267" y="21580"/>
                  <a:pt x="429" y="21585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1"/>
              </a:gs>
              <a:gs pos="41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03200" dist="76200" dir="2160000" algn="tr" rotWithShape="0">
              <a:schemeClr val="accent1"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algn="ctr"/>
            <a:endParaRPr sz="1350">
              <a:solidFill>
                <a:schemeClr val="dk1"/>
              </a:solidFill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30" name="标题"/>
          <p:cNvSpPr txBox="1"/>
          <p:nvPr>
            <p:custDataLst>
              <p:tags r:id="rId5"/>
            </p:custDataLst>
          </p:nvPr>
        </p:nvSpPr>
        <p:spPr>
          <a:xfrm>
            <a:off x="3227968" y="5363205"/>
            <a:ext cx="737944" cy="604835"/>
          </a:xfrm>
          <a:prstGeom prst="rect">
            <a:avLst/>
          </a:prstGeom>
          <a:noFill/>
        </p:spPr>
        <p:txBody>
          <a:bodyPr wrap="square" lIns="67627" tIns="35242" rIns="67627" bIns="0" rtlCol="0" anchor="ctr">
            <a:normAutofit/>
          </a:bodyPr>
          <a:lstStyle/>
          <a:p>
            <a:pPr algn="ctr"/>
            <a:r>
              <a:rPr lang="en-US" altLang="zh-CN" sz="2000" b="1" spc="300" dirty="0">
                <a:solidFill>
                  <a:schemeClr val="bg1"/>
                </a:solidFill>
                <a:uFillTx/>
                <a:latin typeface="宋体" panose="02010600030101010101" pitchFamily="2" charset="-122"/>
              </a:rPr>
              <a:t>01</a:t>
            </a:r>
            <a:endParaRPr lang="en-US" altLang="zh-CN" sz="2000" b="1" spc="300" dirty="0">
              <a:solidFill>
                <a:schemeClr val="bg1"/>
              </a:solidFill>
              <a:uFillTx/>
              <a:latin typeface="宋体" panose="02010600030101010101" pitchFamily="2" charset="-122"/>
            </a:endParaRPr>
          </a:p>
        </p:txBody>
      </p:sp>
      <p:sp>
        <p:nvSpPr>
          <p:cNvPr id="31" name="正文"/>
          <p:cNvSpPr txBox="1"/>
          <p:nvPr>
            <p:custDataLst>
              <p:tags r:id="rId6"/>
            </p:custDataLst>
          </p:nvPr>
        </p:nvSpPr>
        <p:spPr>
          <a:xfrm>
            <a:off x="2924209" y="3666241"/>
            <a:ext cx="1482843" cy="1236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67627" tIns="35242" rIns="67627" bIns="35242" rtlCol="0" anchor="t" anchorCtr="0">
            <a:noAutofit/>
          </a:bodyPr>
          <a:lstStyle/>
          <a:p>
            <a:pPr indent="0" algn="ctr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1200" b="1" spc="150">
                <a:solidFill>
                  <a:srgbClr val="FF0000"/>
                </a:solidFill>
                <a:latin typeface="+中文正文" charset="0"/>
              </a:rPr>
              <a:t>使用人发起资产退库申请</a:t>
            </a:r>
            <a:endParaRPr lang="zh-CN" altLang="en-US" sz="1200" b="1" spc="150">
              <a:solidFill>
                <a:srgbClr val="FF0000"/>
              </a:solidFill>
              <a:latin typeface="+中文正文" charset="0"/>
            </a:endParaRPr>
          </a:p>
          <a:p>
            <a:pPr indent="0" algn="ctr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1000" b="1" spc="150">
                <a:solidFill>
                  <a:srgbClr val="FF0000"/>
                </a:solidFill>
                <a:latin typeface="+中文正文" charset="0"/>
              </a:rPr>
              <a:t>（退库范围已财务已入账或未入账）</a:t>
            </a:r>
            <a:endParaRPr lang="zh-CN" altLang="en-US" sz="1200" b="1" spc="150">
              <a:solidFill>
                <a:srgbClr val="FF0000"/>
              </a:solidFill>
              <a:latin typeface="+中文正文" charset="0"/>
            </a:endParaRPr>
          </a:p>
          <a:p>
            <a:pPr indent="0" algn="ctr" fontAlgn="auto">
              <a:lnSpc>
                <a:spcPct val="130000"/>
              </a:lnSpc>
              <a:spcAft>
                <a:spcPts val="1000"/>
              </a:spcAft>
            </a:pPr>
            <a:endParaRPr lang="zh-CN" altLang="en-US" sz="1200" b="1" spc="150">
              <a:solidFill>
                <a:srgbClr val="FF0000"/>
              </a:solidFill>
              <a:latin typeface="+中文正文" charset="0"/>
            </a:endParaRPr>
          </a:p>
          <a:p>
            <a:pPr indent="0" algn="ctr" fontAlgn="auto">
              <a:lnSpc>
                <a:spcPct val="130000"/>
              </a:lnSpc>
              <a:spcAft>
                <a:spcPts val="1000"/>
              </a:spcAft>
            </a:pPr>
            <a:endParaRPr lang="zh-CN" altLang="en-US" sz="1200" b="1" spc="150">
              <a:solidFill>
                <a:srgbClr val="FF0000"/>
              </a:solidFill>
              <a:latin typeface="+中文正文" charset="0"/>
            </a:endParaRPr>
          </a:p>
        </p:txBody>
      </p:sp>
      <p:sp>
        <p:nvSpPr>
          <p:cNvPr id="36" name="椭圆 35"/>
          <p:cNvSpPr/>
          <p:nvPr>
            <p:custDataLst>
              <p:tags r:id="rId7"/>
            </p:custDataLst>
          </p:nvPr>
        </p:nvSpPr>
        <p:spPr>
          <a:xfrm>
            <a:off x="3460602" y="3319353"/>
            <a:ext cx="323830" cy="323830"/>
          </a:xfrm>
          <a:prstGeom prst="ellipse">
            <a:avLst/>
          </a:prstGeom>
          <a:gradFill flip="none" rotWithShape="1">
            <a:gsLst>
              <a:gs pos="100000">
                <a:schemeClr val="accent1"/>
              </a:gs>
              <a:gs pos="41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03200" dist="76200" dir="2160000" algn="tr" rotWithShape="0">
              <a:schemeClr val="accent1"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 fontScale="55000" lnSpcReduction="20000"/>
          </a:bodyPr>
          <a:lstStyle/>
          <a:p>
            <a:pPr algn="ctr"/>
            <a:endParaRPr lang="zh-CN" altLang="en-US" sz="1350">
              <a:solidFill>
                <a:schemeClr val="dk1"/>
              </a:solidFill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76" name="Oval 36"/>
          <p:cNvSpPr/>
          <p:nvPr>
            <p:custDataLst>
              <p:tags r:id="rId8"/>
            </p:custDataLst>
          </p:nvPr>
        </p:nvSpPr>
        <p:spPr>
          <a:xfrm>
            <a:off x="3541560" y="3403177"/>
            <a:ext cx="161915" cy="156182"/>
          </a:xfrm>
          <a:custGeom>
            <a:avLst/>
            <a:gdLst>
              <a:gd name="connsiteX0" fmla="*/ 23639 w 607581"/>
              <a:gd name="connsiteY0" fmla="*/ 389592 h 586068"/>
              <a:gd name="connsiteX1" fmla="*/ 196615 w 607581"/>
              <a:gd name="connsiteY1" fmla="*/ 562382 h 586068"/>
              <a:gd name="connsiteX2" fmla="*/ 189942 w 607581"/>
              <a:gd name="connsiteY2" fmla="*/ 569048 h 586068"/>
              <a:gd name="connsiteX3" fmla="*/ 171701 w 607581"/>
              <a:gd name="connsiteY3" fmla="*/ 577225 h 586068"/>
              <a:gd name="connsiteX4" fmla="*/ 29957 w 607581"/>
              <a:gd name="connsiteY4" fmla="*/ 586025 h 586068"/>
              <a:gd name="connsiteX5" fmla="*/ 8246 w 607581"/>
              <a:gd name="connsiteY5" fmla="*/ 577759 h 586068"/>
              <a:gd name="connsiteX6" fmla="*/ 60 w 607581"/>
              <a:gd name="connsiteY6" fmla="*/ 556071 h 586068"/>
              <a:gd name="connsiteX7" fmla="*/ 8780 w 607581"/>
              <a:gd name="connsiteY7" fmla="*/ 414480 h 586068"/>
              <a:gd name="connsiteX8" fmla="*/ 16966 w 607581"/>
              <a:gd name="connsiteY8" fmla="*/ 396259 h 586068"/>
              <a:gd name="connsiteX9" fmla="*/ 579324 w 607581"/>
              <a:gd name="connsiteY9" fmla="*/ 271751 h 586068"/>
              <a:gd name="connsiteX10" fmla="*/ 599304 w 607581"/>
              <a:gd name="connsiteY10" fmla="*/ 280017 h 586068"/>
              <a:gd name="connsiteX11" fmla="*/ 599304 w 607581"/>
              <a:gd name="connsiteY11" fmla="*/ 319838 h 586068"/>
              <a:gd name="connsiteX12" fmla="*/ 448721 w 607581"/>
              <a:gd name="connsiteY12" fmla="*/ 470234 h 586068"/>
              <a:gd name="connsiteX13" fmla="*/ 408762 w 607581"/>
              <a:gd name="connsiteY13" fmla="*/ 470234 h 586068"/>
              <a:gd name="connsiteX14" fmla="*/ 408762 w 607581"/>
              <a:gd name="connsiteY14" fmla="*/ 430324 h 586068"/>
              <a:gd name="connsiteX15" fmla="*/ 559345 w 607581"/>
              <a:gd name="connsiteY15" fmla="*/ 280017 h 586068"/>
              <a:gd name="connsiteX16" fmla="*/ 579324 w 607581"/>
              <a:gd name="connsiteY16" fmla="*/ 271751 h 586068"/>
              <a:gd name="connsiteX17" fmla="*/ 344667 w 607581"/>
              <a:gd name="connsiteY17" fmla="*/ 69084 h 586068"/>
              <a:gd name="connsiteX18" fmla="*/ 517687 w 607581"/>
              <a:gd name="connsiteY18" fmla="*/ 241855 h 586068"/>
              <a:gd name="connsiteX19" fmla="*/ 236619 w 607581"/>
              <a:gd name="connsiteY19" fmla="*/ 522608 h 586068"/>
              <a:gd name="connsiteX20" fmla="*/ 63599 w 607581"/>
              <a:gd name="connsiteY20" fmla="*/ 349748 h 586068"/>
              <a:gd name="connsiteX21" fmla="*/ 464457 w 607581"/>
              <a:gd name="connsiteY21" fmla="*/ 0 h 586068"/>
              <a:gd name="connsiteX22" fmla="*/ 550972 w 607581"/>
              <a:gd name="connsiteY22" fmla="*/ 35820 h 586068"/>
              <a:gd name="connsiteX23" fmla="*/ 586842 w 607581"/>
              <a:gd name="connsiteY23" fmla="*/ 122215 h 586068"/>
              <a:gd name="connsiteX24" fmla="*/ 557381 w 607581"/>
              <a:gd name="connsiteY24" fmla="*/ 201676 h 586068"/>
              <a:gd name="connsiteX25" fmla="*/ 384884 w 607581"/>
              <a:gd name="connsiteY25" fmla="*/ 29421 h 586068"/>
              <a:gd name="connsiteX26" fmla="*/ 464457 w 607581"/>
              <a:gd name="connsiteY26" fmla="*/ 0 h 586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07581" h="586068">
                <a:moveTo>
                  <a:pt x="23639" y="389592"/>
                </a:moveTo>
                <a:lnTo>
                  <a:pt x="196615" y="562382"/>
                </a:lnTo>
                <a:lnTo>
                  <a:pt x="189942" y="569048"/>
                </a:lnTo>
                <a:cubicBezTo>
                  <a:pt x="185137" y="573937"/>
                  <a:pt x="178641" y="576870"/>
                  <a:pt x="171701" y="577225"/>
                </a:cubicBezTo>
                <a:lnTo>
                  <a:pt x="29957" y="586025"/>
                </a:lnTo>
                <a:cubicBezTo>
                  <a:pt x="21860" y="586469"/>
                  <a:pt x="13941" y="583536"/>
                  <a:pt x="8246" y="577759"/>
                </a:cubicBezTo>
                <a:cubicBezTo>
                  <a:pt x="2551" y="572070"/>
                  <a:pt x="-474" y="564159"/>
                  <a:pt x="60" y="556071"/>
                </a:cubicBezTo>
                <a:lnTo>
                  <a:pt x="8780" y="414480"/>
                </a:lnTo>
                <a:cubicBezTo>
                  <a:pt x="9225" y="407547"/>
                  <a:pt x="12072" y="401147"/>
                  <a:pt x="16966" y="396259"/>
                </a:cubicBezTo>
                <a:close/>
                <a:moveTo>
                  <a:pt x="579324" y="271751"/>
                </a:moveTo>
                <a:cubicBezTo>
                  <a:pt x="586555" y="271751"/>
                  <a:pt x="593786" y="274506"/>
                  <a:pt x="599304" y="280017"/>
                </a:cubicBezTo>
                <a:cubicBezTo>
                  <a:pt x="610340" y="290950"/>
                  <a:pt x="610340" y="308816"/>
                  <a:pt x="599304" y="319838"/>
                </a:cubicBezTo>
                <a:lnTo>
                  <a:pt x="448721" y="470234"/>
                </a:lnTo>
                <a:cubicBezTo>
                  <a:pt x="437686" y="481256"/>
                  <a:pt x="419797" y="481256"/>
                  <a:pt x="408762" y="470234"/>
                </a:cubicBezTo>
                <a:cubicBezTo>
                  <a:pt x="397726" y="459212"/>
                  <a:pt x="397726" y="441346"/>
                  <a:pt x="408762" y="430324"/>
                </a:cubicBezTo>
                <a:lnTo>
                  <a:pt x="559345" y="280017"/>
                </a:lnTo>
                <a:cubicBezTo>
                  <a:pt x="564863" y="274506"/>
                  <a:pt x="572094" y="271751"/>
                  <a:pt x="579324" y="271751"/>
                </a:cubicBezTo>
                <a:close/>
                <a:moveTo>
                  <a:pt x="344667" y="69084"/>
                </a:moveTo>
                <a:lnTo>
                  <a:pt x="517687" y="241855"/>
                </a:lnTo>
                <a:lnTo>
                  <a:pt x="236619" y="522608"/>
                </a:lnTo>
                <a:lnTo>
                  <a:pt x="63599" y="349748"/>
                </a:lnTo>
                <a:close/>
                <a:moveTo>
                  <a:pt x="464457" y="0"/>
                </a:moveTo>
                <a:cubicBezTo>
                  <a:pt x="497122" y="0"/>
                  <a:pt x="527919" y="12711"/>
                  <a:pt x="550972" y="35820"/>
                </a:cubicBezTo>
                <a:cubicBezTo>
                  <a:pt x="574114" y="58930"/>
                  <a:pt x="586842" y="89595"/>
                  <a:pt x="586842" y="122215"/>
                </a:cubicBezTo>
                <a:cubicBezTo>
                  <a:pt x="586842" y="151724"/>
                  <a:pt x="576428" y="179544"/>
                  <a:pt x="557381" y="201676"/>
                </a:cubicBezTo>
                <a:lnTo>
                  <a:pt x="384884" y="29421"/>
                </a:lnTo>
                <a:cubicBezTo>
                  <a:pt x="407047" y="10400"/>
                  <a:pt x="434906" y="0"/>
                  <a:pt x="4644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13" name="箭头: 五边形 85"/>
          <p:cNvSpPr/>
          <p:nvPr>
            <p:custDataLst>
              <p:tags r:id="rId9"/>
            </p:custDataLst>
          </p:nvPr>
        </p:nvSpPr>
        <p:spPr>
          <a:xfrm>
            <a:off x="4716546" y="5300658"/>
            <a:ext cx="1275393" cy="7617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0" h="21585" extrusionOk="0">
                <a:moveTo>
                  <a:pt x="429" y="21585"/>
                </a:moveTo>
                <a:lnTo>
                  <a:pt x="17680" y="21585"/>
                </a:lnTo>
                <a:cubicBezTo>
                  <a:pt x="17773" y="21576"/>
                  <a:pt x="17863" y="21523"/>
                  <a:pt x="17939" y="21432"/>
                </a:cubicBezTo>
                <a:cubicBezTo>
                  <a:pt x="17989" y="21371"/>
                  <a:pt x="18032" y="21295"/>
                  <a:pt x="18065" y="21208"/>
                </a:cubicBezTo>
                <a:lnTo>
                  <a:pt x="21499" y="11161"/>
                </a:lnTo>
                <a:cubicBezTo>
                  <a:pt x="21541" y="11047"/>
                  <a:pt x="21562" y="10915"/>
                  <a:pt x="21559" y="10782"/>
                </a:cubicBezTo>
                <a:cubicBezTo>
                  <a:pt x="21557" y="10664"/>
                  <a:pt x="21536" y="10550"/>
                  <a:pt x="21499" y="10450"/>
                </a:cubicBezTo>
                <a:lnTo>
                  <a:pt x="18078" y="386"/>
                </a:lnTo>
                <a:cubicBezTo>
                  <a:pt x="18042" y="282"/>
                  <a:pt x="17992" y="194"/>
                  <a:pt x="17932" y="128"/>
                </a:cubicBezTo>
                <a:cubicBezTo>
                  <a:pt x="17859" y="48"/>
                  <a:pt x="17775" y="5"/>
                  <a:pt x="17688" y="3"/>
                </a:cubicBezTo>
                <a:lnTo>
                  <a:pt x="460" y="2"/>
                </a:lnTo>
                <a:cubicBezTo>
                  <a:pt x="336" y="-15"/>
                  <a:pt x="214" y="61"/>
                  <a:pt x="126" y="209"/>
                </a:cubicBezTo>
                <a:cubicBezTo>
                  <a:pt x="-6" y="432"/>
                  <a:pt x="-38" y="771"/>
                  <a:pt x="46" y="1052"/>
                </a:cubicBezTo>
                <a:lnTo>
                  <a:pt x="3244" y="10410"/>
                </a:lnTo>
                <a:cubicBezTo>
                  <a:pt x="3290" y="10532"/>
                  <a:pt x="3314" y="10674"/>
                  <a:pt x="3313" y="10818"/>
                </a:cubicBezTo>
                <a:cubicBezTo>
                  <a:pt x="3312" y="10958"/>
                  <a:pt x="3288" y="11095"/>
                  <a:pt x="3242" y="11213"/>
                </a:cubicBezTo>
                <a:lnTo>
                  <a:pt x="81" y="20459"/>
                </a:lnTo>
                <a:cubicBezTo>
                  <a:pt x="-5" y="20671"/>
                  <a:pt x="-17" y="20944"/>
                  <a:pt x="49" y="21175"/>
                </a:cubicBezTo>
                <a:cubicBezTo>
                  <a:pt x="119" y="21421"/>
                  <a:pt x="267" y="21580"/>
                  <a:pt x="429" y="21585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2"/>
              </a:gs>
              <a:gs pos="41000">
                <a:schemeClr val="accent2"/>
              </a:gs>
              <a:gs pos="0">
                <a:schemeClr val="accent2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03200" dist="76200" dir="2160000" algn="tr" rotWithShape="0">
              <a:schemeClr val="accent2"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algn="ctr"/>
            <a:endParaRPr sz="1350">
              <a:solidFill>
                <a:schemeClr val="dk1"/>
              </a:solidFill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MiSans Normal" panose="00000500000000000000" charset="-122"/>
            </a:endParaRPr>
          </a:p>
        </p:txBody>
      </p:sp>
      <p:cxnSp>
        <p:nvCxnSpPr>
          <p:cNvPr id="38" name="直接连接符 37"/>
          <p:cNvCxnSpPr/>
          <p:nvPr>
            <p:custDataLst>
              <p:tags r:id="rId10"/>
            </p:custDataLst>
          </p:nvPr>
        </p:nvCxnSpPr>
        <p:spPr>
          <a:xfrm flipH="1">
            <a:off x="5343873" y="4266496"/>
            <a:ext cx="691" cy="1000314"/>
          </a:xfrm>
          <a:prstGeom prst="line">
            <a:avLst/>
          </a:prstGeom>
          <a:ln>
            <a:solidFill>
              <a:schemeClr val="accent2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正文"/>
          <p:cNvSpPr txBox="1"/>
          <p:nvPr>
            <p:custDataLst>
              <p:tags r:id="rId11"/>
            </p:custDataLst>
          </p:nvPr>
        </p:nvSpPr>
        <p:spPr>
          <a:xfrm>
            <a:off x="4656612" y="3683524"/>
            <a:ext cx="1578934" cy="478381"/>
          </a:xfrm>
          <a:prstGeom prst="rect">
            <a:avLst/>
          </a:prstGeom>
          <a:noFill/>
        </p:spPr>
        <p:txBody>
          <a:bodyPr wrap="square" lIns="67627" tIns="35242" rIns="67627" bIns="35242" rtlCol="0" anchor="t" anchorCtr="0">
            <a:noAutofit/>
          </a:bodyPr>
          <a:lstStyle/>
          <a:p>
            <a:pPr indent="0" algn="ctr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1200" b="1" spc="150">
                <a:solidFill>
                  <a:srgbClr val="FF0000"/>
                </a:solidFill>
                <a:latin typeface="+中文正文" charset="0"/>
              </a:rPr>
              <a:t>部门资产管理员审批</a:t>
            </a:r>
            <a:endParaRPr lang="zh-CN" altLang="en-US" sz="1200" b="1" spc="150">
              <a:solidFill>
                <a:srgbClr val="FF0000"/>
              </a:solidFill>
              <a:latin typeface="+中文正文" charset="0"/>
            </a:endParaRPr>
          </a:p>
        </p:txBody>
      </p:sp>
      <p:sp>
        <p:nvSpPr>
          <p:cNvPr id="42" name="椭圆 41"/>
          <p:cNvSpPr/>
          <p:nvPr>
            <p:custDataLst>
              <p:tags r:id="rId12"/>
            </p:custDataLst>
          </p:nvPr>
        </p:nvSpPr>
        <p:spPr>
          <a:xfrm>
            <a:off x="5187488" y="3319333"/>
            <a:ext cx="323830" cy="323830"/>
          </a:xfrm>
          <a:prstGeom prst="ellipse">
            <a:avLst/>
          </a:prstGeom>
          <a:gradFill flip="none" rotWithShape="1">
            <a:gsLst>
              <a:gs pos="100000">
                <a:schemeClr val="accent2"/>
              </a:gs>
              <a:gs pos="41000">
                <a:schemeClr val="accent2"/>
              </a:gs>
              <a:gs pos="0">
                <a:schemeClr val="accent2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03200" dist="76200" dir="2160000" algn="tr" rotWithShape="0">
              <a:schemeClr val="accent2"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 fontScale="55000" lnSpcReduction="20000"/>
          </a:bodyPr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77" name="Oval 42"/>
          <p:cNvSpPr/>
          <p:nvPr>
            <p:custDataLst>
              <p:tags r:id="rId13"/>
            </p:custDataLst>
          </p:nvPr>
        </p:nvSpPr>
        <p:spPr>
          <a:xfrm>
            <a:off x="5257353" y="3415990"/>
            <a:ext cx="156926" cy="179739"/>
          </a:xfrm>
          <a:custGeom>
            <a:avLst/>
            <a:gdLst>
              <a:gd name="T0" fmla="*/ 13229 w 15445"/>
              <a:gd name="T1" fmla="*/ 12105 h 12800"/>
              <a:gd name="T2" fmla="*/ 2830 w 15445"/>
              <a:gd name="T3" fmla="*/ 12105 h 12800"/>
              <a:gd name="T4" fmla="*/ 2482 w 15445"/>
              <a:gd name="T5" fmla="*/ 12452 h 12800"/>
              <a:gd name="T6" fmla="*/ 2830 w 15445"/>
              <a:gd name="T7" fmla="*/ 12800 h 12800"/>
              <a:gd name="T8" fmla="*/ 13229 w 15445"/>
              <a:gd name="T9" fmla="*/ 12800 h 12800"/>
              <a:gd name="T10" fmla="*/ 13576 w 15445"/>
              <a:gd name="T11" fmla="*/ 12452 h 12800"/>
              <a:gd name="T12" fmla="*/ 13229 w 15445"/>
              <a:gd name="T13" fmla="*/ 12105 h 12800"/>
              <a:gd name="T14" fmla="*/ 13127 w 15445"/>
              <a:gd name="T15" fmla="*/ 0 h 12800"/>
              <a:gd name="T16" fmla="*/ 2318 w 15445"/>
              <a:gd name="T17" fmla="*/ 0 h 12800"/>
              <a:gd name="T18" fmla="*/ 0 w 15445"/>
              <a:gd name="T19" fmla="*/ 2318 h 12800"/>
              <a:gd name="T20" fmla="*/ 0 w 15445"/>
              <a:gd name="T21" fmla="*/ 8482 h 12800"/>
              <a:gd name="T22" fmla="*/ 2318 w 15445"/>
              <a:gd name="T23" fmla="*/ 10800 h 12800"/>
              <a:gd name="T24" fmla="*/ 13127 w 15445"/>
              <a:gd name="T25" fmla="*/ 10800 h 12800"/>
              <a:gd name="T26" fmla="*/ 15445 w 15445"/>
              <a:gd name="T27" fmla="*/ 8482 h 12800"/>
              <a:gd name="T28" fmla="*/ 15445 w 15445"/>
              <a:gd name="T29" fmla="*/ 2318 h 12800"/>
              <a:gd name="T30" fmla="*/ 13127 w 15445"/>
              <a:gd name="T31" fmla="*/ 0 h 12800"/>
              <a:gd name="T32" fmla="*/ 9270 w 15445"/>
              <a:gd name="T33" fmla="*/ 5934 h 12800"/>
              <a:gd name="T34" fmla="*/ 8316 w 15445"/>
              <a:gd name="T35" fmla="*/ 6485 h 12800"/>
              <a:gd name="T36" fmla="*/ 7362 w 15445"/>
              <a:gd name="T37" fmla="*/ 7036 h 12800"/>
              <a:gd name="T38" fmla="*/ 6439 w 15445"/>
              <a:gd name="T39" fmla="*/ 6503 h 12800"/>
              <a:gd name="T40" fmla="*/ 6439 w 15445"/>
              <a:gd name="T41" fmla="*/ 4299 h 12800"/>
              <a:gd name="T42" fmla="*/ 7362 w 15445"/>
              <a:gd name="T43" fmla="*/ 3765 h 12800"/>
              <a:gd name="T44" fmla="*/ 8316 w 15445"/>
              <a:gd name="T45" fmla="*/ 4316 h 12800"/>
              <a:gd name="T46" fmla="*/ 9270 w 15445"/>
              <a:gd name="T47" fmla="*/ 4868 h 12800"/>
              <a:gd name="T48" fmla="*/ 9579 w 15445"/>
              <a:gd name="T49" fmla="*/ 5401 h 12800"/>
              <a:gd name="T50" fmla="*/ 9270 w 15445"/>
              <a:gd name="T51" fmla="*/ 5934 h 1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5445" h="12800">
                <a:moveTo>
                  <a:pt x="13229" y="12105"/>
                </a:moveTo>
                <a:lnTo>
                  <a:pt x="2830" y="12105"/>
                </a:lnTo>
                <a:cubicBezTo>
                  <a:pt x="2638" y="12105"/>
                  <a:pt x="2482" y="12260"/>
                  <a:pt x="2482" y="12452"/>
                </a:cubicBezTo>
                <a:cubicBezTo>
                  <a:pt x="2482" y="12644"/>
                  <a:pt x="2638" y="12800"/>
                  <a:pt x="2830" y="12800"/>
                </a:cubicBezTo>
                <a:lnTo>
                  <a:pt x="13229" y="12800"/>
                </a:lnTo>
                <a:cubicBezTo>
                  <a:pt x="13421" y="12800"/>
                  <a:pt x="13576" y="12644"/>
                  <a:pt x="13576" y="12452"/>
                </a:cubicBezTo>
                <a:cubicBezTo>
                  <a:pt x="13576" y="12260"/>
                  <a:pt x="13421" y="12105"/>
                  <a:pt x="13229" y="12105"/>
                </a:cubicBezTo>
                <a:close/>
                <a:moveTo>
                  <a:pt x="13127" y="0"/>
                </a:moveTo>
                <a:lnTo>
                  <a:pt x="2318" y="0"/>
                </a:lnTo>
                <a:cubicBezTo>
                  <a:pt x="1038" y="1"/>
                  <a:pt x="1" y="1038"/>
                  <a:pt x="0" y="2318"/>
                </a:cubicBezTo>
                <a:lnTo>
                  <a:pt x="0" y="8482"/>
                </a:lnTo>
                <a:cubicBezTo>
                  <a:pt x="1" y="9762"/>
                  <a:pt x="1038" y="10799"/>
                  <a:pt x="2318" y="10800"/>
                </a:cubicBezTo>
                <a:lnTo>
                  <a:pt x="13127" y="10800"/>
                </a:lnTo>
                <a:cubicBezTo>
                  <a:pt x="14406" y="10799"/>
                  <a:pt x="15443" y="9762"/>
                  <a:pt x="15445" y="8482"/>
                </a:cubicBezTo>
                <a:lnTo>
                  <a:pt x="15445" y="2318"/>
                </a:lnTo>
                <a:cubicBezTo>
                  <a:pt x="15443" y="1038"/>
                  <a:pt x="14406" y="1"/>
                  <a:pt x="13127" y="0"/>
                </a:cubicBezTo>
                <a:close/>
                <a:moveTo>
                  <a:pt x="9270" y="5934"/>
                </a:moveTo>
                <a:lnTo>
                  <a:pt x="8316" y="6485"/>
                </a:lnTo>
                <a:lnTo>
                  <a:pt x="7362" y="7036"/>
                </a:lnTo>
                <a:cubicBezTo>
                  <a:pt x="6952" y="7273"/>
                  <a:pt x="6439" y="6977"/>
                  <a:pt x="6439" y="6503"/>
                </a:cubicBezTo>
                <a:lnTo>
                  <a:pt x="6439" y="4299"/>
                </a:lnTo>
                <a:cubicBezTo>
                  <a:pt x="6439" y="3825"/>
                  <a:pt x="6952" y="3528"/>
                  <a:pt x="7362" y="3765"/>
                </a:cubicBezTo>
                <a:lnTo>
                  <a:pt x="8316" y="4316"/>
                </a:lnTo>
                <a:lnTo>
                  <a:pt x="9270" y="4868"/>
                </a:lnTo>
                <a:cubicBezTo>
                  <a:pt x="9461" y="4978"/>
                  <a:pt x="9579" y="5181"/>
                  <a:pt x="9579" y="5401"/>
                </a:cubicBezTo>
                <a:cubicBezTo>
                  <a:pt x="9579" y="5621"/>
                  <a:pt x="9461" y="5824"/>
                  <a:pt x="9270" y="59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4" name="标题"/>
          <p:cNvSpPr txBox="1"/>
          <p:nvPr>
            <p:custDataLst>
              <p:tags r:id="rId14"/>
            </p:custDataLst>
          </p:nvPr>
        </p:nvSpPr>
        <p:spPr>
          <a:xfrm>
            <a:off x="5031587" y="5415053"/>
            <a:ext cx="737944" cy="604835"/>
          </a:xfrm>
          <a:prstGeom prst="rect">
            <a:avLst/>
          </a:prstGeom>
          <a:noFill/>
        </p:spPr>
        <p:txBody>
          <a:bodyPr wrap="square" lIns="67627" tIns="35242" rIns="67627" bIns="0" rtlCol="0" anchor="ctr">
            <a:normAutofit/>
          </a:bodyPr>
          <a:lstStyle/>
          <a:p>
            <a:pPr algn="ctr"/>
            <a:r>
              <a:rPr lang="en-US" altLang="zh-CN" sz="2000" b="1" spc="300" dirty="0">
                <a:solidFill>
                  <a:schemeClr val="bg1"/>
                </a:solidFill>
                <a:uFillTx/>
                <a:latin typeface="宋体" panose="02010600030101010101" pitchFamily="2" charset="-122"/>
              </a:rPr>
              <a:t>02</a:t>
            </a:r>
            <a:endParaRPr lang="en-US" altLang="zh-CN" sz="2000" b="1" spc="300" dirty="0">
              <a:solidFill>
                <a:schemeClr val="bg1"/>
              </a:solidFill>
              <a:uFillTx/>
              <a:latin typeface="宋体" panose="02010600030101010101" pitchFamily="2" charset="-122"/>
            </a:endParaRPr>
          </a:p>
        </p:txBody>
      </p:sp>
      <p:sp>
        <p:nvSpPr>
          <p:cNvPr id="11" name="箭头: 五边形 85"/>
          <p:cNvSpPr/>
          <p:nvPr>
            <p:custDataLst>
              <p:tags r:id="rId15"/>
            </p:custDataLst>
          </p:nvPr>
        </p:nvSpPr>
        <p:spPr>
          <a:xfrm>
            <a:off x="6448271" y="5300658"/>
            <a:ext cx="1275393" cy="7617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0" h="21585" extrusionOk="0">
                <a:moveTo>
                  <a:pt x="429" y="21585"/>
                </a:moveTo>
                <a:lnTo>
                  <a:pt x="17680" y="21585"/>
                </a:lnTo>
                <a:cubicBezTo>
                  <a:pt x="17773" y="21576"/>
                  <a:pt x="17863" y="21523"/>
                  <a:pt x="17939" y="21432"/>
                </a:cubicBezTo>
                <a:cubicBezTo>
                  <a:pt x="17989" y="21371"/>
                  <a:pt x="18032" y="21295"/>
                  <a:pt x="18065" y="21208"/>
                </a:cubicBezTo>
                <a:lnTo>
                  <a:pt x="21499" y="11161"/>
                </a:lnTo>
                <a:cubicBezTo>
                  <a:pt x="21541" y="11047"/>
                  <a:pt x="21562" y="10915"/>
                  <a:pt x="21559" y="10782"/>
                </a:cubicBezTo>
                <a:cubicBezTo>
                  <a:pt x="21557" y="10664"/>
                  <a:pt x="21536" y="10550"/>
                  <a:pt x="21499" y="10450"/>
                </a:cubicBezTo>
                <a:lnTo>
                  <a:pt x="18078" y="386"/>
                </a:lnTo>
                <a:cubicBezTo>
                  <a:pt x="18042" y="282"/>
                  <a:pt x="17992" y="194"/>
                  <a:pt x="17932" y="128"/>
                </a:cubicBezTo>
                <a:cubicBezTo>
                  <a:pt x="17859" y="48"/>
                  <a:pt x="17775" y="5"/>
                  <a:pt x="17688" y="3"/>
                </a:cubicBezTo>
                <a:lnTo>
                  <a:pt x="460" y="2"/>
                </a:lnTo>
                <a:cubicBezTo>
                  <a:pt x="336" y="-15"/>
                  <a:pt x="214" y="61"/>
                  <a:pt x="126" y="209"/>
                </a:cubicBezTo>
                <a:cubicBezTo>
                  <a:pt x="-6" y="432"/>
                  <a:pt x="-38" y="771"/>
                  <a:pt x="46" y="1052"/>
                </a:cubicBezTo>
                <a:lnTo>
                  <a:pt x="3244" y="10410"/>
                </a:lnTo>
                <a:cubicBezTo>
                  <a:pt x="3290" y="10532"/>
                  <a:pt x="3314" y="10674"/>
                  <a:pt x="3313" y="10818"/>
                </a:cubicBezTo>
                <a:cubicBezTo>
                  <a:pt x="3312" y="10958"/>
                  <a:pt x="3288" y="11095"/>
                  <a:pt x="3242" y="11213"/>
                </a:cubicBezTo>
                <a:lnTo>
                  <a:pt x="81" y="20459"/>
                </a:lnTo>
                <a:cubicBezTo>
                  <a:pt x="-5" y="20671"/>
                  <a:pt x="-17" y="20944"/>
                  <a:pt x="49" y="21175"/>
                </a:cubicBezTo>
                <a:cubicBezTo>
                  <a:pt x="119" y="21421"/>
                  <a:pt x="267" y="21580"/>
                  <a:pt x="429" y="21585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3"/>
              </a:gs>
              <a:gs pos="41000">
                <a:schemeClr val="accent3"/>
              </a:gs>
              <a:gs pos="0">
                <a:schemeClr val="accent3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03200" dist="76200" dir="2160000" algn="tr" rotWithShape="0">
              <a:schemeClr val="accent3"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algn="ctr"/>
            <a:endParaRPr sz="1350">
              <a:solidFill>
                <a:schemeClr val="dk1"/>
              </a:solidFill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MiSans Normal" panose="00000500000000000000" charset="-122"/>
            </a:endParaRPr>
          </a:p>
        </p:txBody>
      </p:sp>
      <p:cxnSp>
        <p:nvCxnSpPr>
          <p:cNvPr id="54" name="直接连接符 53"/>
          <p:cNvCxnSpPr>
            <a:stCxn id="56" idx="2"/>
          </p:cNvCxnSpPr>
          <p:nvPr>
            <p:custDataLst>
              <p:tags r:id="rId16"/>
            </p:custDataLst>
          </p:nvPr>
        </p:nvCxnSpPr>
        <p:spPr>
          <a:xfrm>
            <a:off x="7120531" y="4195600"/>
            <a:ext cx="26961" cy="1011375"/>
          </a:xfrm>
          <a:prstGeom prst="line">
            <a:avLst/>
          </a:prstGeom>
          <a:ln>
            <a:solidFill>
              <a:schemeClr val="accent3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标题"/>
          <p:cNvSpPr txBox="1"/>
          <p:nvPr>
            <p:custDataLst>
              <p:tags r:id="rId17"/>
            </p:custDataLst>
          </p:nvPr>
        </p:nvSpPr>
        <p:spPr>
          <a:xfrm>
            <a:off x="6743264" y="5357675"/>
            <a:ext cx="737944" cy="604835"/>
          </a:xfrm>
          <a:prstGeom prst="rect">
            <a:avLst/>
          </a:prstGeom>
          <a:noFill/>
        </p:spPr>
        <p:txBody>
          <a:bodyPr wrap="square" lIns="67627" tIns="35242" rIns="67627" bIns="0" rtlCol="0" anchor="ctr">
            <a:normAutofit/>
          </a:bodyPr>
          <a:lstStyle/>
          <a:p>
            <a:pPr algn="ctr"/>
            <a:r>
              <a:rPr lang="en-US" altLang="zh-CN" sz="2000" b="1" spc="300" dirty="0">
                <a:solidFill>
                  <a:schemeClr val="bg1"/>
                </a:solidFill>
                <a:uFillTx/>
                <a:latin typeface="宋体" panose="02010600030101010101" pitchFamily="2" charset="-122"/>
              </a:rPr>
              <a:t>03</a:t>
            </a:r>
            <a:endParaRPr lang="en-US" altLang="zh-CN" sz="2000" b="1" spc="300" dirty="0">
              <a:solidFill>
                <a:schemeClr val="bg1"/>
              </a:solidFill>
              <a:uFillTx/>
              <a:latin typeface="宋体" panose="02010600030101010101" pitchFamily="2" charset="-122"/>
            </a:endParaRPr>
          </a:p>
        </p:txBody>
      </p:sp>
      <p:sp>
        <p:nvSpPr>
          <p:cNvPr id="56" name="正文"/>
          <p:cNvSpPr txBox="1"/>
          <p:nvPr>
            <p:custDataLst>
              <p:tags r:id="rId18"/>
            </p:custDataLst>
          </p:nvPr>
        </p:nvSpPr>
        <p:spPr>
          <a:xfrm>
            <a:off x="6431921" y="3717342"/>
            <a:ext cx="1376216" cy="478216"/>
          </a:xfrm>
          <a:prstGeom prst="rect">
            <a:avLst/>
          </a:prstGeom>
          <a:noFill/>
        </p:spPr>
        <p:txBody>
          <a:bodyPr wrap="square" lIns="67627" tIns="35242" rIns="67627" bIns="35242" rtlCol="0" anchor="t" anchorCtr="0">
            <a:normAutofit/>
          </a:bodyPr>
          <a:lstStyle/>
          <a:p>
            <a:pPr indent="0" algn="ctr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1200" b="1" spc="150">
                <a:solidFill>
                  <a:srgbClr val="FF0000"/>
                </a:solidFill>
                <a:latin typeface="+中文正文" charset="0"/>
              </a:rPr>
              <a:t>归口部门审批</a:t>
            </a:r>
            <a:endParaRPr lang="zh-CN" altLang="en-US" sz="1200" b="1" spc="150">
              <a:solidFill>
                <a:srgbClr val="FF0000"/>
              </a:solidFill>
              <a:latin typeface="+中文正文" charset="0"/>
            </a:endParaRPr>
          </a:p>
        </p:txBody>
      </p:sp>
      <p:sp>
        <p:nvSpPr>
          <p:cNvPr id="58" name="椭圆 57"/>
          <p:cNvSpPr/>
          <p:nvPr>
            <p:custDataLst>
              <p:tags r:id="rId19"/>
            </p:custDataLst>
          </p:nvPr>
        </p:nvSpPr>
        <p:spPr>
          <a:xfrm>
            <a:off x="6914373" y="3342858"/>
            <a:ext cx="323830" cy="323830"/>
          </a:xfrm>
          <a:prstGeom prst="ellipse">
            <a:avLst/>
          </a:prstGeom>
          <a:gradFill flip="none" rotWithShape="1">
            <a:gsLst>
              <a:gs pos="100000">
                <a:schemeClr val="accent3"/>
              </a:gs>
              <a:gs pos="41000">
                <a:schemeClr val="accent3"/>
              </a:gs>
              <a:gs pos="0">
                <a:schemeClr val="accent3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03200" dist="76200" dir="2160000" algn="tr" rotWithShape="0">
              <a:schemeClr val="accent3"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 fontScale="55000" lnSpcReduction="20000"/>
          </a:bodyPr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78" name="Oval 58"/>
          <p:cNvSpPr/>
          <p:nvPr>
            <p:custDataLst>
              <p:tags r:id="rId20"/>
            </p:custDataLst>
          </p:nvPr>
        </p:nvSpPr>
        <p:spPr>
          <a:xfrm>
            <a:off x="6995330" y="3427405"/>
            <a:ext cx="161915" cy="131231"/>
          </a:xfrm>
          <a:custGeom>
            <a:avLst/>
            <a:gdLst>
              <a:gd name="T0" fmla="*/ 0 w 8652"/>
              <a:gd name="T1" fmla="*/ 2488 h 7013"/>
              <a:gd name="T2" fmla="*/ 0 w 8652"/>
              <a:gd name="T3" fmla="*/ 6510 h 7013"/>
              <a:gd name="T4" fmla="*/ 530 w 8652"/>
              <a:gd name="T5" fmla="*/ 7013 h 7013"/>
              <a:gd name="T6" fmla="*/ 8122 w 8652"/>
              <a:gd name="T7" fmla="*/ 7013 h 7013"/>
              <a:gd name="T8" fmla="*/ 8652 w 8652"/>
              <a:gd name="T9" fmla="*/ 6510 h 7013"/>
              <a:gd name="T10" fmla="*/ 8652 w 8652"/>
              <a:gd name="T11" fmla="*/ 2422 h 7013"/>
              <a:gd name="T12" fmla="*/ 1 w 8652"/>
              <a:gd name="T13" fmla="*/ 2422 h 7013"/>
              <a:gd name="T14" fmla="*/ 1 w 8652"/>
              <a:gd name="T15" fmla="*/ 2488 h 7013"/>
              <a:gd name="T16" fmla="*/ 0 w 8652"/>
              <a:gd name="T17" fmla="*/ 2488 h 7013"/>
              <a:gd name="T18" fmla="*/ 0 w 8652"/>
              <a:gd name="T19" fmla="*/ 2488 h 7013"/>
              <a:gd name="T20" fmla="*/ 8122 w 8652"/>
              <a:gd name="T21" fmla="*/ 755 h 7013"/>
              <a:gd name="T22" fmla="*/ 4428 w 8652"/>
              <a:gd name="T23" fmla="*/ 755 h 7013"/>
              <a:gd name="T24" fmla="*/ 4428 w 8652"/>
              <a:gd name="T25" fmla="*/ 645 h 7013"/>
              <a:gd name="T26" fmla="*/ 3769 w 8652"/>
              <a:gd name="T27" fmla="*/ 0 h 7013"/>
              <a:gd name="T28" fmla="*/ 659 w 8652"/>
              <a:gd name="T29" fmla="*/ 0 h 7013"/>
              <a:gd name="T30" fmla="*/ 0 w 8652"/>
              <a:gd name="T31" fmla="*/ 645 h 7013"/>
              <a:gd name="T32" fmla="*/ 0 w 8652"/>
              <a:gd name="T33" fmla="*/ 1872 h 7013"/>
              <a:gd name="T34" fmla="*/ 8652 w 8652"/>
              <a:gd name="T35" fmla="*/ 1872 h 7013"/>
              <a:gd name="T36" fmla="*/ 8652 w 8652"/>
              <a:gd name="T37" fmla="*/ 1258 h 7013"/>
              <a:gd name="T38" fmla="*/ 8122 w 8652"/>
              <a:gd name="T39" fmla="*/ 755 h 7013"/>
              <a:gd name="T40" fmla="*/ 8122 w 8652"/>
              <a:gd name="T41" fmla="*/ 755 h 70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652" h="7013">
                <a:moveTo>
                  <a:pt x="0" y="2488"/>
                </a:moveTo>
                <a:lnTo>
                  <a:pt x="0" y="6510"/>
                </a:lnTo>
                <a:cubicBezTo>
                  <a:pt x="0" y="6787"/>
                  <a:pt x="238" y="7013"/>
                  <a:pt x="530" y="7013"/>
                </a:cubicBezTo>
                <a:lnTo>
                  <a:pt x="8122" y="7013"/>
                </a:lnTo>
                <a:cubicBezTo>
                  <a:pt x="8414" y="7013"/>
                  <a:pt x="8652" y="6788"/>
                  <a:pt x="8652" y="6510"/>
                </a:cubicBezTo>
                <a:lnTo>
                  <a:pt x="8652" y="2422"/>
                </a:lnTo>
                <a:lnTo>
                  <a:pt x="1" y="2422"/>
                </a:lnTo>
                <a:lnTo>
                  <a:pt x="1" y="2488"/>
                </a:lnTo>
                <a:lnTo>
                  <a:pt x="0" y="2488"/>
                </a:lnTo>
                <a:close/>
                <a:moveTo>
                  <a:pt x="0" y="2488"/>
                </a:moveTo>
                <a:close/>
                <a:moveTo>
                  <a:pt x="8122" y="755"/>
                </a:moveTo>
                <a:lnTo>
                  <a:pt x="4428" y="755"/>
                </a:lnTo>
                <a:lnTo>
                  <a:pt x="4428" y="645"/>
                </a:lnTo>
                <a:cubicBezTo>
                  <a:pt x="4428" y="288"/>
                  <a:pt x="4132" y="0"/>
                  <a:pt x="3769" y="0"/>
                </a:cubicBezTo>
                <a:lnTo>
                  <a:pt x="659" y="0"/>
                </a:lnTo>
                <a:cubicBezTo>
                  <a:pt x="297" y="0"/>
                  <a:pt x="0" y="288"/>
                  <a:pt x="0" y="645"/>
                </a:cubicBezTo>
                <a:lnTo>
                  <a:pt x="0" y="1872"/>
                </a:lnTo>
                <a:lnTo>
                  <a:pt x="8652" y="1872"/>
                </a:lnTo>
                <a:lnTo>
                  <a:pt x="8652" y="1258"/>
                </a:lnTo>
                <a:cubicBezTo>
                  <a:pt x="8652" y="979"/>
                  <a:pt x="8414" y="754"/>
                  <a:pt x="8122" y="755"/>
                </a:cubicBezTo>
                <a:close/>
                <a:moveTo>
                  <a:pt x="8122" y="755"/>
                </a:move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24" name="箭头: 五边形 85"/>
          <p:cNvSpPr/>
          <p:nvPr>
            <p:custDataLst>
              <p:tags r:id="rId21"/>
            </p:custDataLst>
          </p:nvPr>
        </p:nvSpPr>
        <p:spPr>
          <a:xfrm>
            <a:off x="8246373" y="5285449"/>
            <a:ext cx="1275393" cy="7617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0" h="21585" extrusionOk="0">
                <a:moveTo>
                  <a:pt x="429" y="21585"/>
                </a:moveTo>
                <a:lnTo>
                  <a:pt x="17680" y="21585"/>
                </a:lnTo>
                <a:cubicBezTo>
                  <a:pt x="17773" y="21576"/>
                  <a:pt x="17863" y="21523"/>
                  <a:pt x="17939" y="21432"/>
                </a:cubicBezTo>
                <a:cubicBezTo>
                  <a:pt x="17989" y="21371"/>
                  <a:pt x="18032" y="21295"/>
                  <a:pt x="18065" y="21208"/>
                </a:cubicBezTo>
                <a:lnTo>
                  <a:pt x="21499" y="11161"/>
                </a:lnTo>
                <a:cubicBezTo>
                  <a:pt x="21541" y="11047"/>
                  <a:pt x="21562" y="10915"/>
                  <a:pt x="21559" y="10782"/>
                </a:cubicBezTo>
                <a:cubicBezTo>
                  <a:pt x="21557" y="10664"/>
                  <a:pt x="21536" y="10550"/>
                  <a:pt x="21499" y="10450"/>
                </a:cubicBezTo>
                <a:lnTo>
                  <a:pt x="18078" y="386"/>
                </a:lnTo>
                <a:cubicBezTo>
                  <a:pt x="18042" y="282"/>
                  <a:pt x="17992" y="194"/>
                  <a:pt x="17932" y="128"/>
                </a:cubicBezTo>
                <a:cubicBezTo>
                  <a:pt x="17859" y="48"/>
                  <a:pt x="17775" y="5"/>
                  <a:pt x="17688" y="3"/>
                </a:cubicBezTo>
                <a:lnTo>
                  <a:pt x="460" y="2"/>
                </a:lnTo>
                <a:cubicBezTo>
                  <a:pt x="336" y="-15"/>
                  <a:pt x="214" y="61"/>
                  <a:pt x="126" y="209"/>
                </a:cubicBezTo>
                <a:cubicBezTo>
                  <a:pt x="-6" y="432"/>
                  <a:pt x="-38" y="771"/>
                  <a:pt x="46" y="1052"/>
                </a:cubicBezTo>
                <a:lnTo>
                  <a:pt x="3244" y="10410"/>
                </a:lnTo>
                <a:cubicBezTo>
                  <a:pt x="3290" y="10532"/>
                  <a:pt x="3314" y="10674"/>
                  <a:pt x="3313" y="10818"/>
                </a:cubicBezTo>
                <a:cubicBezTo>
                  <a:pt x="3312" y="10958"/>
                  <a:pt x="3288" y="11095"/>
                  <a:pt x="3242" y="11213"/>
                </a:cubicBezTo>
                <a:lnTo>
                  <a:pt x="81" y="20459"/>
                </a:lnTo>
                <a:cubicBezTo>
                  <a:pt x="-5" y="20671"/>
                  <a:pt x="-17" y="20944"/>
                  <a:pt x="49" y="21175"/>
                </a:cubicBezTo>
                <a:cubicBezTo>
                  <a:pt x="119" y="21421"/>
                  <a:pt x="267" y="21580"/>
                  <a:pt x="429" y="21585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5"/>
              </a:gs>
              <a:gs pos="41000">
                <a:schemeClr val="accent5"/>
              </a:gs>
              <a:gs pos="0">
                <a:schemeClr val="accent5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03200" dist="76200" dir="2160000" algn="tr" rotWithShape="0">
              <a:schemeClr val="accent5"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algn="ctr"/>
            <a:endParaRPr sz="1350">
              <a:solidFill>
                <a:schemeClr val="dk1"/>
              </a:solidFill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MiSans Normal" panose="00000500000000000000" charset="-122"/>
            </a:endParaRPr>
          </a:p>
        </p:txBody>
      </p:sp>
      <p:cxnSp>
        <p:nvCxnSpPr>
          <p:cNvPr id="65" name="直接连接符 64"/>
          <p:cNvCxnSpPr/>
          <p:nvPr>
            <p:custDataLst>
              <p:tags r:id="rId22"/>
            </p:custDataLst>
          </p:nvPr>
        </p:nvCxnSpPr>
        <p:spPr>
          <a:xfrm>
            <a:off x="8780374" y="4220487"/>
            <a:ext cx="13135" cy="986488"/>
          </a:xfrm>
          <a:prstGeom prst="line">
            <a:avLst/>
          </a:prstGeom>
          <a:ln>
            <a:solidFill>
              <a:schemeClr val="accent5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标题"/>
          <p:cNvSpPr txBox="1"/>
          <p:nvPr>
            <p:custDataLst>
              <p:tags r:id="rId23"/>
            </p:custDataLst>
          </p:nvPr>
        </p:nvSpPr>
        <p:spPr>
          <a:xfrm>
            <a:off x="8558650" y="5334862"/>
            <a:ext cx="737944" cy="604835"/>
          </a:xfrm>
          <a:prstGeom prst="rect">
            <a:avLst/>
          </a:prstGeom>
          <a:noFill/>
        </p:spPr>
        <p:txBody>
          <a:bodyPr wrap="square" lIns="67627" tIns="35242" rIns="67627" bIns="0" rtlCol="0" anchor="ctr">
            <a:normAutofit/>
          </a:bodyPr>
          <a:lstStyle/>
          <a:p>
            <a:pPr algn="ctr"/>
            <a:r>
              <a:rPr lang="en-US" altLang="zh-CN" sz="2000" b="1" spc="300" dirty="0">
                <a:solidFill>
                  <a:schemeClr val="bg1"/>
                </a:solidFill>
                <a:uFillTx/>
                <a:latin typeface="宋体" panose="02010600030101010101" pitchFamily="2" charset="-122"/>
              </a:rPr>
              <a:t>04</a:t>
            </a:r>
            <a:endParaRPr lang="en-US" altLang="zh-CN" sz="2000" b="1" spc="300" dirty="0">
              <a:solidFill>
                <a:schemeClr val="bg1"/>
              </a:solidFill>
              <a:uFillTx/>
              <a:latin typeface="宋体" panose="02010600030101010101" pitchFamily="2" charset="-122"/>
            </a:endParaRPr>
          </a:p>
        </p:txBody>
      </p:sp>
      <p:sp>
        <p:nvSpPr>
          <p:cNvPr id="67" name="正文"/>
          <p:cNvSpPr txBox="1"/>
          <p:nvPr>
            <p:custDataLst>
              <p:tags r:id="rId24"/>
            </p:custDataLst>
          </p:nvPr>
        </p:nvSpPr>
        <p:spPr>
          <a:xfrm>
            <a:off x="8185781" y="3691073"/>
            <a:ext cx="1376216" cy="478216"/>
          </a:xfrm>
          <a:prstGeom prst="rect">
            <a:avLst/>
          </a:prstGeom>
          <a:noFill/>
        </p:spPr>
        <p:txBody>
          <a:bodyPr wrap="square" lIns="67627" tIns="35242" rIns="67627" bIns="35242" rtlCol="0" anchor="t" anchorCtr="0">
            <a:normAutofit/>
          </a:bodyPr>
          <a:lstStyle/>
          <a:p>
            <a:pPr indent="0" algn="ctr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1200" b="1" spc="150">
                <a:solidFill>
                  <a:srgbClr val="FF0000"/>
                </a:solidFill>
                <a:latin typeface="+中文正文" charset="0"/>
              </a:rPr>
              <a:t>退库完成</a:t>
            </a:r>
            <a:endParaRPr lang="zh-CN" altLang="en-US" sz="1200" b="1" spc="150">
              <a:solidFill>
                <a:srgbClr val="FF0000"/>
              </a:solidFill>
              <a:latin typeface="+中文正文" charset="0"/>
            </a:endParaRPr>
          </a:p>
        </p:txBody>
      </p:sp>
      <p:sp>
        <p:nvSpPr>
          <p:cNvPr id="69" name="椭圆 68"/>
          <p:cNvSpPr/>
          <p:nvPr>
            <p:custDataLst>
              <p:tags r:id="rId25"/>
            </p:custDataLst>
          </p:nvPr>
        </p:nvSpPr>
        <p:spPr>
          <a:xfrm>
            <a:off x="8558316" y="3338019"/>
            <a:ext cx="323830" cy="323830"/>
          </a:xfrm>
          <a:prstGeom prst="ellipse">
            <a:avLst/>
          </a:prstGeom>
          <a:gradFill flip="none" rotWithShape="1">
            <a:gsLst>
              <a:gs pos="100000">
                <a:schemeClr val="accent5"/>
              </a:gs>
              <a:gs pos="41000">
                <a:schemeClr val="accent5"/>
              </a:gs>
              <a:gs pos="0">
                <a:schemeClr val="accent5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03200" dist="76200" dir="2160000" algn="tr" rotWithShape="0">
              <a:schemeClr val="accent5"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 fontScale="55000" lnSpcReduction="20000"/>
          </a:bodyPr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80" name="Oval 69"/>
          <p:cNvSpPr/>
          <p:nvPr>
            <p:custDataLst>
              <p:tags r:id="rId26"/>
            </p:custDataLst>
          </p:nvPr>
        </p:nvSpPr>
        <p:spPr>
          <a:xfrm>
            <a:off x="8641240" y="3419667"/>
            <a:ext cx="157981" cy="161915"/>
          </a:xfrm>
          <a:custGeom>
            <a:avLst/>
            <a:gdLst>
              <a:gd name="T0" fmla="*/ 2080 w 2340"/>
              <a:gd name="T1" fmla="*/ 195 h 2402"/>
              <a:gd name="T2" fmla="*/ 1888 w 2340"/>
              <a:gd name="T3" fmla="*/ 195 h 2402"/>
              <a:gd name="T4" fmla="*/ 1890 w 2340"/>
              <a:gd name="T5" fmla="*/ 67 h 2402"/>
              <a:gd name="T6" fmla="*/ 1823 w 2340"/>
              <a:gd name="T7" fmla="*/ 0 h 2402"/>
              <a:gd name="T8" fmla="*/ 517 w 2340"/>
              <a:gd name="T9" fmla="*/ 0 h 2402"/>
              <a:gd name="T10" fmla="*/ 450 w 2340"/>
              <a:gd name="T11" fmla="*/ 67 h 2402"/>
              <a:gd name="T12" fmla="*/ 452 w 2340"/>
              <a:gd name="T13" fmla="*/ 195 h 2402"/>
              <a:gd name="T14" fmla="*/ 260 w 2340"/>
              <a:gd name="T15" fmla="*/ 195 h 2402"/>
              <a:gd name="T16" fmla="*/ 0 w 2340"/>
              <a:gd name="T17" fmla="*/ 455 h 2402"/>
              <a:gd name="T18" fmla="*/ 0 w 2340"/>
              <a:gd name="T19" fmla="*/ 598 h 2402"/>
              <a:gd name="T20" fmla="*/ 483 w 2340"/>
              <a:gd name="T21" fmla="*/ 1082 h 2402"/>
              <a:gd name="T22" fmla="*/ 616 w 2340"/>
              <a:gd name="T23" fmla="*/ 1082 h 2402"/>
              <a:gd name="T24" fmla="*/ 987 w 2340"/>
              <a:gd name="T25" fmla="*/ 1586 h 2402"/>
              <a:gd name="T26" fmla="*/ 1010 w 2340"/>
              <a:gd name="T27" fmla="*/ 2082 h 2402"/>
              <a:gd name="T28" fmla="*/ 592 w 2340"/>
              <a:gd name="T29" fmla="*/ 2335 h 2402"/>
              <a:gd name="T30" fmla="*/ 659 w 2340"/>
              <a:gd name="T31" fmla="*/ 2402 h 2402"/>
              <a:gd name="T32" fmla="*/ 1681 w 2340"/>
              <a:gd name="T33" fmla="*/ 2402 h 2402"/>
              <a:gd name="T34" fmla="*/ 1747 w 2340"/>
              <a:gd name="T35" fmla="*/ 2335 h 2402"/>
              <a:gd name="T36" fmla="*/ 1330 w 2340"/>
              <a:gd name="T37" fmla="*/ 2082 h 2402"/>
              <a:gd name="T38" fmla="*/ 1352 w 2340"/>
              <a:gd name="T39" fmla="*/ 1586 h 2402"/>
              <a:gd name="T40" fmla="*/ 1724 w 2340"/>
              <a:gd name="T41" fmla="*/ 1082 h 2402"/>
              <a:gd name="T42" fmla="*/ 1856 w 2340"/>
              <a:gd name="T43" fmla="*/ 1082 h 2402"/>
              <a:gd name="T44" fmla="*/ 2340 w 2340"/>
              <a:gd name="T45" fmla="*/ 598 h 2402"/>
              <a:gd name="T46" fmla="*/ 2340 w 2340"/>
              <a:gd name="T47" fmla="*/ 455 h 2402"/>
              <a:gd name="T48" fmla="*/ 2080 w 2340"/>
              <a:gd name="T49" fmla="*/ 195 h 2402"/>
              <a:gd name="T50" fmla="*/ 483 w 2340"/>
              <a:gd name="T51" fmla="*/ 948 h 2402"/>
              <a:gd name="T52" fmla="*/ 133 w 2340"/>
              <a:gd name="T53" fmla="*/ 598 h 2402"/>
              <a:gd name="T54" fmla="*/ 133 w 2340"/>
              <a:gd name="T55" fmla="*/ 455 h 2402"/>
              <a:gd name="T56" fmla="*/ 260 w 2340"/>
              <a:gd name="T57" fmla="*/ 328 h 2402"/>
              <a:gd name="T58" fmla="*/ 459 w 2340"/>
              <a:gd name="T59" fmla="*/ 328 h 2402"/>
              <a:gd name="T60" fmla="*/ 570 w 2340"/>
              <a:gd name="T61" fmla="*/ 948 h 2402"/>
              <a:gd name="T62" fmla="*/ 483 w 2340"/>
              <a:gd name="T63" fmla="*/ 948 h 2402"/>
              <a:gd name="T64" fmla="*/ 1012 w 2340"/>
              <a:gd name="T65" fmla="*/ 362 h 2402"/>
              <a:gd name="T66" fmla="*/ 1328 w 2340"/>
              <a:gd name="T67" fmla="*/ 362 h 2402"/>
              <a:gd name="T68" fmla="*/ 1394 w 2340"/>
              <a:gd name="T69" fmla="*/ 428 h 2402"/>
              <a:gd name="T70" fmla="*/ 1328 w 2340"/>
              <a:gd name="T71" fmla="*/ 495 h 2402"/>
              <a:gd name="T72" fmla="*/ 1012 w 2340"/>
              <a:gd name="T73" fmla="*/ 495 h 2402"/>
              <a:gd name="T74" fmla="*/ 945 w 2340"/>
              <a:gd name="T75" fmla="*/ 428 h 2402"/>
              <a:gd name="T76" fmla="*/ 1012 w 2340"/>
              <a:gd name="T77" fmla="*/ 362 h 2402"/>
              <a:gd name="T78" fmla="*/ 1458 w 2340"/>
              <a:gd name="T79" fmla="*/ 788 h 2402"/>
              <a:gd name="T80" fmla="*/ 882 w 2340"/>
              <a:gd name="T81" fmla="*/ 788 h 2402"/>
              <a:gd name="T82" fmla="*/ 815 w 2340"/>
              <a:gd name="T83" fmla="*/ 722 h 2402"/>
              <a:gd name="T84" fmla="*/ 882 w 2340"/>
              <a:gd name="T85" fmla="*/ 655 h 2402"/>
              <a:gd name="T86" fmla="*/ 1458 w 2340"/>
              <a:gd name="T87" fmla="*/ 655 h 2402"/>
              <a:gd name="T88" fmla="*/ 1524 w 2340"/>
              <a:gd name="T89" fmla="*/ 722 h 2402"/>
              <a:gd name="T90" fmla="*/ 1458 w 2340"/>
              <a:gd name="T91" fmla="*/ 788 h 2402"/>
              <a:gd name="T92" fmla="*/ 2206 w 2340"/>
              <a:gd name="T93" fmla="*/ 598 h 2402"/>
              <a:gd name="T94" fmla="*/ 1856 w 2340"/>
              <a:gd name="T95" fmla="*/ 948 h 2402"/>
              <a:gd name="T96" fmla="*/ 1770 w 2340"/>
              <a:gd name="T97" fmla="*/ 948 h 2402"/>
              <a:gd name="T98" fmla="*/ 1880 w 2340"/>
              <a:gd name="T99" fmla="*/ 328 h 2402"/>
              <a:gd name="T100" fmla="*/ 2080 w 2340"/>
              <a:gd name="T101" fmla="*/ 328 h 2402"/>
              <a:gd name="T102" fmla="*/ 2206 w 2340"/>
              <a:gd name="T103" fmla="*/ 455 h 2402"/>
              <a:gd name="T104" fmla="*/ 2206 w 2340"/>
              <a:gd name="T105" fmla="*/ 598 h 2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340" h="2402">
                <a:moveTo>
                  <a:pt x="2080" y="195"/>
                </a:moveTo>
                <a:lnTo>
                  <a:pt x="1888" y="195"/>
                </a:lnTo>
                <a:cubicBezTo>
                  <a:pt x="1889" y="153"/>
                  <a:pt x="1890" y="110"/>
                  <a:pt x="1890" y="67"/>
                </a:cubicBezTo>
                <a:cubicBezTo>
                  <a:pt x="1890" y="30"/>
                  <a:pt x="1860" y="0"/>
                  <a:pt x="1823" y="0"/>
                </a:cubicBezTo>
                <a:lnTo>
                  <a:pt x="517" y="0"/>
                </a:lnTo>
                <a:cubicBezTo>
                  <a:pt x="480" y="0"/>
                  <a:pt x="450" y="30"/>
                  <a:pt x="450" y="67"/>
                </a:cubicBezTo>
                <a:cubicBezTo>
                  <a:pt x="450" y="110"/>
                  <a:pt x="451" y="153"/>
                  <a:pt x="452" y="195"/>
                </a:cubicBezTo>
                <a:lnTo>
                  <a:pt x="260" y="195"/>
                </a:lnTo>
                <a:cubicBezTo>
                  <a:pt x="117" y="195"/>
                  <a:pt x="0" y="312"/>
                  <a:pt x="0" y="455"/>
                </a:cubicBezTo>
                <a:lnTo>
                  <a:pt x="0" y="598"/>
                </a:lnTo>
                <a:cubicBezTo>
                  <a:pt x="0" y="865"/>
                  <a:pt x="217" y="1082"/>
                  <a:pt x="483" y="1082"/>
                </a:cubicBezTo>
                <a:lnTo>
                  <a:pt x="616" y="1082"/>
                </a:lnTo>
                <a:cubicBezTo>
                  <a:pt x="709" y="1325"/>
                  <a:pt x="837" y="1505"/>
                  <a:pt x="987" y="1586"/>
                </a:cubicBezTo>
                <a:lnTo>
                  <a:pt x="1010" y="2082"/>
                </a:lnTo>
                <a:cubicBezTo>
                  <a:pt x="805" y="2107"/>
                  <a:pt x="592" y="2184"/>
                  <a:pt x="592" y="2335"/>
                </a:cubicBezTo>
                <a:cubicBezTo>
                  <a:pt x="592" y="2372"/>
                  <a:pt x="622" y="2402"/>
                  <a:pt x="659" y="2402"/>
                </a:cubicBezTo>
                <a:lnTo>
                  <a:pt x="1681" y="2402"/>
                </a:lnTo>
                <a:cubicBezTo>
                  <a:pt x="1718" y="2402"/>
                  <a:pt x="1747" y="2372"/>
                  <a:pt x="1747" y="2335"/>
                </a:cubicBezTo>
                <a:cubicBezTo>
                  <a:pt x="1747" y="2184"/>
                  <a:pt x="1535" y="2107"/>
                  <a:pt x="1330" y="2082"/>
                </a:cubicBezTo>
                <a:lnTo>
                  <a:pt x="1352" y="1586"/>
                </a:lnTo>
                <a:cubicBezTo>
                  <a:pt x="1502" y="1505"/>
                  <a:pt x="1630" y="1325"/>
                  <a:pt x="1724" y="1082"/>
                </a:cubicBezTo>
                <a:lnTo>
                  <a:pt x="1856" y="1082"/>
                </a:lnTo>
                <a:cubicBezTo>
                  <a:pt x="2123" y="1082"/>
                  <a:pt x="2340" y="865"/>
                  <a:pt x="2340" y="598"/>
                </a:cubicBezTo>
                <a:lnTo>
                  <a:pt x="2340" y="455"/>
                </a:lnTo>
                <a:cubicBezTo>
                  <a:pt x="2340" y="312"/>
                  <a:pt x="2223" y="195"/>
                  <a:pt x="2080" y="195"/>
                </a:cubicBezTo>
                <a:close/>
                <a:moveTo>
                  <a:pt x="483" y="948"/>
                </a:moveTo>
                <a:cubicBezTo>
                  <a:pt x="290" y="948"/>
                  <a:pt x="133" y="791"/>
                  <a:pt x="133" y="598"/>
                </a:cubicBezTo>
                <a:lnTo>
                  <a:pt x="133" y="455"/>
                </a:lnTo>
                <a:cubicBezTo>
                  <a:pt x="133" y="385"/>
                  <a:pt x="190" y="328"/>
                  <a:pt x="260" y="328"/>
                </a:cubicBezTo>
                <a:lnTo>
                  <a:pt x="459" y="328"/>
                </a:lnTo>
                <a:cubicBezTo>
                  <a:pt x="476" y="556"/>
                  <a:pt x="514" y="766"/>
                  <a:pt x="570" y="948"/>
                </a:cubicBezTo>
                <a:lnTo>
                  <a:pt x="483" y="948"/>
                </a:lnTo>
                <a:close/>
                <a:moveTo>
                  <a:pt x="1012" y="362"/>
                </a:moveTo>
                <a:lnTo>
                  <a:pt x="1328" y="362"/>
                </a:lnTo>
                <a:cubicBezTo>
                  <a:pt x="1365" y="362"/>
                  <a:pt x="1394" y="392"/>
                  <a:pt x="1394" y="428"/>
                </a:cubicBezTo>
                <a:cubicBezTo>
                  <a:pt x="1394" y="465"/>
                  <a:pt x="1365" y="495"/>
                  <a:pt x="1328" y="495"/>
                </a:cubicBezTo>
                <a:lnTo>
                  <a:pt x="1012" y="495"/>
                </a:lnTo>
                <a:cubicBezTo>
                  <a:pt x="975" y="495"/>
                  <a:pt x="945" y="465"/>
                  <a:pt x="945" y="428"/>
                </a:cubicBezTo>
                <a:cubicBezTo>
                  <a:pt x="945" y="392"/>
                  <a:pt x="975" y="362"/>
                  <a:pt x="1012" y="362"/>
                </a:cubicBezTo>
                <a:close/>
                <a:moveTo>
                  <a:pt x="1458" y="788"/>
                </a:moveTo>
                <a:lnTo>
                  <a:pt x="882" y="788"/>
                </a:lnTo>
                <a:cubicBezTo>
                  <a:pt x="845" y="788"/>
                  <a:pt x="815" y="759"/>
                  <a:pt x="815" y="722"/>
                </a:cubicBezTo>
                <a:cubicBezTo>
                  <a:pt x="815" y="685"/>
                  <a:pt x="845" y="655"/>
                  <a:pt x="882" y="655"/>
                </a:cubicBezTo>
                <a:lnTo>
                  <a:pt x="1458" y="655"/>
                </a:lnTo>
                <a:cubicBezTo>
                  <a:pt x="1494" y="655"/>
                  <a:pt x="1524" y="685"/>
                  <a:pt x="1524" y="722"/>
                </a:cubicBezTo>
                <a:cubicBezTo>
                  <a:pt x="1524" y="759"/>
                  <a:pt x="1494" y="788"/>
                  <a:pt x="1458" y="788"/>
                </a:cubicBezTo>
                <a:close/>
                <a:moveTo>
                  <a:pt x="2206" y="598"/>
                </a:moveTo>
                <a:cubicBezTo>
                  <a:pt x="2206" y="791"/>
                  <a:pt x="2049" y="948"/>
                  <a:pt x="1856" y="948"/>
                </a:cubicBezTo>
                <a:lnTo>
                  <a:pt x="1770" y="948"/>
                </a:lnTo>
                <a:cubicBezTo>
                  <a:pt x="1825" y="766"/>
                  <a:pt x="1864" y="556"/>
                  <a:pt x="1880" y="328"/>
                </a:cubicBezTo>
                <a:lnTo>
                  <a:pt x="2080" y="328"/>
                </a:lnTo>
                <a:cubicBezTo>
                  <a:pt x="2150" y="328"/>
                  <a:pt x="2206" y="385"/>
                  <a:pt x="2206" y="455"/>
                </a:cubicBezTo>
                <a:lnTo>
                  <a:pt x="2206" y="5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</p:spTree>
    <p:custDataLst>
      <p:tags r:id="rId27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1"/>
          </p:nvPr>
        </p:nvSpPr>
        <p:spPr>
          <a:xfrm>
            <a:off x="695060" y="404565"/>
            <a:ext cx="8226900" cy="705600"/>
          </a:xfrm>
        </p:spPr>
        <p:txBody>
          <a:bodyPr/>
          <a:p>
            <a:r>
              <a:rPr lang="zh-CN" altLang="en-US"/>
              <a:t>资产处置业务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72745" y="981075"/>
            <a:ext cx="11587480" cy="55365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2200" b="1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◆资产报废原则及审批权限</a:t>
            </a:r>
            <a:endParaRPr lang="zh-CN" altLang="en-US" sz="2200" b="1">
              <a:solidFill>
                <a:srgbClr val="FF0000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</a:rPr>
              <a:t>（一）凡符合下列情况之一的设备和家具可申请报废：</a:t>
            </a:r>
            <a:endParaRPr lang="zh-CN" altLang="en-US" sz="22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</a:rPr>
              <a:t>   1.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</a:rPr>
              <a:t>达到或超过《上海市市级事业单位固定资产最低使用年限表》规定最低使用年限或使用</a:t>
            </a:r>
            <a:endParaRPr lang="zh-CN" altLang="en-US" sz="22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</a:rPr>
              <a:t>   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</a:rPr>
              <a:t>寿命，且无改造利用价值的。（家具15年、装具5年、电子类设备6年、其它设备10年）。</a:t>
            </a:r>
            <a:endParaRPr lang="zh-CN" altLang="en-US" sz="22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</a:rPr>
              <a:t>   2.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</a:rPr>
              <a:t>损坏严重无法修复或修复成本过高的。</a:t>
            </a:r>
            <a:endParaRPr lang="zh-CN" altLang="en-US" sz="22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</a:rPr>
              <a:t>   3.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</a:rPr>
              <a:t>在安全、环保、耗能等方面不能达标，需要强制报废的。</a:t>
            </a:r>
            <a:endParaRPr lang="zh-CN" altLang="en-US" sz="22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</a:rPr>
              <a:t>（二）已达到或超过最低使用年限但仍可以继续使用的设备和家具，应当继续使用。</a:t>
            </a:r>
            <a:endParaRPr lang="zh-CN" altLang="en-US" sz="22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</a:rPr>
              <a:t>（三）资产审批权限</a:t>
            </a:r>
            <a:endParaRPr lang="zh-CN" altLang="en-US" sz="22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</a:rPr>
              <a:t>  </a:t>
            </a:r>
            <a:endParaRPr lang="zh-CN" altLang="en-US" sz="22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zh-CN" altLang="en-US" sz="22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1"/>
          </p:nvPr>
        </p:nvSpPr>
        <p:spPr>
          <a:xfrm>
            <a:off x="839205" y="332810"/>
            <a:ext cx="8226900" cy="705600"/>
          </a:xfrm>
        </p:spPr>
        <p:txBody>
          <a:bodyPr/>
          <a:p>
            <a:r>
              <a:rPr lang="zh-CN" altLang="en-US"/>
              <a:t>资产处置业务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61620" y="908685"/>
            <a:ext cx="11738610" cy="57023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1.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资产报废＜500万元的由实验室与设备管理处审核，经校长办公会审批后，报上级主管部门</a:t>
            </a:r>
            <a:endParaRPr lang="zh-CN" altLang="en-US" sz="2200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 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备案。</a:t>
            </a:r>
            <a:endParaRPr lang="zh-CN" altLang="en-US" sz="22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2.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资产报废≥500万元”的，由实验室与设备管理处审核，经校长办公会或党委常委会审议后，</a:t>
            </a:r>
            <a:endParaRPr lang="zh-CN" altLang="en-US" sz="2200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 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报上级主管部门审批。</a:t>
            </a:r>
            <a:endParaRPr lang="zh-CN" altLang="en-US" sz="2200" b="1">
              <a:solidFill>
                <a:srgbClr val="FF0000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2200" b="1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◆资产报废申请流程</a:t>
            </a:r>
            <a:endParaRPr lang="zh-CN" altLang="en-US" sz="2200" b="1">
              <a:solidFill>
                <a:srgbClr val="FF0000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2200" b="1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2200" b="1">
                <a:latin typeface="宋体" panose="02010600030101010101" pitchFamily="2" charset="-122"/>
                <a:cs typeface="宋体" panose="02010600030101010101" pitchFamily="2" charset="-122"/>
              </a:rPr>
              <a:t>部门在PIM系统提交申请，并提供以下材料（需部门盖章、领导签字）：</a:t>
            </a:r>
            <a:endParaRPr lang="zh-CN" altLang="en-US" sz="22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</a:rPr>
              <a:t> 1. 提交《拟报废仪器设备/家具清单》登录实验室与设备管理处网站--下载中心—设备家具</a:t>
            </a:r>
            <a:endParaRPr lang="zh-CN" altLang="en-US" sz="22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</a:rPr>
              <a:t>   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</a:rPr>
              <a:t>管理--下载《拟报废仪器设备/家具清单》</a:t>
            </a:r>
            <a:endParaRPr lang="zh-CN" altLang="en-US" sz="22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</a:rPr>
              <a:t>2. 提交部门部门《关于部分固定资产报废的申请》报告</a:t>
            </a:r>
            <a:endParaRPr lang="zh-CN" altLang="en-US" sz="22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</a:rPr>
              <a:t>3. 提交部门《班子会议纪要》</a:t>
            </a:r>
            <a:endParaRPr lang="zh-CN" altLang="en-US" sz="22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zh-CN" altLang="en-US" sz="2200" b="1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1"/>
          </p:nvPr>
        </p:nvSpPr>
        <p:spPr>
          <a:xfrm>
            <a:off x="608400" y="476955"/>
            <a:ext cx="10969200" cy="705600"/>
          </a:xfrm>
        </p:spPr>
        <p:txBody>
          <a:bodyPr/>
          <a:p>
            <a:r>
              <a:rPr>
                <a:sym typeface="+mn-ea"/>
              </a:rPr>
              <a:t>资产处置业务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07670" y="1124585"/>
            <a:ext cx="6096000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200" b="1">
                <a:solidFill>
                  <a:srgbClr val="FF0000"/>
                </a:solidFill>
                <a:sym typeface="+mn-ea"/>
              </a:rPr>
              <a:t>PIM审批流程图：</a:t>
            </a:r>
            <a:endParaRPr lang="zh-CN" altLang="en-US" sz="22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64" name="燕尾形箭头 63"/>
          <p:cNvSpPr/>
          <p:nvPr>
            <p:custDataLst>
              <p:tags r:id="rId1"/>
            </p:custDataLst>
          </p:nvPr>
        </p:nvSpPr>
        <p:spPr>
          <a:xfrm>
            <a:off x="1490619" y="2898162"/>
            <a:ext cx="1675813" cy="989701"/>
          </a:xfrm>
          <a:prstGeom prst="notchedRightArrow">
            <a:avLst/>
          </a:prstGeom>
          <a:gradFill>
            <a:gsLst>
              <a:gs pos="16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63500" dist="635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108108" tIns="53816" rIns="53816" bIns="27146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050" b="1">
                <a:latin typeface="+mn-ea"/>
                <a:cs typeface="+mn-ea"/>
                <a:sym typeface="+mn-ea"/>
              </a:rPr>
              <a:t>01</a:t>
            </a:r>
            <a:endParaRPr lang="en-US" altLang="zh-CN" sz="1050" b="1">
              <a:latin typeface="+mn-ea"/>
              <a:cs typeface="+mn-ea"/>
              <a:sym typeface="+mn-ea"/>
            </a:endParaRPr>
          </a:p>
        </p:txBody>
      </p:sp>
      <p:sp>
        <p:nvSpPr>
          <p:cNvPr id="68" name="燕尾形箭头 67"/>
          <p:cNvSpPr/>
          <p:nvPr>
            <p:custDataLst>
              <p:tags r:id="rId2"/>
            </p:custDataLst>
          </p:nvPr>
        </p:nvSpPr>
        <p:spPr>
          <a:xfrm>
            <a:off x="3136073" y="2898162"/>
            <a:ext cx="1675813" cy="989701"/>
          </a:xfrm>
          <a:prstGeom prst="notchedRightArrow">
            <a:avLst/>
          </a:prstGeom>
          <a:gradFill>
            <a:gsLst>
              <a:gs pos="16000">
                <a:schemeClr val="accent4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700000" scaled="0"/>
          </a:gradFill>
          <a:ln>
            <a:noFill/>
          </a:ln>
          <a:effectLst>
            <a:outerShdw blurRad="63500" dist="63500" dir="2700000" algn="tl" rotWithShape="0">
              <a:schemeClr val="accent4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108108" tIns="53816" rIns="53816" bIns="27146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050" b="1">
                <a:latin typeface="+mn-ea"/>
                <a:cs typeface="+mn-ea"/>
                <a:sym typeface="+mn-ea"/>
              </a:rPr>
              <a:t>02</a:t>
            </a:r>
            <a:endParaRPr lang="en-US" altLang="zh-CN" sz="1050" b="1">
              <a:latin typeface="+mn-ea"/>
              <a:cs typeface="+mn-ea"/>
              <a:sym typeface="+mn-ea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1480859" y="1862225"/>
            <a:ext cx="1704149" cy="8273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部门资产管理</a:t>
            </a:r>
            <a:endParaRPr lang="zh-CN" altLang="en-US" sz="1600" b="1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员提交申请</a:t>
            </a:r>
            <a:endParaRPr lang="zh-CN" altLang="en-US" sz="1600" b="1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6" name="燕尾形箭头 115"/>
          <p:cNvSpPr/>
          <p:nvPr>
            <p:custDataLst>
              <p:tags r:id="rId4"/>
            </p:custDataLst>
          </p:nvPr>
        </p:nvSpPr>
        <p:spPr>
          <a:xfrm>
            <a:off x="4769992" y="2898162"/>
            <a:ext cx="1675813" cy="989701"/>
          </a:xfrm>
          <a:prstGeom prst="notchedRightArrow">
            <a:avLst/>
          </a:prstGeom>
          <a:gradFill>
            <a:gsLst>
              <a:gs pos="16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63500" dist="635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108108" tIns="53816" rIns="53816" bIns="27146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050" b="1">
                <a:latin typeface="+mn-ea"/>
                <a:cs typeface="+mn-ea"/>
                <a:sym typeface="+mn-ea"/>
              </a:rPr>
              <a:t>03</a:t>
            </a:r>
            <a:endParaRPr lang="en-US" altLang="zh-CN" sz="1050" b="1">
              <a:latin typeface="+mn-ea"/>
              <a:cs typeface="+mn-ea"/>
              <a:sym typeface="+mn-ea"/>
            </a:endParaRPr>
          </a:p>
        </p:txBody>
      </p:sp>
      <p:sp>
        <p:nvSpPr>
          <p:cNvPr id="120" name="燕尾形箭头 119"/>
          <p:cNvSpPr/>
          <p:nvPr>
            <p:custDataLst>
              <p:tags r:id="rId5"/>
            </p:custDataLst>
          </p:nvPr>
        </p:nvSpPr>
        <p:spPr>
          <a:xfrm>
            <a:off x="6415445" y="2898162"/>
            <a:ext cx="1675813" cy="989701"/>
          </a:xfrm>
          <a:prstGeom prst="notchedRightArrow">
            <a:avLst/>
          </a:prstGeom>
          <a:gradFill>
            <a:gsLst>
              <a:gs pos="16000">
                <a:schemeClr val="accent4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700000" scaled="0"/>
          </a:gradFill>
          <a:ln>
            <a:noFill/>
          </a:ln>
          <a:effectLst>
            <a:outerShdw blurRad="63500" dist="63500" dir="2700000" algn="tl" rotWithShape="0">
              <a:schemeClr val="accent4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108108" tIns="53816" rIns="53816" bIns="27146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050" b="1">
                <a:latin typeface="+mn-ea"/>
                <a:cs typeface="+mn-ea"/>
                <a:sym typeface="+mn-ea"/>
              </a:rPr>
              <a:t>04</a:t>
            </a:r>
            <a:endParaRPr lang="en-US" altLang="zh-CN" sz="1050" b="1">
              <a:latin typeface="+mn-ea"/>
              <a:cs typeface="+mn-ea"/>
              <a:sym typeface="+mn-ea"/>
            </a:endParaRPr>
          </a:p>
        </p:txBody>
      </p:sp>
      <p:sp>
        <p:nvSpPr>
          <p:cNvPr id="130" name="燕尾形箭头 129"/>
          <p:cNvSpPr/>
          <p:nvPr>
            <p:custDataLst>
              <p:tags r:id="rId6"/>
            </p:custDataLst>
          </p:nvPr>
        </p:nvSpPr>
        <p:spPr>
          <a:xfrm>
            <a:off x="8049364" y="2898162"/>
            <a:ext cx="1675813" cy="989701"/>
          </a:xfrm>
          <a:prstGeom prst="notchedRightArrow">
            <a:avLst/>
          </a:prstGeom>
          <a:gradFill>
            <a:gsLst>
              <a:gs pos="16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63500" dist="635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108108" tIns="53816" rIns="53816" bIns="27146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050" b="1">
                <a:latin typeface="+mn-ea"/>
                <a:cs typeface="+mn-ea"/>
                <a:sym typeface="+mn-ea"/>
              </a:rPr>
              <a:t>05</a:t>
            </a:r>
            <a:endParaRPr lang="en-US" altLang="zh-CN" sz="1050" b="1">
              <a:latin typeface="+mn-ea"/>
              <a:cs typeface="+mn-ea"/>
              <a:sym typeface="+mn-ea"/>
            </a:endParaRPr>
          </a:p>
        </p:txBody>
      </p:sp>
      <p:cxnSp>
        <p:nvCxnSpPr>
          <p:cNvPr id="6" name="直接连接符 5"/>
          <p:cNvCxnSpPr/>
          <p:nvPr>
            <p:custDataLst>
              <p:tags r:id="rId7"/>
            </p:custDataLst>
          </p:nvPr>
        </p:nvCxnSpPr>
        <p:spPr>
          <a:xfrm>
            <a:off x="1499727" y="1838028"/>
            <a:ext cx="0" cy="1308064"/>
          </a:xfrm>
          <a:prstGeom prst="line">
            <a:avLst/>
          </a:prstGeom>
          <a:ln w="3175">
            <a:solidFill>
              <a:schemeClr val="accent1"/>
            </a:solidFill>
            <a:headEnd type="oval" w="sm" len="sm"/>
            <a:tailEnd type="none" w="sm" len="sm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9" name="矩形 18"/>
          <p:cNvSpPr/>
          <p:nvPr>
            <p:custDataLst>
              <p:tags r:id="rId8"/>
            </p:custDataLst>
          </p:nvPr>
        </p:nvSpPr>
        <p:spPr>
          <a:xfrm>
            <a:off x="3185457" y="4236339"/>
            <a:ext cx="1725197" cy="70108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 rtlCol="0" anchor="t" anchorCtr="0">
            <a:noAutofit/>
          </a:bodyPr>
          <a:lstStyle/>
          <a:p>
            <a:pPr lv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600" b="1">
                <a:sym typeface="+mn-ea"/>
              </a:rPr>
              <a:t>申请部门领导审批</a:t>
            </a:r>
            <a:endParaRPr lang="zh-CN" altLang="en-US" sz="1600" b="1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9" name="直接连接符 8"/>
          <p:cNvCxnSpPr/>
          <p:nvPr>
            <p:custDataLst>
              <p:tags r:id="rId9"/>
            </p:custDataLst>
          </p:nvPr>
        </p:nvCxnSpPr>
        <p:spPr>
          <a:xfrm>
            <a:off x="3149430" y="3629204"/>
            <a:ext cx="0" cy="1308064"/>
          </a:xfrm>
          <a:prstGeom prst="line">
            <a:avLst/>
          </a:prstGeom>
          <a:ln w="3175">
            <a:solidFill>
              <a:schemeClr val="accent4"/>
            </a:solidFill>
            <a:headEnd type="none" w="sm" len="sm"/>
            <a:tailEnd type="oval" w="sm" len="sm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1" name="矩形 20"/>
          <p:cNvSpPr/>
          <p:nvPr>
            <p:custDataLst>
              <p:tags r:id="rId10"/>
            </p:custDataLst>
          </p:nvPr>
        </p:nvSpPr>
        <p:spPr>
          <a:xfrm>
            <a:off x="4802622" y="1837668"/>
            <a:ext cx="2244133" cy="8791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实验室与设备管理处管理员初审</a:t>
            </a:r>
            <a:endParaRPr lang="zh-CN" altLang="en-US" sz="1600" b="1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12" name="直接连接符 11"/>
          <p:cNvCxnSpPr/>
          <p:nvPr>
            <p:custDataLst>
              <p:tags r:id="rId11"/>
            </p:custDataLst>
          </p:nvPr>
        </p:nvCxnSpPr>
        <p:spPr>
          <a:xfrm>
            <a:off x="4773027" y="1838028"/>
            <a:ext cx="0" cy="1308064"/>
          </a:xfrm>
          <a:prstGeom prst="line">
            <a:avLst/>
          </a:prstGeom>
          <a:ln w="3175">
            <a:solidFill>
              <a:schemeClr val="accent1"/>
            </a:solidFill>
            <a:headEnd type="oval" w="sm" len="sm"/>
            <a:tailEnd type="none" w="sm" len="sm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3" name="矩形 22"/>
          <p:cNvSpPr/>
          <p:nvPr>
            <p:custDataLst>
              <p:tags r:id="rId12"/>
            </p:custDataLst>
          </p:nvPr>
        </p:nvSpPr>
        <p:spPr>
          <a:xfrm>
            <a:off x="6422677" y="4246240"/>
            <a:ext cx="2046208" cy="70143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 rtlCol="0" anchor="t" anchorCtr="0">
            <a:noAutofit/>
          </a:bodyPr>
          <a:lstStyle/>
          <a:p>
            <a:pPr lv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600" b="1">
                <a:sym typeface="+mn-ea"/>
              </a:rPr>
              <a:t>实验室与设备管理处处长审批</a:t>
            </a:r>
            <a:endParaRPr lang="zh-CN" altLang="en-US" sz="1600" b="1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15" name="直接连接符 14"/>
          <p:cNvCxnSpPr/>
          <p:nvPr>
            <p:custDataLst>
              <p:tags r:id="rId13"/>
            </p:custDataLst>
          </p:nvPr>
        </p:nvCxnSpPr>
        <p:spPr>
          <a:xfrm>
            <a:off x="6422731" y="3638920"/>
            <a:ext cx="0" cy="1308064"/>
          </a:xfrm>
          <a:prstGeom prst="line">
            <a:avLst/>
          </a:prstGeom>
          <a:ln w="3175">
            <a:solidFill>
              <a:schemeClr val="accent4"/>
            </a:solidFill>
            <a:headEnd type="none" w="sm" len="sm"/>
            <a:tailEnd type="oval" w="sm" len="sm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5" name="矩形 24"/>
          <p:cNvSpPr/>
          <p:nvPr>
            <p:custDataLst>
              <p:tags r:id="rId14"/>
            </p:custDataLst>
          </p:nvPr>
        </p:nvSpPr>
        <p:spPr>
          <a:xfrm>
            <a:off x="8084266" y="1861056"/>
            <a:ext cx="1794011" cy="7010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ym typeface="+mn-ea"/>
              </a:rPr>
              <a:t>分管校长审批</a:t>
            </a:r>
            <a:endParaRPr lang="zh-CN" altLang="en-US" sz="1600" b="1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18" name="直接连接符 17"/>
          <p:cNvCxnSpPr/>
          <p:nvPr>
            <p:custDataLst>
              <p:tags r:id="rId15"/>
            </p:custDataLst>
          </p:nvPr>
        </p:nvCxnSpPr>
        <p:spPr>
          <a:xfrm>
            <a:off x="8055436" y="1838028"/>
            <a:ext cx="0" cy="1308064"/>
          </a:xfrm>
          <a:prstGeom prst="line">
            <a:avLst/>
          </a:prstGeom>
          <a:ln w="3175">
            <a:solidFill>
              <a:schemeClr val="accent1"/>
            </a:solidFill>
            <a:headEnd type="oval" w="sm" len="sm"/>
            <a:tailEnd type="none" w="sm" len="sm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6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1"/>
            <p:custDataLst>
              <p:tags r:id="rId1"/>
            </p:custDataLst>
          </p:nvPr>
        </p:nvSpPr>
        <p:spPr>
          <a:xfrm>
            <a:off x="551885" y="404565"/>
            <a:ext cx="10969200" cy="705600"/>
          </a:xfrm>
        </p:spPr>
        <p:txBody>
          <a:bodyPr>
            <a:normAutofit/>
          </a:bodyPr>
          <a:p>
            <a:r>
              <a:rPr lang="zh-CN" altLang="en-US"/>
              <a:t>备注事项</a:t>
            </a:r>
            <a:r>
              <a:rPr lang="en-US" altLang="zh-CN"/>
              <a:t>1</a:t>
            </a:r>
            <a:r>
              <a:rPr lang="zh-CN" altLang="en-US"/>
              <a:t>：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19380" y="981075"/>
            <a:ext cx="11788140" cy="56140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2300" b="1">
                <a:latin typeface="宋体" panose="02010600030101010101" pitchFamily="2" charset="-122"/>
                <a:cs typeface="宋体" panose="02010600030101010101" pitchFamily="2" charset="-122"/>
              </a:rPr>
              <a:t>一</a:t>
            </a:r>
            <a:r>
              <a:rPr lang="en-US" altLang="zh-CN" sz="2300" b="1">
                <a:latin typeface="宋体" panose="02010600030101010101" pitchFamily="2" charset="-122"/>
                <a:cs typeface="宋体" panose="02010600030101010101" pitchFamily="2" charset="-122"/>
              </a:rPr>
              <a:t>.</a:t>
            </a:r>
            <a:r>
              <a:rPr lang="zh-CN" altLang="en-US" sz="2300" b="1">
                <a:latin typeface="宋体" panose="02010600030101010101" pitchFamily="2" charset="-122"/>
                <a:cs typeface="宋体" panose="02010600030101010101" pitchFamily="2" charset="-122"/>
              </a:rPr>
              <a:t>具体资产业务办理流程操作请登入上海大学智慧资产管理平台，通知公告内下载以下相</a:t>
            </a:r>
            <a:endParaRPr lang="zh-CN" altLang="en-US" sz="2300" b="1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2300" b="1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sz="2300" b="1">
                <a:latin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lang="zh-CN" altLang="en-US" sz="2300" b="1">
                <a:latin typeface="宋体" panose="02010600030101010101" pitchFamily="2" charset="-122"/>
                <a:cs typeface="宋体" panose="02010600030101010101" pitchFamily="2" charset="-122"/>
              </a:rPr>
              <a:t>关业务操作文件查看具体步骤流程：</a:t>
            </a:r>
            <a:endParaRPr lang="zh-CN" altLang="en-US" sz="2300" b="1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2300" b="1">
                <a:latin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2300" b="1">
                <a:latin typeface="宋体" panose="02010600030101010101" pitchFamily="2" charset="-122"/>
                <a:cs typeface="宋体" panose="02010600030101010101" pitchFamily="2" charset="-122"/>
              </a:rPr>
              <a:t>《上海大学智慧资产管理平台业务操作培训》</a:t>
            </a:r>
            <a:endParaRPr lang="zh-CN" altLang="en-US" sz="2300" b="1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2300" b="1">
                <a:latin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2300" b="1">
                <a:latin typeface="宋体" panose="02010600030101010101" pitchFamily="2" charset="-122"/>
                <a:cs typeface="宋体" panose="02010600030101010101" pitchFamily="2" charset="-122"/>
              </a:rPr>
              <a:t>《固定资产仪器设备维修维护线上申请、登记流程》</a:t>
            </a:r>
            <a:endParaRPr lang="zh-CN" altLang="en-US" sz="2300" b="1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2300" b="1">
                <a:latin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2300" b="1">
                <a:latin typeface="宋体" panose="02010600030101010101" pitchFamily="2" charset="-122"/>
                <a:cs typeface="宋体" panose="02010600030101010101" pitchFamily="2" charset="-122"/>
              </a:rPr>
              <a:t>《上海大学固定资产标签打印操作流程》</a:t>
            </a:r>
            <a:endParaRPr lang="zh-CN" altLang="en-US" sz="2300" b="1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2300" b="1">
                <a:latin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2300" b="1">
                <a:latin typeface="宋体" panose="02010600030101010101" pitchFamily="2" charset="-122"/>
                <a:cs typeface="宋体" panose="02010600030101010101" pitchFamily="2" charset="-122"/>
              </a:rPr>
              <a:t>《上海大学低值资产（设备、家具）登记管理标准》</a:t>
            </a:r>
            <a:endParaRPr lang="zh-CN" altLang="en-US" sz="2300" b="1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n-US" altLang="zh-CN" sz="2300" b="1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五边形 3"/>
          <p:cNvSpPr/>
          <p:nvPr/>
        </p:nvSpPr>
        <p:spPr>
          <a:xfrm>
            <a:off x="335280" y="2493010"/>
            <a:ext cx="235585" cy="170180"/>
          </a:xfrm>
          <a:prstGeom prst="homePlate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5" name="五边形 4"/>
          <p:cNvSpPr/>
          <p:nvPr>
            <p:custDataLst>
              <p:tags r:id="rId2"/>
            </p:custDataLst>
          </p:nvPr>
        </p:nvSpPr>
        <p:spPr>
          <a:xfrm>
            <a:off x="335280" y="3068955"/>
            <a:ext cx="235585" cy="170180"/>
          </a:xfrm>
          <a:prstGeom prst="homePlate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五边形 5"/>
          <p:cNvSpPr/>
          <p:nvPr>
            <p:custDataLst>
              <p:tags r:id="rId3"/>
            </p:custDataLst>
          </p:nvPr>
        </p:nvSpPr>
        <p:spPr>
          <a:xfrm>
            <a:off x="335280" y="3717290"/>
            <a:ext cx="235585" cy="170180"/>
          </a:xfrm>
          <a:prstGeom prst="homePlate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五边形 6"/>
          <p:cNvSpPr/>
          <p:nvPr>
            <p:custDataLst>
              <p:tags r:id="rId4"/>
            </p:custDataLst>
          </p:nvPr>
        </p:nvSpPr>
        <p:spPr>
          <a:xfrm>
            <a:off x="335280" y="4293235"/>
            <a:ext cx="235585" cy="170180"/>
          </a:xfrm>
          <a:prstGeom prst="homePlate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1"/>
          </p:nvPr>
        </p:nvSpPr>
        <p:spPr>
          <a:xfrm>
            <a:off x="608400" y="476955"/>
            <a:ext cx="10969200" cy="705600"/>
          </a:xfrm>
        </p:spPr>
        <p:txBody>
          <a:bodyPr/>
          <a:p>
            <a:r>
              <a:rPr>
                <a:sym typeface="+mn-ea"/>
              </a:rPr>
              <a:t>备注事项</a:t>
            </a:r>
            <a:r>
              <a:rPr lang="en-US" altLang="zh-CN">
                <a:sym typeface="+mn-ea"/>
              </a:rPr>
              <a:t>2</a:t>
            </a:r>
            <a:r>
              <a:rPr>
                <a:sym typeface="+mn-ea"/>
              </a:rPr>
              <a:t>：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39090" y="1083945"/>
            <a:ext cx="11238230" cy="43300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23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二</a:t>
            </a:r>
            <a:r>
              <a:rPr lang="en-US" altLang="zh-CN" sz="23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.具体</a:t>
            </a:r>
            <a:r>
              <a:rPr lang="zh-CN" altLang="en-US" sz="23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资产论证、验收</a:t>
            </a:r>
            <a:r>
              <a:rPr lang="en-US" altLang="zh-CN" sz="23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业务办理要求和操作流程可查看上海大学实验室与设备管理处</a:t>
            </a:r>
            <a:endParaRPr lang="en-US" altLang="zh-CN" sz="2300" b="1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23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  主页，“下载中心”--“设备</a:t>
            </a:r>
            <a:r>
              <a:rPr lang="zh-CN" altLang="en-US" sz="23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家具</a:t>
            </a:r>
            <a:r>
              <a:rPr lang="en-US" altLang="zh-CN" sz="23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管理”中相关内容：</a:t>
            </a:r>
            <a:endParaRPr lang="en-US" altLang="zh-CN" sz="2300" b="1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23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    论证书填报-上海大学大型仪器购置论证-验收系统操作手册</a:t>
            </a:r>
            <a:endParaRPr lang="en-US" altLang="zh-CN" sz="2300" b="1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23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    论证书审核-上海大学大型仪器购置论证-验收系统操作手册</a:t>
            </a:r>
            <a:endParaRPr lang="en-US" altLang="zh-CN" sz="2300" b="1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3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    </a:t>
            </a:r>
            <a:r>
              <a:rPr lang="zh-CN" altLang="en-US" sz="23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上海大学仪器设备和家具验收管理细则</a:t>
            </a:r>
            <a:endParaRPr lang="zh-CN" altLang="en-US" sz="2300" b="1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3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    </a:t>
            </a:r>
            <a:r>
              <a:rPr lang="zh-CN" altLang="en-US" sz="23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验收报告填报</a:t>
            </a:r>
            <a:r>
              <a:rPr lang="en-US" altLang="zh-CN" sz="23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-</a:t>
            </a:r>
            <a:r>
              <a:rPr lang="zh-CN" altLang="en-US" sz="23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上海大学大型仪器购置论证-验收系统操作手册</a:t>
            </a:r>
            <a:endParaRPr lang="zh-CN" altLang="en-US" sz="2300" b="1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3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    </a:t>
            </a:r>
            <a:r>
              <a:rPr lang="zh-CN" altLang="en-US" sz="23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验收报告审核</a:t>
            </a:r>
            <a:r>
              <a:rPr lang="en-US" altLang="zh-CN" sz="23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-</a:t>
            </a:r>
            <a:r>
              <a:rPr lang="zh-CN" altLang="en-US" sz="23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上海大学大型仪器购置论证-验收系统操作手册</a:t>
            </a:r>
            <a:endParaRPr lang="zh-CN" altLang="en-US" sz="2300" b="1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8" name="五边形 7"/>
          <p:cNvSpPr/>
          <p:nvPr>
            <p:custDataLst>
              <p:tags r:id="rId1"/>
            </p:custDataLst>
          </p:nvPr>
        </p:nvSpPr>
        <p:spPr>
          <a:xfrm>
            <a:off x="551180" y="2538730"/>
            <a:ext cx="235585" cy="170180"/>
          </a:xfrm>
          <a:prstGeom prst="homePlate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五边形 3"/>
          <p:cNvSpPr/>
          <p:nvPr>
            <p:custDataLst>
              <p:tags r:id="rId2"/>
            </p:custDataLst>
          </p:nvPr>
        </p:nvSpPr>
        <p:spPr>
          <a:xfrm>
            <a:off x="551180" y="3141345"/>
            <a:ext cx="235585" cy="170180"/>
          </a:xfrm>
          <a:prstGeom prst="homePlate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五边形 4"/>
          <p:cNvSpPr/>
          <p:nvPr>
            <p:custDataLst>
              <p:tags r:id="rId3"/>
            </p:custDataLst>
          </p:nvPr>
        </p:nvSpPr>
        <p:spPr>
          <a:xfrm>
            <a:off x="551180" y="3743960"/>
            <a:ext cx="235585" cy="170180"/>
          </a:xfrm>
          <a:prstGeom prst="homePlate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五边形 5"/>
          <p:cNvSpPr/>
          <p:nvPr>
            <p:custDataLst>
              <p:tags r:id="rId4"/>
            </p:custDataLst>
          </p:nvPr>
        </p:nvSpPr>
        <p:spPr>
          <a:xfrm>
            <a:off x="551180" y="4346575"/>
            <a:ext cx="235585" cy="170180"/>
          </a:xfrm>
          <a:prstGeom prst="homePlate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五边形 6"/>
          <p:cNvSpPr/>
          <p:nvPr>
            <p:custDataLst>
              <p:tags r:id="rId5"/>
            </p:custDataLst>
          </p:nvPr>
        </p:nvSpPr>
        <p:spPr>
          <a:xfrm>
            <a:off x="551180" y="4949190"/>
            <a:ext cx="235585" cy="170180"/>
          </a:xfrm>
          <a:prstGeom prst="homePlate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1"/>
            <p:custDataLst>
              <p:tags r:id="rId1"/>
            </p:custDataLst>
          </p:nvPr>
        </p:nvSpPr>
        <p:spPr>
          <a:xfrm>
            <a:off x="623640" y="404565"/>
            <a:ext cx="10969200" cy="705600"/>
          </a:xfrm>
        </p:spPr>
        <p:txBody>
          <a:bodyPr>
            <a:normAutofit/>
          </a:bodyPr>
          <a:p>
            <a:r>
              <a:rPr lang="zh-CN" altLang="en-US"/>
              <a:t>资产</a:t>
            </a:r>
            <a:r>
              <a:rPr lang="zh-CN" altLang="en-US"/>
              <a:t>验收业务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61620" y="1093470"/>
            <a:ext cx="11678285" cy="51771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2200" b="1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资产验收：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使用人登录上海大学大型仪器购置</a:t>
            </a: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-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验收系统，进入验收管理</a:t>
            </a: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—“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验收单管理</a:t>
            </a: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”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，点击</a:t>
            </a: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“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新增</a:t>
            </a: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”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，填写相关信息，上传相关附件，提交申请，部门管理员和归口管理部门审批，验收完成。</a:t>
            </a:r>
            <a:endParaRPr lang="zh-CN" altLang="en-US" sz="2200">
              <a:latin typeface="宋体" panose="02010600030101010101" pitchFamily="2" charset="-122"/>
              <a:cs typeface="宋体" panose="02010600030101010101" pitchFamily="2" charset="-122"/>
              <a:sym typeface="MiSans Normal" panose="00000500000000000000" charset="-122"/>
            </a:endParaRPr>
          </a:p>
          <a:p>
            <a:pPr>
              <a:spcAft>
                <a:spcPts val="600"/>
              </a:spcAft>
            </a:pPr>
            <a:endParaRPr lang="zh-CN" altLang="en-US" sz="2400" b="1">
              <a:solidFill>
                <a:srgbClr val="FF0000"/>
              </a:solidFill>
              <a:latin typeface="宋体" panose="02010600030101010101" pitchFamily="2" charset="-122"/>
              <a:cs typeface="宋体" panose="02010600030101010101" pitchFamily="2" charset="-122"/>
              <a:sym typeface="MiSans Normal" panose="00000500000000000000" charset="-122"/>
            </a:endParaRPr>
          </a:p>
          <a:p>
            <a:pPr>
              <a:spcAft>
                <a:spcPts val="600"/>
              </a:spcAft>
            </a:pP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办理流程图：</a:t>
            </a:r>
            <a:endParaRPr lang="zh-CN" altLang="en-US" sz="2400">
              <a:latin typeface="宋体" panose="02010600030101010101" pitchFamily="2" charset="-122"/>
              <a:cs typeface="宋体" panose="02010600030101010101" pitchFamily="2" charset="-122"/>
              <a:sym typeface="MiSans Normal" panose="00000500000000000000" charset="-122"/>
            </a:endParaRPr>
          </a:p>
          <a:p>
            <a:endParaRPr lang="zh-CN" altLang="en-US" sz="2400">
              <a:latin typeface="宋体" panose="02010600030101010101" pitchFamily="2" charset="-122"/>
              <a:cs typeface="宋体" panose="02010600030101010101" pitchFamily="2" charset="-122"/>
              <a:sym typeface="MiSans Normal" panose="00000500000000000000" charset="-122"/>
            </a:endParaRPr>
          </a:p>
        </p:txBody>
      </p:sp>
      <p:sp>
        <p:nvSpPr>
          <p:cNvPr id="10" name="箭头: 五边形 85"/>
          <p:cNvSpPr/>
          <p:nvPr>
            <p:custDataLst>
              <p:tags r:id="rId2"/>
            </p:custDataLst>
          </p:nvPr>
        </p:nvSpPr>
        <p:spPr>
          <a:xfrm>
            <a:off x="3115945" y="5542280"/>
            <a:ext cx="6459855" cy="3733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85" extrusionOk="0">
                <a:moveTo>
                  <a:pt x="35" y="21585"/>
                </a:moveTo>
                <a:lnTo>
                  <a:pt x="21279" y="21585"/>
                </a:lnTo>
                <a:cubicBezTo>
                  <a:pt x="21286" y="21576"/>
                  <a:pt x="21294" y="21523"/>
                  <a:pt x="21300" y="21432"/>
                </a:cubicBezTo>
                <a:cubicBezTo>
                  <a:pt x="21304" y="21371"/>
                  <a:pt x="21308" y="21295"/>
                  <a:pt x="21310" y="21208"/>
                </a:cubicBezTo>
                <a:lnTo>
                  <a:pt x="21592" y="11161"/>
                </a:lnTo>
                <a:cubicBezTo>
                  <a:pt x="21595" y="11047"/>
                  <a:pt x="21597" y="10915"/>
                  <a:pt x="21597" y="10782"/>
                </a:cubicBezTo>
                <a:cubicBezTo>
                  <a:pt x="21597" y="10664"/>
                  <a:pt x="21595" y="10550"/>
                  <a:pt x="21592" y="10450"/>
                </a:cubicBezTo>
                <a:lnTo>
                  <a:pt x="21311" y="386"/>
                </a:lnTo>
                <a:cubicBezTo>
                  <a:pt x="21308" y="282"/>
                  <a:pt x="21304" y="194"/>
                  <a:pt x="21299" y="128"/>
                </a:cubicBezTo>
                <a:cubicBezTo>
                  <a:pt x="21293" y="48"/>
                  <a:pt x="21286" y="5"/>
                  <a:pt x="21279" y="3"/>
                </a:cubicBezTo>
                <a:lnTo>
                  <a:pt x="38" y="2"/>
                </a:lnTo>
                <a:cubicBezTo>
                  <a:pt x="28" y="-15"/>
                  <a:pt x="18" y="61"/>
                  <a:pt x="10" y="209"/>
                </a:cubicBezTo>
                <a:cubicBezTo>
                  <a:pt x="0" y="432"/>
                  <a:pt x="-3" y="771"/>
                  <a:pt x="4" y="1052"/>
                </a:cubicBezTo>
                <a:lnTo>
                  <a:pt x="266" y="10410"/>
                </a:lnTo>
                <a:cubicBezTo>
                  <a:pt x="270" y="10532"/>
                  <a:pt x="272" y="10674"/>
                  <a:pt x="272" y="10818"/>
                </a:cubicBezTo>
                <a:cubicBezTo>
                  <a:pt x="272" y="10958"/>
                  <a:pt x="270" y="11095"/>
                  <a:pt x="266" y="11213"/>
                </a:cubicBezTo>
                <a:lnTo>
                  <a:pt x="7" y="20459"/>
                </a:lnTo>
                <a:cubicBezTo>
                  <a:pt x="0" y="20671"/>
                  <a:pt x="-1" y="20944"/>
                  <a:pt x="4" y="21175"/>
                </a:cubicBezTo>
                <a:cubicBezTo>
                  <a:pt x="10" y="21421"/>
                  <a:pt x="22" y="21580"/>
                  <a:pt x="35" y="215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MiSans Normal" panose="00000500000000000000" charset="-122"/>
            </a:endParaRPr>
          </a:p>
        </p:txBody>
      </p:sp>
      <p:cxnSp>
        <p:nvCxnSpPr>
          <p:cNvPr id="33" name="直接连接符 32"/>
          <p:cNvCxnSpPr/>
          <p:nvPr>
            <p:custDataLst>
              <p:tags r:id="rId3"/>
            </p:custDataLst>
          </p:nvPr>
        </p:nvCxnSpPr>
        <p:spPr>
          <a:xfrm>
            <a:off x="3908511" y="4451186"/>
            <a:ext cx="11430" cy="857250"/>
          </a:xfrm>
          <a:prstGeom prst="line">
            <a:avLst/>
          </a:prstGeom>
          <a:ln>
            <a:solidFill>
              <a:schemeClr val="accent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箭头: 五边形 85"/>
          <p:cNvSpPr/>
          <p:nvPr>
            <p:custDataLst>
              <p:tags r:id="rId4"/>
            </p:custDataLst>
          </p:nvPr>
        </p:nvSpPr>
        <p:spPr>
          <a:xfrm>
            <a:off x="3336721" y="5412904"/>
            <a:ext cx="1171520" cy="6996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0" h="21585" extrusionOk="0">
                <a:moveTo>
                  <a:pt x="429" y="21585"/>
                </a:moveTo>
                <a:lnTo>
                  <a:pt x="17680" y="21585"/>
                </a:lnTo>
                <a:cubicBezTo>
                  <a:pt x="17773" y="21576"/>
                  <a:pt x="17863" y="21523"/>
                  <a:pt x="17939" y="21432"/>
                </a:cubicBezTo>
                <a:cubicBezTo>
                  <a:pt x="17989" y="21371"/>
                  <a:pt x="18032" y="21295"/>
                  <a:pt x="18065" y="21208"/>
                </a:cubicBezTo>
                <a:lnTo>
                  <a:pt x="21499" y="11161"/>
                </a:lnTo>
                <a:cubicBezTo>
                  <a:pt x="21541" y="11047"/>
                  <a:pt x="21562" y="10915"/>
                  <a:pt x="21559" y="10782"/>
                </a:cubicBezTo>
                <a:cubicBezTo>
                  <a:pt x="21557" y="10664"/>
                  <a:pt x="21536" y="10550"/>
                  <a:pt x="21499" y="10450"/>
                </a:cubicBezTo>
                <a:lnTo>
                  <a:pt x="18078" y="386"/>
                </a:lnTo>
                <a:cubicBezTo>
                  <a:pt x="18042" y="282"/>
                  <a:pt x="17992" y="194"/>
                  <a:pt x="17932" y="128"/>
                </a:cubicBezTo>
                <a:cubicBezTo>
                  <a:pt x="17859" y="48"/>
                  <a:pt x="17775" y="5"/>
                  <a:pt x="17688" y="3"/>
                </a:cubicBezTo>
                <a:lnTo>
                  <a:pt x="460" y="2"/>
                </a:lnTo>
                <a:cubicBezTo>
                  <a:pt x="336" y="-15"/>
                  <a:pt x="214" y="61"/>
                  <a:pt x="126" y="209"/>
                </a:cubicBezTo>
                <a:cubicBezTo>
                  <a:pt x="-6" y="432"/>
                  <a:pt x="-38" y="771"/>
                  <a:pt x="46" y="1052"/>
                </a:cubicBezTo>
                <a:lnTo>
                  <a:pt x="3244" y="10410"/>
                </a:lnTo>
                <a:cubicBezTo>
                  <a:pt x="3290" y="10532"/>
                  <a:pt x="3314" y="10674"/>
                  <a:pt x="3313" y="10818"/>
                </a:cubicBezTo>
                <a:cubicBezTo>
                  <a:pt x="3312" y="10958"/>
                  <a:pt x="3288" y="11095"/>
                  <a:pt x="3242" y="11213"/>
                </a:cubicBezTo>
                <a:lnTo>
                  <a:pt x="81" y="20459"/>
                </a:lnTo>
                <a:cubicBezTo>
                  <a:pt x="-5" y="20671"/>
                  <a:pt x="-17" y="20944"/>
                  <a:pt x="49" y="21175"/>
                </a:cubicBezTo>
                <a:cubicBezTo>
                  <a:pt x="119" y="21421"/>
                  <a:pt x="267" y="21580"/>
                  <a:pt x="429" y="21585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1"/>
              </a:gs>
              <a:gs pos="41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03200" dist="76200" dir="2160000" algn="tr" rotWithShape="0">
              <a:schemeClr val="accent1"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algn="ctr"/>
            <a:endParaRPr sz="1350">
              <a:solidFill>
                <a:schemeClr val="dk1"/>
              </a:solidFill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30" name="标题"/>
          <p:cNvSpPr txBox="1"/>
          <p:nvPr>
            <p:custDataLst>
              <p:tags r:id="rId5"/>
            </p:custDataLst>
          </p:nvPr>
        </p:nvSpPr>
        <p:spPr>
          <a:xfrm>
            <a:off x="3560065" y="5469722"/>
            <a:ext cx="677843" cy="555575"/>
          </a:xfrm>
          <a:prstGeom prst="rect">
            <a:avLst/>
          </a:prstGeom>
          <a:noFill/>
        </p:spPr>
        <p:txBody>
          <a:bodyPr wrap="square" lIns="67627" tIns="35242" rIns="67627" bIns="0" rtlCol="0" anchor="ctr">
            <a:normAutofit/>
          </a:bodyPr>
          <a:lstStyle/>
          <a:p>
            <a:pPr algn="ctr"/>
            <a:r>
              <a:rPr lang="en-US" altLang="zh-CN" sz="2000" b="1" spc="300" dirty="0">
                <a:solidFill>
                  <a:schemeClr val="bg1"/>
                </a:solidFill>
                <a:uFillTx/>
                <a:latin typeface="宋体" panose="02010600030101010101" pitchFamily="2" charset="-122"/>
              </a:rPr>
              <a:t>01</a:t>
            </a:r>
            <a:endParaRPr lang="en-US" altLang="zh-CN" sz="2000" b="1" spc="300" dirty="0">
              <a:solidFill>
                <a:schemeClr val="bg1"/>
              </a:solidFill>
              <a:uFillTx/>
              <a:latin typeface="宋体" panose="02010600030101010101" pitchFamily="2" charset="-122"/>
            </a:endParaRPr>
          </a:p>
        </p:txBody>
      </p:sp>
      <p:sp>
        <p:nvSpPr>
          <p:cNvPr id="36" name="椭圆 35"/>
          <p:cNvSpPr/>
          <p:nvPr>
            <p:custDataLst>
              <p:tags r:id="rId6"/>
            </p:custDataLst>
          </p:nvPr>
        </p:nvSpPr>
        <p:spPr>
          <a:xfrm>
            <a:off x="3773753" y="3592329"/>
            <a:ext cx="297456" cy="297456"/>
          </a:xfrm>
          <a:prstGeom prst="ellipse">
            <a:avLst/>
          </a:prstGeom>
          <a:gradFill flip="none" rotWithShape="1">
            <a:gsLst>
              <a:gs pos="100000">
                <a:schemeClr val="accent1"/>
              </a:gs>
              <a:gs pos="41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03200" dist="76200" dir="2160000" algn="tr" rotWithShape="0">
              <a:schemeClr val="accent1"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 fontScale="55000" lnSpcReduction="20000"/>
          </a:bodyPr>
          <a:lstStyle/>
          <a:p>
            <a:pPr algn="ctr"/>
            <a:endParaRPr lang="zh-CN" altLang="en-US" sz="1350">
              <a:solidFill>
                <a:schemeClr val="dk1"/>
              </a:solidFill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76" name="Oval 36"/>
          <p:cNvSpPr/>
          <p:nvPr>
            <p:custDataLst>
              <p:tags r:id="rId7"/>
            </p:custDataLst>
          </p:nvPr>
        </p:nvSpPr>
        <p:spPr>
          <a:xfrm>
            <a:off x="3848117" y="3669326"/>
            <a:ext cx="148728" cy="143462"/>
          </a:xfrm>
          <a:custGeom>
            <a:avLst/>
            <a:gdLst>
              <a:gd name="connsiteX0" fmla="*/ 23639 w 607581"/>
              <a:gd name="connsiteY0" fmla="*/ 389592 h 586068"/>
              <a:gd name="connsiteX1" fmla="*/ 196615 w 607581"/>
              <a:gd name="connsiteY1" fmla="*/ 562382 h 586068"/>
              <a:gd name="connsiteX2" fmla="*/ 189942 w 607581"/>
              <a:gd name="connsiteY2" fmla="*/ 569048 h 586068"/>
              <a:gd name="connsiteX3" fmla="*/ 171701 w 607581"/>
              <a:gd name="connsiteY3" fmla="*/ 577225 h 586068"/>
              <a:gd name="connsiteX4" fmla="*/ 29957 w 607581"/>
              <a:gd name="connsiteY4" fmla="*/ 586025 h 586068"/>
              <a:gd name="connsiteX5" fmla="*/ 8246 w 607581"/>
              <a:gd name="connsiteY5" fmla="*/ 577759 h 586068"/>
              <a:gd name="connsiteX6" fmla="*/ 60 w 607581"/>
              <a:gd name="connsiteY6" fmla="*/ 556071 h 586068"/>
              <a:gd name="connsiteX7" fmla="*/ 8780 w 607581"/>
              <a:gd name="connsiteY7" fmla="*/ 414480 h 586068"/>
              <a:gd name="connsiteX8" fmla="*/ 16966 w 607581"/>
              <a:gd name="connsiteY8" fmla="*/ 396259 h 586068"/>
              <a:gd name="connsiteX9" fmla="*/ 579324 w 607581"/>
              <a:gd name="connsiteY9" fmla="*/ 271751 h 586068"/>
              <a:gd name="connsiteX10" fmla="*/ 599304 w 607581"/>
              <a:gd name="connsiteY10" fmla="*/ 280017 h 586068"/>
              <a:gd name="connsiteX11" fmla="*/ 599304 w 607581"/>
              <a:gd name="connsiteY11" fmla="*/ 319838 h 586068"/>
              <a:gd name="connsiteX12" fmla="*/ 448721 w 607581"/>
              <a:gd name="connsiteY12" fmla="*/ 470234 h 586068"/>
              <a:gd name="connsiteX13" fmla="*/ 408762 w 607581"/>
              <a:gd name="connsiteY13" fmla="*/ 470234 h 586068"/>
              <a:gd name="connsiteX14" fmla="*/ 408762 w 607581"/>
              <a:gd name="connsiteY14" fmla="*/ 430324 h 586068"/>
              <a:gd name="connsiteX15" fmla="*/ 559345 w 607581"/>
              <a:gd name="connsiteY15" fmla="*/ 280017 h 586068"/>
              <a:gd name="connsiteX16" fmla="*/ 579324 w 607581"/>
              <a:gd name="connsiteY16" fmla="*/ 271751 h 586068"/>
              <a:gd name="connsiteX17" fmla="*/ 344667 w 607581"/>
              <a:gd name="connsiteY17" fmla="*/ 69084 h 586068"/>
              <a:gd name="connsiteX18" fmla="*/ 517687 w 607581"/>
              <a:gd name="connsiteY18" fmla="*/ 241855 h 586068"/>
              <a:gd name="connsiteX19" fmla="*/ 236619 w 607581"/>
              <a:gd name="connsiteY19" fmla="*/ 522608 h 586068"/>
              <a:gd name="connsiteX20" fmla="*/ 63599 w 607581"/>
              <a:gd name="connsiteY20" fmla="*/ 349748 h 586068"/>
              <a:gd name="connsiteX21" fmla="*/ 464457 w 607581"/>
              <a:gd name="connsiteY21" fmla="*/ 0 h 586068"/>
              <a:gd name="connsiteX22" fmla="*/ 550972 w 607581"/>
              <a:gd name="connsiteY22" fmla="*/ 35820 h 586068"/>
              <a:gd name="connsiteX23" fmla="*/ 586842 w 607581"/>
              <a:gd name="connsiteY23" fmla="*/ 122215 h 586068"/>
              <a:gd name="connsiteX24" fmla="*/ 557381 w 607581"/>
              <a:gd name="connsiteY24" fmla="*/ 201676 h 586068"/>
              <a:gd name="connsiteX25" fmla="*/ 384884 w 607581"/>
              <a:gd name="connsiteY25" fmla="*/ 29421 h 586068"/>
              <a:gd name="connsiteX26" fmla="*/ 464457 w 607581"/>
              <a:gd name="connsiteY26" fmla="*/ 0 h 586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07581" h="586068">
                <a:moveTo>
                  <a:pt x="23639" y="389592"/>
                </a:moveTo>
                <a:lnTo>
                  <a:pt x="196615" y="562382"/>
                </a:lnTo>
                <a:lnTo>
                  <a:pt x="189942" y="569048"/>
                </a:lnTo>
                <a:cubicBezTo>
                  <a:pt x="185137" y="573937"/>
                  <a:pt x="178641" y="576870"/>
                  <a:pt x="171701" y="577225"/>
                </a:cubicBezTo>
                <a:lnTo>
                  <a:pt x="29957" y="586025"/>
                </a:lnTo>
                <a:cubicBezTo>
                  <a:pt x="21860" y="586469"/>
                  <a:pt x="13941" y="583536"/>
                  <a:pt x="8246" y="577759"/>
                </a:cubicBezTo>
                <a:cubicBezTo>
                  <a:pt x="2551" y="572070"/>
                  <a:pt x="-474" y="564159"/>
                  <a:pt x="60" y="556071"/>
                </a:cubicBezTo>
                <a:lnTo>
                  <a:pt x="8780" y="414480"/>
                </a:lnTo>
                <a:cubicBezTo>
                  <a:pt x="9225" y="407547"/>
                  <a:pt x="12072" y="401147"/>
                  <a:pt x="16966" y="396259"/>
                </a:cubicBezTo>
                <a:close/>
                <a:moveTo>
                  <a:pt x="579324" y="271751"/>
                </a:moveTo>
                <a:cubicBezTo>
                  <a:pt x="586555" y="271751"/>
                  <a:pt x="593786" y="274506"/>
                  <a:pt x="599304" y="280017"/>
                </a:cubicBezTo>
                <a:cubicBezTo>
                  <a:pt x="610340" y="290950"/>
                  <a:pt x="610340" y="308816"/>
                  <a:pt x="599304" y="319838"/>
                </a:cubicBezTo>
                <a:lnTo>
                  <a:pt x="448721" y="470234"/>
                </a:lnTo>
                <a:cubicBezTo>
                  <a:pt x="437686" y="481256"/>
                  <a:pt x="419797" y="481256"/>
                  <a:pt x="408762" y="470234"/>
                </a:cubicBezTo>
                <a:cubicBezTo>
                  <a:pt x="397726" y="459212"/>
                  <a:pt x="397726" y="441346"/>
                  <a:pt x="408762" y="430324"/>
                </a:cubicBezTo>
                <a:lnTo>
                  <a:pt x="559345" y="280017"/>
                </a:lnTo>
                <a:cubicBezTo>
                  <a:pt x="564863" y="274506"/>
                  <a:pt x="572094" y="271751"/>
                  <a:pt x="579324" y="271751"/>
                </a:cubicBezTo>
                <a:close/>
                <a:moveTo>
                  <a:pt x="344667" y="69084"/>
                </a:moveTo>
                <a:lnTo>
                  <a:pt x="517687" y="241855"/>
                </a:lnTo>
                <a:lnTo>
                  <a:pt x="236619" y="522608"/>
                </a:lnTo>
                <a:lnTo>
                  <a:pt x="63599" y="349748"/>
                </a:lnTo>
                <a:close/>
                <a:moveTo>
                  <a:pt x="464457" y="0"/>
                </a:moveTo>
                <a:cubicBezTo>
                  <a:pt x="497122" y="0"/>
                  <a:pt x="527919" y="12711"/>
                  <a:pt x="550972" y="35820"/>
                </a:cubicBezTo>
                <a:cubicBezTo>
                  <a:pt x="574114" y="58930"/>
                  <a:pt x="586842" y="89595"/>
                  <a:pt x="586842" y="122215"/>
                </a:cubicBezTo>
                <a:cubicBezTo>
                  <a:pt x="586842" y="151724"/>
                  <a:pt x="576428" y="179544"/>
                  <a:pt x="557381" y="201676"/>
                </a:cubicBezTo>
                <a:lnTo>
                  <a:pt x="384884" y="29421"/>
                </a:lnTo>
                <a:cubicBezTo>
                  <a:pt x="407047" y="10400"/>
                  <a:pt x="434906" y="0"/>
                  <a:pt x="4644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13" name="箭头: 五边形 85"/>
          <p:cNvSpPr/>
          <p:nvPr>
            <p:custDataLst>
              <p:tags r:id="rId8"/>
            </p:custDataLst>
          </p:nvPr>
        </p:nvSpPr>
        <p:spPr>
          <a:xfrm>
            <a:off x="4927408" y="5412269"/>
            <a:ext cx="1171520" cy="6996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0" h="21585" extrusionOk="0">
                <a:moveTo>
                  <a:pt x="429" y="21585"/>
                </a:moveTo>
                <a:lnTo>
                  <a:pt x="17680" y="21585"/>
                </a:lnTo>
                <a:cubicBezTo>
                  <a:pt x="17773" y="21576"/>
                  <a:pt x="17863" y="21523"/>
                  <a:pt x="17939" y="21432"/>
                </a:cubicBezTo>
                <a:cubicBezTo>
                  <a:pt x="17989" y="21371"/>
                  <a:pt x="18032" y="21295"/>
                  <a:pt x="18065" y="21208"/>
                </a:cubicBezTo>
                <a:lnTo>
                  <a:pt x="21499" y="11161"/>
                </a:lnTo>
                <a:cubicBezTo>
                  <a:pt x="21541" y="11047"/>
                  <a:pt x="21562" y="10915"/>
                  <a:pt x="21559" y="10782"/>
                </a:cubicBezTo>
                <a:cubicBezTo>
                  <a:pt x="21557" y="10664"/>
                  <a:pt x="21536" y="10550"/>
                  <a:pt x="21499" y="10450"/>
                </a:cubicBezTo>
                <a:lnTo>
                  <a:pt x="18078" y="386"/>
                </a:lnTo>
                <a:cubicBezTo>
                  <a:pt x="18042" y="282"/>
                  <a:pt x="17992" y="194"/>
                  <a:pt x="17932" y="128"/>
                </a:cubicBezTo>
                <a:cubicBezTo>
                  <a:pt x="17859" y="48"/>
                  <a:pt x="17775" y="5"/>
                  <a:pt x="17688" y="3"/>
                </a:cubicBezTo>
                <a:lnTo>
                  <a:pt x="460" y="2"/>
                </a:lnTo>
                <a:cubicBezTo>
                  <a:pt x="336" y="-15"/>
                  <a:pt x="214" y="61"/>
                  <a:pt x="126" y="209"/>
                </a:cubicBezTo>
                <a:cubicBezTo>
                  <a:pt x="-6" y="432"/>
                  <a:pt x="-38" y="771"/>
                  <a:pt x="46" y="1052"/>
                </a:cubicBezTo>
                <a:lnTo>
                  <a:pt x="3244" y="10410"/>
                </a:lnTo>
                <a:cubicBezTo>
                  <a:pt x="3290" y="10532"/>
                  <a:pt x="3314" y="10674"/>
                  <a:pt x="3313" y="10818"/>
                </a:cubicBezTo>
                <a:cubicBezTo>
                  <a:pt x="3312" y="10958"/>
                  <a:pt x="3288" y="11095"/>
                  <a:pt x="3242" y="11213"/>
                </a:cubicBezTo>
                <a:lnTo>
                  <a:pt x="81" y="20459"/>
                </a:lnTo>
                <a:cubicBezTo>
                  <a:pt x="-5" y="20671"/>
                  <a:pt x="-17" y="20944"/>
                  <a:pt x="49" y="21175"/>
                </a:cubicBezTo>
                <a:cubicBezTo>
                  <a:pt x="119" y="21421"/>
                  <a:pt x="267" y="21580"/>
                  <a:pt x="429" y="21585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2"/>
              </a:gs>
              <a:gs pos="41000">
                <a:schemeClr val="accent2"/>
              </a:gs>
              <a:gs pos="0">
                <a:schemeClr val="accent2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03200" dist="76200" dir="2160000" algn="tr" rotWithShape="0">
              <a:schemeClr val="accent2"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algn="ctr"/>
            <a:endParaRPr sz="1350">
              <a:solidFill>
                <a:schemeClr val="dk1"/>
              </a:solidFill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MiSans Normal" panose="00000500000000000000" charset="-122"/>
            </a:endParaRPr>
          </a:p>
        </p:txBody>
      </p:sp>
      <p:cxnSp>
        <p:nvCxnSpPr>
          <p:cNvPr id="38" name="直接连接符 37"/>
          <p:cNvCxnSpPr/>
          <p:nvPr>
            <p:custDataLst>
              <p:tags r:id="rId9"/>
            </p:custDataLst>
          </p:nvPr>
        </p:nvCxnSpPr>
        <p:spPr>
          <a:xfrm flipH="1">
            <a:off x="5503643" y="4462333"/>
            <a:ext cx="635" cy="918845"/>
          </a:xfrm>
          <a:prstGeom prst="line">
            <a:avLst/>
          </a:prstGeom>
          <a:ln>
            <a:solidFill>
              <a:schemeClr val="accent2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正文"/>
          <p:cNvSpPr txBox="1"/>
          <p:nvPr>
            <p:custDataLst>
              <p:tags r:id="rId10"/>
            </p:custDataLst>
          </p:nvPr>
        </p:nvSpPr>
        <p:spPr>
          <a:xfrm>
            <a:off x="4872355" y="3926840"/>
            <a:ext cx="1450340" cy="439420"/>
          </a:xfrm>
          <a:prstGeom prst="rect">
            <a:avLst/>
          </a:prstGeom>
          <a:noFill/>
        </p:spPr>
        <p:txBody>
          <a:bodyPr wrap="square" lIns="67627" tIns="35242" rIns="67627" bIns="35242" rtlCol="0" anchor="t" anchorCtr="0">
            <a:noAutofit/>
          </a:bodyPr>
          <a:lstStyle/>
          <a:p>
            <a:pPr indent="0" algn="ctr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1200" b="1" spc="150">
                <a:solidFill>
                  <a:srgbClr val="FF0000"/>
                </a:solidFill>
                <a:latin typeface="+中文正文" charset="0"/>
              </a:rPr>
              <a:t>部门资产管理员、</a:t>
            </a:r>
            <a:r>
              <a:rPr lang="zh-CN" altLang="en-US" sz="1200" b="1" spc="150">
                <a:solidFill>
                  <a:srgbClr val="FF0000"/>
                </a:solidFill>
                <a:latin typeface="+中文正文" charset="0"/>
              </a:rPr>
              <a:t>主管领导审批</a:t>
            </a:r>
            <a:endParaRPr lang="zh-CN" altLang="en-US" sz="1200" b="1" spc="150">
              <a:solidFill>
                <a:srgbClr val="FF0000"/>
              </a:solidFill>
              <a:latin typeface="+中文正文" charset="0"/>
            </a:endParaRPr>
          </a:p>
        </p:txBody>
      </p:sp>
      <p:sp>
        <p:nvSpPr>
          <p:cNvPr id="42" name="椭圆 41"/>
          <p:cNvSpPr/>
          <p:nvPr>
            <p:custDataLst>
              <p:tags r:id="rId11"/>
            </p:custDataLst>
          </p:nvPr>
        </p:nvSpPr>
        <p:spPr>
          <a:xfrm>
            <a:off x="5359995" y="3592310"/>
            <a:ext cx="297456" cy="297456"/>
          </a:xfrm>
          <a:prstGeom prst="ellipse">
            <a:avLst/>
          </a:prstGeom>
          <a:gradFill flip="none" rotWithShape="1">
            <a:gsLst>
              <a:gs pos="100000">
                <a:schemeClr val="accent2"/>
              </a:gs>
              <a:gs pos="41000">
                <a:schemeClr val="accent2"/>
              </a:gs>
              <a:gs pos="0">
                <a:schemeClr val="accent2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03200" dist="76200" dir="2160000" algn="tr" rotWithShape="0">
              <a:schemeClr val="accent2"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 fontScale="55000" lnSpcReduction="20000"/>
          </a:bodyPr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77" name="Oval 42"/>
          <p:cNvSpPr/>
          <p:nvPr>
            <p:custDataLst>
              <p:tags r:id="rId12"/>
            </p:custDataLst>
          </p:nvPr>
        </p:nvSpPr>
        <p:spPr>
          <a:xfrm>
            <a:off x="5424170" y="3681095"/>
            <a:ext cx="144145" cy="165100"/>
          </a:xfrm>
          <a:custGeom>
            <a:avLst/>
            <a:gdLst>
              <a:gd name="T0" fmla="*/ 13229 w 15445"/>
              <a:gd name="T1" fmla="*/ 12105 h 12800"/>
              <a:gd name="T2" fmla="*/ 2830 w 15445"/>
              <a:gd name="T3" fmla="*/ 12105 h 12800"/>
              <a:gd name="T4" fmla="*/ 2482 w 15445"/>
              <a:gd name="T5" fmla="*/ 12452 h 12800"/>
              <a:gd name="T6" fmla="*/ 2830 w 15445"/>
              <a:gd name="T7" fmla="*/ 12800 h 12800"/>
              <a:gd name="T8" fmla="*/ 13229 w 15445"/>
              <a:gd name="T9" fmla="*/ 12800 h 12800"/>
              <a:gd name="T10" fmla="*/ 13576 w 15445"/>
              <a:gd name="T11" fmla="*/ 12452 h 12800"/>
              <a:gd name="T12" fmla="*/ 13229 w 15445"/>
              <a:gd name="T13" fmla="*/ 12105 h 12800"/>
              <a:gd name="T14" fmla="*/ 13127 w 15445"/>
              <a:gd name="T15" fmla="*/ 0 h 12800"/>
              <a:gd name="T16" fmla="*/ 2318 w 15445"/>
              <a:gd name="T17" fmla="*/ 0 h 12800"/>
              <a:gd name="T18" fmla="*/ 0 w 15445"/>
              <a:gd name="T19" fmla="*/ 2318 h 12800"/>
              <a:gd name="T20" fmla="*/ 0 w 15445"/>
              <a:gd name="T21" fmla="*/ 8482 h 12800"/>
              <a:gd name="T22" fmla="*/ 2318 w 15445"/>
              <a:gd name="T23" fmla="*/ 10800 h 12800"/>
              <a:gd name="T24" fmla="*/ 13127 w 15445"/>
              <a:gd name="T25" fmla="*/ 10800 h 12800"/>
              <a:gd name="T26" fmla="*/ 15445 w 15445"/>
              <a:gd name="T27" fmla="*/ 8482 h 12800"/>
              <a:gd name="T28" fmla="*/ 15445 w 15445"/>
              <a:gd name="T29" fmla="*/ 2318 h 12800"/>
              <a:gd name="T30" fmla="*/ 13127 w 15445"/>
              <a:gd name="T31" fmla="*/ 0 h 12800"/>
              <a:gd name="T32" fmla="*/ 9270 w 15445"/>
              <a:gd name="T33" fmla="*/ 5934 h 12800"/>
              <a:gd name="T34" fmla="*/ 8316 w 15445"/>
              <a:gd name="T35" fmla="*/ 6485 h 12800"/>
              <a:gd name="T36" fmla="*/ 7362 w 15445"/>
              <a:gd name="T37" fmla="*/ 7036 h 12800"/>
              <a:gd name="T38" fmla="*/ 6439 w 15445"/>
              <a:gd name="T39" fmla="*/ 6503 h 12800"/>
              <a:gd name="T40" fmla="*/ 6439 w 15445"/>
              <a:gd name="T41" fmla="*/ 4299 h 12800"/>
              <a:gd name="T42" fmla="*/ 7362 w 15445"/>
              <a:gd name="T43" fmla="*/ 3765 h 12800"/>
              <a:gd name="T44" fmla="*/ 8316 w 15445"/>
              <a:gd name="T45" fmla="*/ 4316 h 12800"/>
              <a:gd name="T46" fmla="*/ 9270 w 15445"/>
              <a:gd name="T47" fmla="*/ 4868 h 12800"/>
              <a:gd name="T48" fmla="*/ 9579 w 15445"/>
              <a:gd name="T49" fmla="*/ 5401 h 12800"/>
              <a:gd name="T50" fmla="*/ 9270 w 15445"/>
              <a:gd name="T51" fmla="*/ 5934 h 1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5445" h="12800">
                <a:moveTo>
                  <a:pt x="13229" y="12105"/>
                </a:moveTo>
                <a:lnTo>
                  <a:pt x="2830" y="12105"/>
                </a:lnTo>
                <a:cubicBezTo>
                  <a:pt x="2638" y="12105"/>
                  <a:pt x="2482" y="12260"/>
                  <a:pt x="2482" y="12452"/>
                </a:cubicBezTo>
                <a:cubicBezTo>
                  <a:pt x="2482" y="12644"/>
                  <a:pt x="2638" y="12800"/>
                  <a:pt x="2830" y="12800"/>
                </a:cubicBezTo>
                <a:lnTo>
                  <a:pt x="13229" y="12800"/>
                </a:lnTo>
                <a:cubicBezTo>
                  <a:pt x="13421" y="12800"/>
                  <a:pt x="13576" y="12644"/>
                  <a:pt x="13576" y="12452"/>
                </a:cubicBezTo>
                <a:cubicBezTo>
                  <a:pt x="13576" y="12260"/>
                  <a:pt x="13421" y="12105"/>
                  <a:pt x="13229" y="12105"/>
                </a:cubicBezTo>
                <a:close/>
                <a:moveTo>
                  <a:pt x="13127" y="0"/>
                </a:moveTo>
                <a:lnTo>
                  <a:pt x="2318" y="0"/>
                </a:lnTo>
                <a:cubicBezTo>
                  <a:pt x="1038" y="1"/>
                  <a:pt x="1" y="1038"/>
                  <a:pt x="0" y="2318"/>
                </a:cubicBezTo>
                <a:lnTo>
                  <a:pt x="0" y="8482"/>
                </a:lnTo>
                <a:cubicBezTo>
                  <a:pt x="1" y="9762"/>
                  <a:pt x="1038" y="10799"/>
                  <a:pt x="2318" y="10800"/>
                </a:cubicBezTo>
                <a:lnTo>
                  <a:pt x="13127" y="10800"/>
                </a:lnTo>
                <a:cubicBezTo>
                  <a:pt x="14406" y="10799"/>
                  <a:pt x="15443" y="9762"/>
                  <a:pt x="15445" y="8482"/>
                </a:cubicBezTo>
                <a:lnTo>
                  <a:pt x="15445" y="2318"/>
                </a:lnTo>
                <a:cubicBezTo>
                  <a:pt x="15443" y="1038"/>
                  <a:pt x="14406" y="1"/>
                  <a:pt x="13127" y="0"/>
                </a:cubicBezTo>
                <a:close/>
                <a:moveTo>
                  <a:pt x="9270" y="5934"/>
                </a:moveTo>
                <a:lnTo>
                  <a:pt x="8316" y="6485"/>
                </a:lnTo>
                <a:lnTo>
                  <a:pt x="7362" y="7036"/>
                </a:lnTo>
                <a:cubicBezTo>
                  <a:pt x="6952" y="7273"/>
                  <a:pt x="6439" y="6977"/>
                  <a:pt x="6439" y="6503"/>
                </a:cubicBezTo>
                <a:lnTo>
                  <a:pt x="6439" y="4299"/>
                </a:lnTo>
                <a:cubicBezTo>
                  <a:pt x="6439" y="3825"/>
                  <a:pt x="6952" y="3528"/>
                  <a:pt x="7362" y="3765"/>
                </a:cubicBezTo>
                <a:lnTo>
                  <a:pt x="8316" y="4316"/>
                </a:lnTo>
                <a:lnTo>
                  <a:pt x="9270" y="4868"/>
                </a:lnTo>
                <a:cubicBezTo>
                  <a:pt x="9461" y="4978"/>
                  <a:pt x="9579" y="5181"/>
                  <a:pt x="9579" y="5401"/>
                </a:cubicBezTo>
                <a:cubicBezTo>
                  <a:pt x="9579" y="5621"/>
                  <a:pt x="9461" y="5824"/>
                  <a:pt x="9270" y="59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4" name="标题"/>
          <p:cNvSpPr txBox="1"/>
          <p:nvPr>
            <p:custDataLst>
              <p:tags r:id="rId13"/>
            </p:custDataLst>
          </p:nvPr>
        </p:nvSpPr>
        <p:spPr>
          <a:xfrm>
            <a:off x="5216791" y="5517347"/>
            <a:ext cx="677843" cy="555575"/>
          </a:xfrm>
          <a:prstGeom prst="rect">
            <a:avLst/>
          </a:prstGeom>
          <a:noFill/>
        </p:spPr>
        <p:txBody>
          <a:bodyPr wrap="square" lIns="67627" tIns="35242" rIns="67627" bIns="0" rtlCol="0" anchor="ctr">
            <a:normAutofit/>
          </a:bodyPr>
          <a:lstStyle/>
          <a:p>
            <a:pPr algn="ctr"/>
            <a:r>
              <a:rPr lang="en-US" altLang="zh-CN" sz="2000" b="1" spc="300" dirty="0">
                <a:solidFill>
                  <a:schemeClr val="bg1"/>
                </a:solidFill>
                <a:uFillTx/>
                <a:latin typeface="宋体" panose="02010600030101010101" pitchFamily="2" charset="-122"/>
              </a:rPr>
              <a:t>02</a:t>
            </a:r>
            <a:endParaRPr lang="en-US" altLang="zh-CN" sz="2000" b="1" spc="300" dirty="0">
              <a:solidFill>
                <a:schemeClr val="bg1"/>
              </a:solidFill>
              <a:uFillTx/>
              <a:latin typeface="宋体" panose="02010600030101010101" pitchFamily="2" charset="-122"/>
            </a:endParaRPr>
          </a:p>
        </p:txBody>
      </p:sp>
      <p:sp>
        <p:nvSpPr>
          <p:cNvPr id="11" name="箭头: 五边形 85"/>
          <p:cNvSpPr/>
          <p:nvPr>
            <p:custDataLst>
              <p:tags r:id="rId14"/>
            </p:custDataLst>
          </p:nvPr>
        </p:nvSpPr>
        <p:spPr>
          <a:xfrm>
            <a:off x="6518095" y="5412269"/>
            <a:ext cx="1171520" cy="6996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0" h="21585" extrusionOk="0">
                <a:moveTo>
                  <a:pt x="429" y="21585"/>
                </a:moveTo>
                <a:lnTo>
                  <a:pt x="17680" y="21585"/>
                </a:lnTo>
                <a:cubicBezTo>
                  <a:pt x="17773" y="21576"/>
                  <a:pt x="17863" y="21523"/>
                  <a:pt x="17939" y="21432"/>
                </a:cubicBezTo>
                <a:cubicBezTo>
                  <a:pt x="17989" y="21371"/>
                  <a:pt x="18032" y="21295"/>
                  <a:pt x="18065" y="21208"/>
                </a:cubicBezTo>
                <a:lnTo>
                  <a:pt x="21499" y="11161"/>
                </a:lnTo>
                <a:cubicBezTo>
                  <a:pt x="21541" y="11047"/>
                  <a:pt x="21562" y="10915"/>
                  <a:pt x="21559" y="10782"/>
                </a:cubicBezTo>
                <a:cubicBezTo>
                  <a:pt x="21557" y="10664"/>
                  <a:pt x="21536" y="10550"/>
                  <a:pt x="21499" y="10450"/>
                </a:cubicBezTo>
                <a:lnTo>
                  <a:pt x="18078" y="386"/>
                </a:lnTo>
                <a:cubicBezTo>
                  <a:pt x="18042" y="282"/>
                  <a:pt x="17992" y="194"/>
                  <a:pt x="17932" y="128"/>
                </a:cubicBezTo>
                <a:cubicBezTo>
                  <a:pt x="17859" y="48"/>
                  <a:pt x="17775" y="5"/>
                  <a:pt x="17688" y="3"/>
                </a:cubicBezTo>
                <a:lnTo>
                  <a:pt x="460" y="2"/>
                </a:lnTo>
                <a:cubicBezTo>
                  <a:pt x="336" y="-15"/>
                  <a:pt x="214" y="61"/>
                  <a:pt x="126" y="209"/>
                </a:cubicBezTo>
                <a:cubicBezTo>
                  <a:pt x="-6" y="432"/>
                  <a:pt x="-38" y="771"/>
                  <a:pt x="46" y="1052"/>
                </a:cubicBezTo>
                <a:lnTo>
                  <a:pt x="3244" y="10410"/>
                </a:lnTo>
                <a:cubicBezTo>
                  <a:pt x="3290" y="10532"/>
                  <a:pt x="3314" y="10674"/>
                  <a:pt x="3313" y="10818"/>
                </a:cubicBezTo>
                <a:cubicBezTo>
                  <a:pt x="3312" y="10958"/>
                  <a:pt x="3288" y="11095"/>
                  <a:pt x="3242" y="11213"/>
                </a:cubicBezTo>
                <a:lnTo>
                  <a:pt x="81" y="20459"/>
                </a:lnTo>
                <a:cubicBezTo>
                  <a:pt x="-5" y="20671"/>
                  <a:pt x="-17" y="20944"/>
                  <a:pt x="49" y="21175"/>
                </a:cubicBezTo>
                <a:cubicBezTo>
                  <a:pt x="119" y="21421"/>
                  <a:pt x="267" y="21580"/>
                  <a:pt x="429" y="21585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3"/>
              </a:gs>
              <a:gs pos="41000">
                <a:schemeClr val="accent3"/>
              </a:gs>
              <a:gs pos="0">
                <a:schemeClr val="accent3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03200" dist="76200" dir="2160000" algn="tr" rotWithShape="0">
              <a:schemeClr val="accent3"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algn="ctr"/>
            <a:endParaRPr sz="1350">
              <a:solidFill>
                <a:schemeClr val="dk1"/>
              </a:solidFill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MiSans Normal" panose="00000500000000000000" charset="-122"/>
            </a:endParaRPr>
          </a:p>
        </p:txBody>
      </p:sp>
      <p:cxnSp>
        <p:nvCxnSpPr>
          <p:cNvPr id="54" name="直接连接符 53"/>
          <p:cNvCxnSpPr>
            <a:stCxn id="56" idx="2"/>
          </p:cNvCxnSpPr>
          <p:nvPr>
            <p:custDataLst>
              <p:tags r:id="rId15"/>
            </p:custDataLst>
          </p:nvPr>
        </p:nvCxnSpPr>
        <p:spPr>
          <a:xfrm>
            <a:off x="7135604" y="4397211"/>
            <a:ext cx="24765" cy="929005"/>
          </a:xfrm>
          <a:prstGeom prst="line">
            <a:avLst/>
          </a:prstGeom>
          <a:ln>
            <a:solidFill>
              <a:schemeClr val="accent3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标题"/>
          <p:cNvSpPr txBox="1"/>
          <p:nvPr>
            <p:custDataLst>
              <p:tags r:id="rId16"/>
            </p:custDataLst>
          </p:nvPr>
        </p:nvSpPr>
        <p:spPr>
          <a:xfrm>
            <a:off x="6789063" y="5464642"/>
            <a:ext cx="677843" cy="555575"/>
          </a:xfrm>
          <a:prstGeom prst="rect">
            <a:avLst/>
          </a:prstGeom>
          <a:noFill/>
        </p:spPr>
        <p:txBody>
          <a:bodyPr wrap="square" lIns="67627" tIns="35242" rIns="67627" bIns="0" rtlCol="0" anchor="ctr">
            <a:normAutofit/>
          </a:bodyPr>
          <a:lstStyle/>
          <a:p>
            <a:pPr algn="ctr"/>
            <a:r>
              <a:rPr lang="en-US" altLang="zh-CN" sz="2000" b="1" spc="300" dirty="0">
                <a:solidFill>
                  <a:schemeClr val="bg1"/>
                </a:solidFill>
                <a:uFillTx/>
                <a:latin typeface="宋体" panose="02010600030101010101" pitchFamily="2" charset="-122"/>
              </a:rPr>
              <a:t>03</a:t>
            </a:r>
            <a:endParaRPr lang="en-US" altLang="zh-CN" sz="2000" b="1" spc="300" dirty="0">
              <a:solidFill>
                <a:schemeClr val="bg1"/>
              </a:solidFill>
              <a:uFillTx/>
              <a:latin typeface="宋体" panose="02010600030101010101" pitchFamily="2" charset="-122"/>
            </a:endParaRPr>
          </a:p>
        </p:txBody>
      </p:sp>
      <p:sp>
        <p:nvSpPr>
          <p:cNvPr id="56" name="正文"/>
          <p:cNvSpPr txBox="1"/>
          <p:nvPr>
            <p:custDataLst>
              <p:tags r:id="rId17"/>
            </p:custDataLst>
          </p:nvPr>
        </p:nvSpPr>
        <p:spPr>
          <a:xfrm>
            <a:off x="6503077" y="3957904"/>
            <a:ext cx="1264132" cy="439268"/>
          </a:xfrm>
          <a:prstGeom prst="rect">
            <a:avLst/>
          </a:prstGeom>
          <a:noFill/>
        </p:spPr>
        <p:txBody>
          <a:bodyPr wrap="square" lIns="67627" tIns="35242" rIns="67627" bIns="35242" rtlCol="0" anchor="t" anchorCtr="0">
            <a:normAutofit/>
          </a:bodyPr>
          <a:lstStyle/>
          <a:p>
            <a:pPr indent="0" algn="ctr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1200" b="1" spc="150">
                <a:solidFill>
                  <a:srgbClr val="FF0000"/>
                </a:solidFill>
                <a:latin typeface="+中文正文" charset="0"/>
              </a:rPr>
              <a:t>归口部门审批</a:t>
            </a:r>
            <a:endParaRPr lang="zh-CN" altLang="en-US" sz="1200" b="1" spc="150">
              <a:solidFill>
                <a:srgbClr val="FF0000"/>
              </a:solidFill>
              <a:latin typeface="+中文正文" charset="0"/>
            </a:endParaRPr>
          </a:p>
        </p:txBody>
      </p:sp>
      <p:sp>
        <p:nvSpPr>
          <p:cNvPr id="58" name="椭圆 57"/>
          <p:cNvSpPr/>
          <p:nvPr>
            <p:custDataLst>
              <p:tags r:id="rId18"/>
            </p:custDataLst>
          </p:nvPr>
        </p:nvSpPr>
        <p:spPr>
          <a:xfrm>
            <a:off x="6946236" y="3613919"/>
            <a:ext cx="297456" cy="297456"/>
          </a:xfrm>
          <a:prstGeom prst="ellipse">
            <a:avLst/>
          </a:prstGeom>
          <a:gradFill flip="none" rotWithShape="1">
            <a:gsLst>
              <a:gs pos="100000">
                <a:schemeClr val="accent3"/>
              </a:gs>
              <a:gs pos="41000">
                <a:schemeClr val="accent3"/>
              </a:gs>
              <a:gs pos="0">
                <a:schemeClr val="accent3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03200" dist="76200" dir="2160000" algn="tr" rotWithShape="0">
              <a:schemeClr val="accent3"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 fontScale="55000" lnSpcReduction="20000"/>
          </a:bodyPr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78" name="Oval 58"/>
          <p:cNvSpPr/>
          <p:nvPr>
            <p:custDataLst>
              <p:tags r:id="rId19"/>
            </p:custDataLst>
          </p:nvPr>
        </p:nvSpPr>
        <p:spPr>
          <a:xfrm>
            <a:off x="7020600" y="3691580"/>
            <a:ext cx="148728" cy="120543"/>
          </a:xfrm>
          <a:custGeom>
            <a:avLst/>
            <a:gdLst>
              <a:gd name="T0" fmla="*/ 0 w 8652"/>
              <a:gd name="T1" fmla="*/ 2488 h 7013"/>
              <a:gd name="T2" fmla="*/ 0 w 8652"/>
              <a:gd name="T3" fmla="*/ 6510 h 7013"/>
              <a:gd name="T4" fmla="*/ 530 w 8652"/>
              <a:gd name="T5" fmla="*/ 7013 h 7013"/>
              <a:gd name="T6" fmla="*/ 8122 w 8652"/>
              <a:gd name="T7" fmla="*/ 7013 h 7013"/>
              <a:gd name="T8" fmla="*/ 8652 w 8652"/>
              <a:gd name="T9" fmla="*/ 6510 h 7013"/>
              <a:gd name="T10" fmla="*/ 8652 w 8652"/>
              <a:gd name="T11" fmla="*/ 2422 h 7013"/>
              <a:gd name="T12" fmla="*/ 1 w 8652"/>
              <a:gd name="T13" fmla="*/ 2422 h 7013"/>
              <a:gd name="T14" fmla="*/ 1 w 8652"/>
              <a:gd name="T15" fmla="*/ 2488 h 7013"/>
              <a:gd name="T16" fmla="*/ 0 w 8652"/>
              <a:gd name="T17" fmla="*/ 2488 h 7013"/>
              <a:gd name="T18" fmla="*/ 0 w 8652"/>
              <a:gd name="T19" fmla="*/ 2488 h 7013"/>
              <a:gd name="T20" fmla="*/ 8122 w 8652"/>
              <a:gd name="T21" fmla="*/ 755 h 7013"/>
              <a:gd name="T22" fmla="*/ 4428 w 8652"/>
              <a:gd name="T23" fmla="*/ 755 h 7013"/>
              <a:gd name="T24" fmla="*/ 4428 w 8652"/>
              <a:gd name="T25" fmla="*/ 645 h 7013"/>
              <a:gd name="T26" fmla="*/ 3769 w 8652"/>
              <a:gd name="T27" fmla="*/ 0 h 7013"/>
              <a:gd name="T28" fmla="*/ 659 w 8652"/>
              <a:gd name="T29" fmla="*/ 0 h 7013"/>
              <a:gd name="T30" fmla="*/ 0 w 8652"/>
              <a:gd name="T31" fmla="*/ 645 h 7013"/>
              <a:gd name="T32" fmla="*/ 0 w 8652"/>
              <a:gd name="T33" fmla="*/ 1872 h 7013"/>
              <a:gd name="T34" fmla="*/ 8652 w 8652"/>
              <a:gd name="T35" fmla="*/ 1872 h 7013"/>
              <a:gd name="T36" fmla="*/ 8652 w 8652"/>
              <a:gd name="T37" fmla="*/ 1258 h 7013"/>
              <a:gd name="T38" fmla="*/ 8122 w 8652"/>
              <a:gd name="T39" fmla="*/ 755 h 7013"/>
              <a:gd name="T40" fmla="*/ 8122 w 8652"/>
              <a:gd name="T41" fmla="*/ 755 h 70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652" h="7013">
                <a:moveTo>
                  <a:pt x="0" y="2488"/>
                </a:moveTo>
                <a:lnTo>
                  <a:pt x="0" y="6510"/>
                </a:lnTo>
                <a:cubicBezTo>
                  <a:pt x="0" y="6787"/>
                  <a:pt x="238" y="7013"/>
                  <a:pt x="530" y="7013"/>
                </a:cubicBezTo>
                <a:lnTo>
                  <a:pt x="8122" y="7013"/>
                </a:lnTo>
                <a:cubicBezTo>
                  <a:pt x="8414" y="7013"/>
                  <a:pt x="8652" y="6788"/>
                  <a:pt x="8652" y="6510"/>
                </a:cubicBezTo>
                <a:lnTo>
                  <a:pt x="8652" y="2422"/>
                </a:lnTo>
                <a:lnTo>
                  <a:pt x="1" y="2422"/>
                </a:lnTo>
                <a:lnTo>
                  <a:pt x="1" y="2488"/>
                </a:lnTo>
                <a:lnTo>
                  <a:pt x="0" y="2488"/>
                </a:lnTo>
                <a:close/>
                <a:moveTo>
                  <a:pt x="0" y="2488"/>
                </a:moveTo>
                <a:close/>
                <a:moveTo>
                  <a:pt x="8122" y="755"/>
                </a:moveTo>
                <a:lnTo>
                  <a:pt x="4428" y="755"/>
                </a:lnTo>
                <a:lnTo>
                  <a:pt x="4428" y="645"/>
                </a:lnTo>
                <a:cubicBezTo>
                  <a:pt x="4428" y="288"/>
                  <a:pt x="4132" y="0"/>
                  <a:pt x="3769" y="0"/>
                </a:cubicBezTo>
                <a:lnTo>
                  <a:pt x="659" y="0"/>
                </a:lnTo>
                <a:cubicBezTo>
                  <a:pt x="297" y="0"/>
                  <a:pt x="0" y="288"/>
                  <a:pt x="0" y="645"/>
                </a:cubicBezTo>
                <a:lnTo>
                  <a:pt x="0" y="1872"/>
                </a:lnTo>
                <a:lnTo>
                  <a:pt x="8652" y="1872"/>
                </a:lnTo>
                <a:lnTo>
                  <a:pt x="8652" y="1258"/>
                </a:lnTo>
                <a:cubicBezTo>
                  <a:pt x="8652" y="979"/>
                  <a:pt x="8414" y="754"/>
                  <a:pt x="8122" y="755"/>
                </a:cubicBezTo>
                <a:close/>
                <a:moveTo>
                  <a:pt x="8122" y="755"/>
                </a:move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24" name="箭头: 五边形 85"/>
          <p:cNvSpPr/>
          <p:nvPr>
            <p:custDataLst>
              <p:tags r:id="rId20"/>
            </p:custDataLst>
          </p:nvPr>
        </p:nvSpPr>
        <p:spPr>
          <a:xfrm>
            <a:off x="8169753" y="5398299"/>
            <a:ext cx="1171520" cy="6996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0" h="21585" extrusionOk="0">
                <a:moveTo>
                  <a:pt x="429" y="21585"/>
                </a:moveTo>
                <a:lnTo>
                  <a:pt x="17680" y="21585"/>
                </a:lnTo>
                <a:cubicBezTo>
                  <a:pt x="17773" y="21576"/>
                  <a:pt x="17863" y="21523"/>
                  <a:pt x="17939" y="21432"/>
                </a:cubicBezTo>
                <a:cubicBezTo>
                  <a:pt x="17989" y="21371"/>
                  <a:pt x="18032" y="21295"/>
                  <a:pt x="18065" y="21208"/>
                </a:cubicBezTo>
                <a:lnTo>
                  <a:pt x="21499" y="11161"/>
                </a:lnTo>
                <a:cubicBezTo>
                  <a:pt x="21541" y="11047"/>
                  <a:pt x="21562" y="10915"/>
                  <a:pt x="21559" y="10782"/>
                </a:cubicBezTo>
                <a:cubicBezTo>
                  <a:pt x="21557" y="10664"/>
                  <a:pt x="21536" y="10550"/>
                  <a:pt x="21499" y="10450"/>
                </a:cubicBezTo>
                <a:lnTo>
                  <a:pt x="18078" y="386"/>
                </a:lnTo>
                <a:cubicBezTo>
                  <a:pt x="18042" y="282"/>
                  <a:pt x="17992" y="194"/>
                  <a:pt x="17932" y="128"/>
                </a:cubicBezTo>
                <a:cubicBezTo>
                  <a:pt x="17859" y="48"/>
                  <a:pt x="17775" y="5"/>
                  <a:pt x="17688" y="3"/>
                </a:cubicBezTo>
                <a:lnTo>
                  <a:pt x="460" y="2"/>
                </a:lnTo>
                <a:cubicBezTo>
                  <a:pt x="336" y="-15"/>
                  <a:pt x="214" y="61"/>
                  <a:pt x="126" y="209"/>
                </a:cubicBezTo>
                <a:cubicBezTo>
                  <a:pt x="-6" y="432"/>
                  <a:pt x="-38" y="771"/>
                  <a:pt x="46" y="1052"/>
                </a:cubicBezTo>
                <a:lnTo>
                  <a:pt x="3244" y="10410"/>
                </a:lnTo>
                <a:cubicBezTo>
                  <a:pt x="3290" y="10532"/>
                  <a:pt x="3314" y="10674"/>
                  <a:pt x="3313" y="10818"/>
                </a:cubicBezTo>
                <a:cubicBezTo>
                  <a:pt x="3312" y="10958"/>
                  <a:pt x="3288" y="11095"/>
                  <a:pt x="3242" y="11213"/>
                </a:cubicBezTo>
                <a:lnTo>
                  <a:pt x="81" y="20459"/>
                </a:lnTo>
                <a:cubicBezTo>
                  <a:pt x="-5" y="20671"/>
                  <a:pt x="-17" y="20944"/>
                  <a:pt x="49" y="21175"/>
                </a:cubicBezTo>
                <a:cubicBezTo>
                  <a:pt x="119" y="21421"/>
                  <a:pt x="267" y="21580"/>
                  <a:pt x="429" y="21585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5"/>
              </a:gs>
              <a:gs pos="41000">
                <a:schemeClr val="accent5"/>
              </a:gs>
              <a:gs pos="0">
                <a:schemeClr val="accent5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03200" dist="76200" dir="2160000" algn="tr" rotWithShape="0">
              <a:schemeClr val="accent5"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algn="ctr"/>
            <a:endParaRPr sz="1350">
              <a:solidFill>
                <a:schemeClr val="dk1"/>
              </a:solidFill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MiSans Normal" panose="00000500000000000000" charset="-122"/>
            </a:endParaRPr>
          </a:p>
        </p:txBody>
      </p:sp>
      <p:cxnSp>
        <p:nvCxnSpPr>
          <p:cNvPr id="65" name="直接连接符 64"/>
          <p:cNvCxnSpPr/>
          <p:nvPr>
            <p:custDataLst>
              <p:tags r:id="rId21"/>
            </p:custDataLst>
          </p:nvPr>
        </p:nvCxnSpPr>
        <p:spPr>
          <a:xfrm>
            <a:off x="8660263" y="4420071"/>
            <a:ext cx="12065" cy="906145"/>
          </a:xfrm>
          <a:prstGeom prst="line">
            <a:avLst/>
          </a:prstGeom>
          <a:ln>
            <a:solidFill>
              <a:schemeClr val="accent5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标题"/>
          <p:cNvSpPr txBox="1"/>
          <p:nvPr>
            <p:custDataLst>
              <p:tags r:id="rId22"/>
            </p:custDataLst>
          </p:nvPr>
        </p:nvSpPr>
        <p:spPr>
          <a:xfrm>
            <a:off x="8456597" y="5443687"/>
            <a:ext cx="677843" cy="555575"/>
          </a:xfrm>
          <a:prstGeom prst="rect">
            <a:avLst/>
          </a:prstGeom>
          <a:noFill/>
        </p:spPr>
        <p:txBody>
          <a:bodyPr wrap="square" lIns="67627" tIns="35242" rIns="67627" bIns="0" rtlCol="0" anchor="ctr">
            <a:normAutofit/>
          </a:bodyPr>
          <a:lstStyle/>
          <a:p>
            <a:pPr algn="ctr"/>
            <a:r>
              <a:rPr lang="en-US" altLang="zh-CN" sz="2000" b="1" spc="300" dirty="0">
                <a:solidFill>
                  <a:schemeClr val="bg1"/>
                </a:solidFill>
                <a:uFillTx/>
                <a:latin typeface="宋体" panose="02010600030101010101" pitchFamily="2" charset="-122"/>
              </a:rPr>
              <a:t>04</a:t>
            </a:r>
            <a:endParaRPr lang="en-US" altLang="zh-CN" sz="2000" b="1" spc="300" dirty="0">
              <a:solidFill>
                <a:schemeClr val="bg1"/>
              </a:solidFill>
              <a:uFillTx/>
              <a:latin typeface="宋体" panose="02010600030101010101" pitchFamily="2" charset="-122"/>
            </a:endParaRPr>
          </a:p>
        </p:txBody>
      </p:sp>
      <p:sp>
        <p:nvSpPr>
          <p:cNvPr id="67" name="正文"/>
          <p:cNvSpPr txBox="1"/>
          <p:nvPr>
            <p:custDataLst>
              <p:tags r:id="rId23"/>
            </p:custDataLst>
          </p:nvPr>
        </p:nvSpPr>
        <p:spPr>
          <a:xfrm>
            <a:off x="8114096" y="3933774"/>
            <a:ext cx="1264132" cy="439268"/>
          </a:xfrm>
          <a:prstGeom prst="rect">
            <a:avLst/>
          </a:prstGeom>
          <a:noFill/>
        </p:spPr>
        <p:txBody>
          <a:bodyPr wrap="square" lIns="67627" tIns="35242" rIns="67627" bIns="35242" rtlCol="0" anchor="t" anchorCtr="0">
            <a:normAutofit/>
          </a:bodyPr>
          <a:lstStyle/>
          <a:p>
            <a:pPr indent="0" algn="ctr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1200" b="1" spc="150">
                <a:solidFill>
                  <a:srgbClr val="FF0000"/>
                </a:solidFill>
                <a:latin typeface="+中文正文" charset="0"/>
              </a:rPr>
              <a:t>验收完成</a:t>
            </a:r>
            <a:endParaRPr lang="zh-CN" altLang="en-US" sz="1200" b="1" spc="150">
              <a:solidFill>
                <a:srgbClr val="FF0000"/>
              </a:solidFill>
              <a:latin typeface="+中文正文" charset="0"/>
            </a:endParaRPr>
          </a:p>
        </p:txBody>
      </p:sp>
      <p:sp>
        <p:nvSpPr>
          <p:cNvPr id="69" name="椭圆 68"/>
          <p:cNvSpPr/>
          <p:nvPr>
            <p:custDataLst>
              <p:tags r:id="rId24"/>
            </p:custDataLst>
          </p:nvPr>
        </p:nvSpPr>
        <p:spPr>
          <a:xfrm>
            <a:off x="8456290" y="3609474"/>
            <a:ext cx="297456" cy="297456"/>
          </a:xfrm>
          <a:prstGeom prst="ellipse">
            <a:avLst/>
          </a:prstGeom>
          <a:gradFill flip="none" rotWithShape="1">
            <a:gsLst>
              <a:gs pos="100000">
                <a:schemeClr val="accent5"/>
              </a:gs>
              <a:gs pos="41000">
                <a:schemeClr val="accent5"/>
              </a:gs>
              <a:gs pos="0">
                <a:schemeClr val="accent5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03200" dist="76200" dir="2160000" algn="tr" rotWithShape="0">
              <a:schemeClr val="accent5"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 fontScale="55000" lnSpcReduction="20000"/>
          </a:bodyPr>
          <a:lstStyle/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80" name="Oval 69"/>
          <p:cNvSpPr/>
          <p:nvPr>
            <p:custDataLst>
              <p:tags r:id="rId25"/>
            </p:custDataLst>
          </p:nvPr>
        </p:nvSpPr>
        <p:spPr>
          <a:xfrm>
            <a:off x="8532461" y="3684473"/>
            <a:ext cx="145114" cy="148728"/>
          </a:xfrm>
          <a:custGeom>
            <a:avLst/>
            <a:gdLst>
              <a:gd name="T0" fmla="*/ 2080 w 2340"/>
              <a:gd name="T1" fmla="*/ 195 h 2402"/>
              <a:gd name="T2" fmla="*/ 1888 w 2340"/>
              <a:gd name="T3" fmla="*/ 195 h 2402"/>
              <a:gd name="T4" fmla="*/ 1890 w 2340"/>
              <a:gd name="T5" fmla="*/ 67 h 2402"/>
              <a:gd name="T6" fmla="*/ 1823 w 2340"/>
              <a:gd name="T7" fmla="*/ 0 h 2402"/>
              <a:gd name="T8" fmla="*/ 517 w 2340"/>
              <a:gd name="T9" fmla="*/ 0 h 2402"/>
              <a:gd name="T10" fmla="*/ 450 w 2340"/>
              <a:gd name="T11" fmla="*/ 67 h 2402"/>
              <a:gd name="T12" fmla="*/ 452 w 2340"/>
              <a:gd name="T13" fmla="*/ 195 h 2402"/>
              <a:gd name="T14" fmla="*/ 260 w 2340"/>
              <a:gd name="T15" fmla="*/ 195 h 2402"/>
              <a:gd name="T16" fmla="*/ 0 w 2340"/>
              <a:gd name="T17" fmla="*/ 455 h 2402"/>
              <a:gd name="T18" fmla="*/ 0 w 2340"/>
              <a:gd name="T19" fmla="*/ 598 h 2402"/>
              <a:gd name="T20" fmla="*/ 483 w 2340"/>
              <a:gd name="T21" fmla="*/ 1082 h 2402"/>
              <a:gd name="T22" fmla="*/ 616 w 2340"/>
              <a:gd name="T23" fmla="*/ 1082 h 2402"/>
              <a:gd name="T24" fmla="*/ 987 w 2340"/>
              <a:gd name="T25" fmla="*/ 1586 h 2402"/>
              <a:gd name="T26" fmla="*/ 1010 w 2340"/>
              <a:gd name="T27" fmla="*/ 2082 h 2402"/>
              <a:gd name="T28" fmla="*/ 592 w 2340"/>
              <a:gd name="T29" fmla="*/ 2335 h 2402"/>
              <a:gd name="T30" fmla="*/ 659 w 2340"/>
              <a:gd name="T31" fmla="*/ 2402 h 2402"/>
              <a:gd name="T32" fmla="*/ 1681 w 2340"/>
              <a:gd name="T33" fmla="*/ 2402 h 2402"/>
              <a:gd name="T34" fmla="*/ 1747 w 2340"/>
              <a:gd name="T35" fmla="*/ 2335 h 2402"/>
              <a:gd name="T36" fmla="*/ 1330 w 2340"/>
              <a:gd name="T37" fmla="*/ 2082 h 2402"/>
              <a:gd name="T38" fmla="*/ 1352 w 2340"/>
              <a:gd name="T39" fmla="*/ 1586 h 2402"/>
              <a:gd name="T40" fmla="*/ 1724 w 2340"/>
              <a:gd name="T41" fmla="*/ 1082 h 2402"/>
              <a:gd name="T42" fmla="*/ 1856 w 2340"/>
              <a:gd name="T43" fmla="*/ 1082 h 2402"/>
              <a:gd name="T44" fmla="*/ 2340 w 2340"/>
              <a:gd name="T45" fmla="*/ 598 h 2402"/>
              <a:gd name="T46" fmla="*/ 2340 w 2340"/>
              <a:gd name="T47" fmla="*/ 455 h 2402"/>
              <a:gd name="T48" fmla="*/ 2080 w 2340"/>
              <a:gd name="T49" fmla="*/ 195 h 2402"/>
              <a:gd name="T50" fmla="*/ 483 w 2340"/>
              <a:gd name="T51" fmla="*/ 948 h 2402"/>
              <a:gd name="T52" fmla="*/ 133 w 2340"/>
              <a:gd name="T53" fmla="*/ 598 h 2402"/>
              <a:gd name="T54" fmla="*/ 133 w 2340"/>
              <a:gd name="T55" fmla="*/ 455 h 2402"/>
              <a:gd name="T56" fmla="*/ 260 w 2340"/>
              <a:gd name="T57" fmla="*/ 328 h 2402"/>
              <a:gd name="T58" fmla="*/ 459 w 2340"/>
              <a:gd name="T59" fmla="*/ 328 h 2402"/>
              <a:gd name="T60" fmla="*/ 570 w 2340"/>
              <a:gd name="T61" fmla="*/ 948 h 2402"/>
              <a:gd name="T62" fmla="*/ 483 w 2340"/>
              <a:gd name="T63" fmla="*/ 948 h 2402"/>
              <a:gd name="T64" fmla="*/ 1012 w 2340"/>
              <a:gd name="T65" fmla="*/ 362 h 2402"/>
              <a:gd name="T66" fmla="*/ 1328 w 2340"/>
              <a:gd name="T67" fmla="*/ 362 h 2402"/>
              <a:gd name="T68" fmla="*/ 1394 w 2340"/>
              <a:gd name="T69" fmla="*/ 428 h 2402"/>
              <a:gd name="T70" fmla="*/ 1328 w 2340"/>
              <a:gd name="T71" fmla="*/ 495 h 2402"/>
              <a:gd name="T72" fmla="*/ 1012 w 2340"/>
              <a:gd name="T73" fmla="*/ 495 h 2402"/>
              <a:gd name="T74" fmla="*/ 945 w 2340"/>
              <a:gd name="T75" fmla="*/ 428 h 2402"/>
              <a:gd name="T76" fmla="*/ 1012 w 2340"/>
              <a:gd name="T77" fmla="*/ 362 h 2402"/>
              <a:gd name="T78" fmla="*/ 1458 w 2340"/>
              <a:gd name="T79" fmla="*/ 788 h 2402"/>
              <a:gd name="T80" fmla="*/ 882 w 2340"/>
              <a:gd name="T81" fmla="*/ 788 h 2402"/>
              <a:gd name="T82" fmla="*/ 815 w 2340"/>
              <a:gd name="T83" fmla="*/ 722 h 2402"/>
              <a:gd name="T84" fmla="*/ 882 w 2340"/>
              <a:gd name="T85" fmla="*/ 655 h 2402"/>
              <a:gd name="T86" fmla="*/ 1458 w 2340"/>
              <a:gd name="T87" fmla="*/ 655 h 2402"/>
              <a:gd name="T88" fmla="*/ 1524 w 2340"/>
              <a:gd name="T89" fmla="*/ 722 h 2402"/>
              <a:gd name="T90" fmla="*/ 1458 w 2340"/>
              <a:gd name="T91" fmla="*/ 788 h 2402"/>
              <a:gd name="T92" fmla="*/ 2206 w 2340"/>
              <a:gd name="T93" fmla="*/ 598 h 2402"/>
              <a:gd name="T94" fmla="*/ 1856 w 2340"/>
              <a:gd name="T95" fmla="*/ 948 h 2402"/>
              <a:gd name="T96" fmla="*/ 1770 w 2340"/>
              <a:gd name="T97" fmla="*/ 948 h 2402"/>
              <a:gd name="T98" fmla="*/ 1880 w 2340"/>
              <a:gd name="T99" fmla="*/ 328 h 2402"/>
              <a:gd name="T100" fmla="*/ 2080 w 2340"/>
              <a:gd name="T101" fmla="*/ 328 h 2402"/>
              <a:gd name="T102" fmla="*/ 2206 w 2340"/>
              <a:gd name="T103" fmla="*/ 455 h 2402"/>
              <a:gd name="T104" fmla="*/ 2206 w 2340"/>
              <a:gd name="T105" fmla="*/ 598 h 2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340" h="2402">
                <a:moveTo>
                  <a:pt x="2080" y="195"/>
                </a:moveTo>
                <a:lnTo>
                  <a:pt x="1888" y="195"/>
                </a:lnTo>
                <a:cubicBezTo>
                  <a:pt x="1889" y="153"/>
                  <a:pt x="1890" y="110"/>
                  <a:pt x="1890" y="67"/>
                </a:cubicBezTo>
                <a:cubicBezTo>
                  <a:pt x="1890" y="30"/>
                  <a:pt x="1860" y="0"/>
                  <a:pt x="1823" y="0"/>
                </a:cubicBezTo>
                <a:lnTo>
                  <a:pt x="517" y="0"/>
                </a:lnTo>
                <a:cubicBezTo>
                  <a:pt x="480" y="0"/>
                  <a:pt x="450" y="30"/>
                  <a:pt x="450" y="67"/>
                </a:cubicBezTo>
                <a:cubicBezTo>
                  <a:pt x="450" y="110"/>
                  <a:pt x="451" y="153"/>
                  <a:pt x="452" y="195"/>
                </a:cubicBezTo>
                <a:lnTo>
                  <a:pt x="260" y="195"/>
                </a:lnTo>
                <a:cubicBezTo>
                  <a:pt x="117" y="195"/>
                  <a:pt x="0" y="312"/>
                  <a:pt x="0" y="455"/>
                </a:cubicBezTo>
                <a:lnTo>
                  <a:pt x="0" y="598"/>
                </a:lnTo>
                <a:cubicBezTo>
                  <a:pt x="0" y="865"/>
                  <a:pt x="217" y="1082"/>
                  <a:pt x="483" y="1082"/>
                </a:cubicBezTo>
                <a:lnTo>
                  <a:pt x="616" y="1082"/>
                </a:lnTo>
                <a:cubicBezTo>
                  <a:pt x="709" y="1325"/>
                  <a:pt x="837" y="1505"/>
                  <a:pt x="987" y="1586"/>
                </a:cubicBezTo>
                <a:lnTo>
                  <a:pt x="1010" y="2082"/>
                </a:lnTo>
                <a:cubicBezTo>
                  <a:pt x="805" y="2107"/>
                  <a:pt x="592" y="2184"/>
                  <a:pt x="592" y="2335"/>
                </a:cubicBezTo>
                <a:cubicBezTo>
                  <a:pt x="592" y="2372"/>
                  <a:pt x="622" y="2402"/>
                  <a:pt x="659" y="2402"/>
                </a:cubicBezTo>
                <a:lnTo>
                  <a:pt x="1681" y="2402"/>
                </a:lnTo>
                <a:cubicBezTo>
                  <a:pt x="1718" y="2402"/>
                  <a:pt x="1747" y="2372"/>
                  <a:pt x="1747" y="2335"/>
                </a:cubicBezTo>
                <a:cubicBezTo>
                  <a:pt x="1747" y="2184"/>
                  <a:pt x="1535" y="2107"/>
                  <a:pt x="1330" y="2082"/>
                </a:cubicBezTo>
                <a:lnTo>
                  <a:pt x="1352" y="1586"/>
                </a:lnTo>
                <a:cubicBezTo>
                  <a:pt x="1502" y="1505"/>
                  <a:pt x="1630" y="1325"/>
                  <a:pt x="1724" y="1082"/>
                </a:cubicBezTo>
                <a:lnTo>
                  <a:pt x="1856" y="1082"/>
                </a:lnTo>
                <a:cubicBezTo>
                  <a:pt x="2123" y="1082"/>
                  <a:pt x="2340" y="865"/>
                  <a:pt x="2340" y="598"/>
                </a:cubicBezTo>
                <a:lnTo>
                  <a:pt x="2340" y="455"/>
                </a:lnTo>
                <a:cubicBezTo>
                  <a:pt x="2340" y="312"/>
                  <a:pt x="2223" y="195"/>
                  <a:pt x="2080" y="195"/>
                </a:cubicBezTo>
                <a:close/>
                <a:moveTo>
                  <a:pt x="483" y="948"/>
                </a:moveTo>
                <a:cubicBezTo>
                  <a:pt x="290" y="948"/>
                  <a:pt x="133" y="791"/>
                  <a:pt x="133" y="598"/>
                </a:cubicBezTo>
                <a:lnTo>
                  <a:pt x="133" y="455"/>
                </a:lnTo>
                <a:cubicBezTo>
                  <a:pt x="133" y="385"/>
                  <a:pt x="190" y="328"/>
                  <a:pt x="260" y="328"/>
                </a:cubicBezTo>
                <a:lnTo>
                  <a:pt x="459" y="328"/>
                </a:lnTo>
                <a:cubicBezTo>
                  <a:pt x="476" y="556"/>
                  <a:pt x="514" y="766"/>
                  <a:pt x="570" y="948"/>
                </a:cubicBezTo>
                <a:lnTo>
                  <a:pt x="483" y="948"/>
                </a:lnTo>
                <a:close/>
                <a:moveTo>
                  <a:pt x="1012" y="362"/>
                </a:moveTo>
                <a:lnTo>
                  <a:pt x="1328" y="362"/>
                </a:lnTo>
                <a:cubicBezTo>
                  <a:pt x="1365" y="362"/>
                  <a:pt x="1394" y="392"/>
                  <a:pt x="1394" y="428"/>
                </a:cubicBezTo>
                <a:cubicBezTo>
                  <a:pt x="1394" y="465"/>
                  <a:pt x="1365" y="495"/>
                  <a:pt x="1328" y="495"/>
                </a:cubicBezTo>
                <a:lnTo>
                  <a:pt x="1012" y="495"/>
                </a:lnTo>
                <a:cubicBezTo>
                  <a:pt x="975" y="495"/>
                  <a:pt x="945" y="465"/>
                  <a:pt x="945" y="428"/>
                </a:cubicBezTo>
                <a:cubicBezTo>
                  <a:pt x="945" y="392"/>
                  <a:pt x="975" y="362"/>
                  <a:pt x="1012" y="362"/>
                </a:cubicBezTo>
                <a:close/>
                <a:moveTo>
                  <a:pt x="1458" y="788"/>
                </a:moveTo>
                <a:lnTo>
                  <a:pt x="882" y="788"/>
                </a:lnTo>
                <a:cubicBezTo>
                  <a:pt x="845" y="788"/>
                  <a:pt x="815" y="759"/>
                  <a:pt x="815" y="722"/>
                </a:cubicBezTo>
                <a:cubicBezTo>
                  <a:pt x="815" y="685"/>
                  <a:pt x="845" y="655"/>
                  <a:pt x="882" y="655"/>
                </a:cubicBezTo>
                <a:lnTo>
                  <a:pt x="1458" y="655"/>
                </a:lnTo>
                <a:cubicBezTo>
                  <a:pt x="1494" y="655"/>
                  <a:pt x="1524" y="685"/>
                  <a:pt x="1524" y="722"/>
                </a:cubicBezTo>
                <a:cubicBezTo>
                  <a:pt x="1524" y="759"/>
                  <a:pt x="1494" y="788"/>
                  <a:pt x="1458" y="788"/>
                </a:cubicBezTo>
                <a:close/>
                <a:moveTo>
                  <a:pt x="2206" y="598"/>
                </a:moveTo>
                <a:cubicBezTo>
                  <a:pt x="2206" y="791"/>
                  <a:pt x="2049" y="948"/>
                  <a:pt x="1856" y="948"/>
                </a:cubicBezTo>
                <a:lnTo>
                  <a:pt x="1770" y="948"/>
                </a:lnTo>
                <a:cubicBezTo>
                  <a:pt x="1825" y="766"/>
                  <a:pt x="1864" y="556"/>
                  <a:pt x="1880" y="328"/>
                </a:cubicBezTo>
                <a:lnTo>
                  <a:pt x="2080" y="328"/>
                </a:lnTo>
                <a:cubicBezTo>
                  <a:pt x="2150" y="328"/>
                  <a:pt x="2206" y="385"/>
                  <a:pt x="2206" y="455"/>
                </a:cubicBezTo>
                <a:lnTo>
                  <a:pt x="2206" y="5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" name="正文"/>
          <p:cNvSpPr txBox="1"/>
          <p:nvPr>
            <p:custDataLst>
              <p:tags r:id="rId26"/>
            </p:custDataLst>
          </p:nvPr>
        </p:nvSpPr>
        <p:spPr>
          <a:xfrm>
            <a:off x="3241675" y="3933190"/>
            <a:ext cx="1450340" cy="439420"/>
          </a:xfrm>
          <a:prstGeom prst="rect">
            <a:avLst/>
          </a:prstGeom>
          <a:noFill/>
        </p:spPr>
        <p:txBody>
          <a:bodyPr wrap="square" lIns="67627" tIns="35242" rIns="67627" bIns="35242" rtlCol="0" anchor="t" anchorCtr="0">
            <a:noAutofit/>
          </a:bodyPr>
          <a:p>
            <a:pPr indent="0" algn="ctr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1200" b="1" spc="150">
                <a:solidFill>
                  <a:srgbClr val="FF0000"/>
                </a:solidFill>
                <a:latin typeface="+中文正文" charset="0"/>
                <a:sym typeface="+mn-ea"/>
              </a:rPr>
              <a:t>使用人填写验收相关信息</a:t>
            </a:r>
            <a:endParaRPr lang="zh-CN" altLang="en-US" sz="1200" b="1" spc="150">
              <a:solidFill>
                <a:srgbClr val="FF0000"/>
              </a:solidFill>
              <a:latin typeface="+中文正文" charset="0"/>
            </a:endParaRPr>
          </a:p>
          <a:p>
            <a:pPr indent="0" algn="ctr" fontAlgn="auto">
              <a:lnSpc>
                <a:spcPct val="130000"/>
              </a:lnSpc>
              <a:spcAft>
                <a:spcPts val="1000"/>
              </a:spcAft>
            </a:pPr>
            <a:endParaRPr lang="zh-CN" altLang="en-US" sz="1200" b="1" spc="150">
              <a:solidFill>
                <a:srgbClr val="FF0000"/>
              </a:solidFill>
              <a:latin typeface="+中文正文" charset="0"/>
            </a:endParaRPr>
          </a:p>
        </p:txBody>
      </p:sp>
    </p:spTree>
    <p:custDataLst>
      <p:tags r:id="rId27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1"/>
          </p:nvPr>
        </p:nvSpPr>
        <p:spPr>
          <a:xfrm>
            <a:off x="608400" y="476955"/>
            <a:ext cx="10969200" cy="705600"/>
          </a:xfrm>
        </p:spPr>
        <p:txBody>
          <a:bodyPr/>
          <a:p>
            <a:r>
              <a:rPr lang="zh-CN" altLang="en-US"/>
              <a:t>验收程序和内容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235" y="1219200"/>
            <a:ext cx="11815445" cy="54114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1"/>
          </p:nvPr>
        </p:nvSpPr>
        <p:spPr>
          <a:xfrm>
            <a:off x="608400" y="404565"/>
            <a:ext cx="10969200" cy="705600"/>
          </a:xfrm>
        </p:spPr>
        <p:txBody>
          <a:bodyPr/>
          <a:p>
            <a:r>
              <a:rPr lang="zh-CN" altLang="en-US"/>
              <a:t>验收管理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140" y="997585"/>
            <a:ext cx="11960860" cy="57054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1"/>
            <p:custDataLst>
              <p:tags r:id="rId1"/>
            </p:custDataLst>
          </p:nvPr>
        </p:nvSpPr>
        <p:spPr>
          <a:xfrm>
            <a:off x="845820" y="621030"/>
            <a:ext cx="10610215" cy="528955"/>
          </a:xfrm>
        </p:spPr>
        <p:txBody>
          <a:bodyPr>
            <a:normAutofit/>
          </a:bodyPr>
          <a:p>
            <a:r>
              <a:rPr lang="zh-CN" altLang="en-US"/>
              <a:t>固定资产业务办理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61645" y="1194435"/>
            <a:ext cx="11186795" cy="48971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l">
              <a:lnSpc>
                <a:spcPct val="150000"/>
              </a:lnSpc>
              <a:spcAft>
                <a:spcPts val="600"/>
              </a:spcAft>
              <a:buClrTx/>
              <a:buSzTx/>
              <a:buFontTx/>
            </a:pPr>
            <a:r>
              <a:rPr lang="en-US" altLang="zh-CN" sz="2200" b="1">
                <a:solidFill>
                  <a:srgbClr val="FF0000"/>
                </a:solidFill>
              </a:rPr>
              <a:t>1.</a:t>
            </a:r>
            <a:r>
              <a:rPr lang="zh-CN" altLang="en-US" sz="2200" b="1">
                <a:solidFill>
                  <a:srgbClr val="FF0000"/>
                </a:solidFill>
              </a:rPr>
              <a:t>固定资产入库：</a:t>
            </a:r>
            <a:r>
              <a:rPr lang="zh-CN" altLang="en-US" sz="2200" dirty="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建账人通过一网通办登入上海大学智慧资产管理平台，进入我要建账，</a:t>
            </a:r>
            <a:endParaRPr lang="zh-CN" altLang="en-US" sz="2200" dirty="0">
              <a:latin typeface="宋体" panose="02010600030101010101" pitchFamily="2" charset="-122"/>
              <a:cs typeface="宋体" panose="02010600030101010101" pitchFamily="2" charset="-122"/>
              <a:sym typeface="MiSans Normal" panose="00000500000000000000" charset="-122"/>
            </a:endParaRPr>
          </a:p>
          <a:p>
            <a:pPr lvl="0" algn="l">
              <a:lnSpc>
                <a:spcPct val="150000"/>
              </a:lnSpc>
              <a:spcAft>
                <a:spcPts val="600"/>
              </a:spcAft>
              <a:buClrTx/>
              <a:buSzTx/>
              <a:buFontTx/>
            </a:pPr>
            <a:r>
              <a:rPr lang="en-US" altLang="zh-CN" sz="2200" dirty="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 </a:t>
            </a:r>
            <a:r>
              <a:rPr lang="zh-CN" altLang="en-US" sz="2200" dirty="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点击</a:t>
            </a:r>
            <a:r>
              <a:rPr lang="en-US" altLang="zh-CN" sz="2200" dirty="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“</a:t>
            </a:r>
            <a:r>
              <a:rPr lang="zh-CN" altLang="en-US" sz="2200" dirty="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申</a:t>
            </a:r>
            <a:r>
              <a:rPr lang="en-US" altLang="zh-CN" sz="2200" dirty="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 </a:t>
            </a:r>
            <a:r>
              <a:rPr lang="zh-CN" altLang="en-US" sz="2200" dirty="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请建账</a:t>
            </a:r>
            <a:r>
              <a:rPr lang="en-US" altLang="zh-CN" sz="2200" dirty="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”</a:t>
            </a:r>
            <a:r>
              <a:rPr lang="zh-CN" altLang="en-US" sz="2200" dirty="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，进行办理。【建账人分配资产使用人；上传附件：申购单、发票、</a:t>
            </a:r>
            <a:endParaRPr lang="zh-CN" altLang="en-US" sz="2200" dirty="0">
              <a:latin typeface="宋体" panose="02010600030101010101" pitchFamily="2" charset="-122"/>
              <a:cs typeface="宋体" panose="02010600030101010101" pitchFamily="2" charset="-122"/>
              <a:sym typeface="MiSans Normal" panose="00000500000000000000" charset="-122"/>
            </a:endParaRPr>
          </a:p>
          <a:p>
            <a:pPr lvl="0" algn="l">
              <a:lnSpc>
                <a:spcPct val="150000"/>
              </a:lnSpc>
              <a:spcAft>
                <a:spcPts val="600"/>
              </a:spcAft>
              <a:buClrTx/>
              <a:buSzTx/>
              <a:buFontTx/>
            </a:pPr>
            <a:r>
              <a:rPr lang="zh-CN" altLang="en-US" sz="2200" dirty="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 合同（家具2万以上，设备10万（含）以上】</a:t>
            </a:r>
            <a:endParaRPr lang="en-US" altLang="zh-CN" sz="2200">
              <a:solidFill>
                <a:srgbClr val="FF0000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2200" b="1">
                <a:solidFill>
                  <a:srgbClr val="FF0000"/>
                </a:solidFill>
              </a:rPr>
              <a:t>2.</a:t>
            </a:r>
            <a:r>
              <a:rPr lang="zh-CN" altLang="en-US" sz="2200" b="1">
                <a:solidFill>
                  <a:srgbClr val="FF0000"/>
                </a:solidFill>
              </a:rPr>
              <a:t>查询资产卡片编号</a:t>
            </a:r>
            <a:r>
              <a:rPr lang="en-US" altLang="zh-CN" sz="2200" b="1">
                <a:solidFill>
                  <a:srgbClr val="FF0000"/>
                </a:solidFill>
              </a:rPr>
              <a:t> </a:t>
            </a:r>
            <a:r>
              <a:rPr lang="zh-CN" altLang="en-US" sz="2200" b="1">
                <a:solidFill>
                  <a:srgbClr val="FF0000"/>
                </a:solidFill>
              </a:rPr>
              <a:t>：</a:t>
            </a:r>
            <a:r>
              <a:rPr lang="en-US" altLang="zh-CN" sz="2200"/>
              <a:t> </a:t>
            </a:r>
            <a:r>
              <a:rPr lang="zh-CN" altLang="en-US" sz="2200"/>
              <a:t>建账人员登入上海大学智慧资产管理平台，</a:t>
            </a:r>
            <a:r>
              <a:rPr lang="en-US" altLang="zh-CN" sz="2200"/>
              <a:t> </a:t>
            </a:r>
            <a:r>
              <a:rPr lang="zh-CN" altLang="en-US" sz="2200"/>
              <a:t>进入</a:t>
            </a:r>
            <a:r>
              <a:rPr lang="en-US" altLang="zh-CN" sz="2200"/>
              <a:t>“</a:t>
            </a:r>
            <a:r>
              <a:rPr lang="zh-CN" altLang="en-US" sz="2200"/>
              <a:t>我要建账</a:t>
            </a:r>
            <a:r>
              <a:rPr lang="en-US" altLang="zh-CN" sz="2200"/>
              <a:t>”</a:t>
            </a:r>
            <a:r>
              <a:rPr lang="zh-CN" altLang="en-US" sz="2200"/>
              <a:t>页面，</a:t>
            </a:r>
            <a:endParaRPr lang="zh-CN" altLang="en-US" sz="2200"/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2200"/>
              <a:t> </a:t>
            </a:r>
            <a:r>
              <a:rPr lang="en-US" altLang="zh-CN" sz="2200"/>
              <a:t> </a:t>
            </a:r>
            <a:r>
              <a:rPr lang="zh-CN" altLang="en-US" sz="2200"/>
              <a:t>资产办理中卡片选</a:t>
            </a:r>
            <a:r>
              <a:rPr lang="en-US" altLang="zh-CN" sz="2200"/>
              <a:t> </a:t>
            </a:r>
            <a:r>
              <a:rPr lang="zh-CN" altLang="en-US" sz="2200"/>
              <a:t>择</a:t>
            </a:r>
            <a:r>
              <a:rPr lang="en-US" altLang="zh-CN" sz="2200"/>
              <a:t>“</a:t>
            </a:r>
            <a:r>
              <a:rPr lang="zh-CN" altLang="en-US" sz="2200"/>
              <a:t>办理中</a:t>
            </a:r>
            <a:r>
              <a:rPr lang="en-US" altLang="zh-CN" sz="2200"/>
              <a:t>”</a:t>
            </a:r>
            <a:r>
              <a:rPr lang="zh-CN" altLang="en-US" sz="2200"/>
              <a:t>页面或资产完成入库选择</a:t>
            </a:r>
            <a:r>
              <a:rPr lang="en-US" altLang="zh-CN" sz="2200"/>
              <a:t>“</a:t>
            </a:r>
            <a:r>
              <a:rPr lang="zh-CN" altLang="en-US" sz="2200"/>
              <a:t>已完成</a:t>
            </a:r>
            <a:r>
              <a:rPr lang="en-US" altLang="zh-CN" sz="2200"/>
              <a:t>”</a:t>
            </a:r>
            <a:r>
              <a:rPr lang="zh-CN" altLang="en-US" sz="2200"/>
              <a:t>页面，勾选需要查询资产，</a:t>
            </a:r>
            <a:endParaRPr lang="zh-CN" altLang="en-US" sz="2200"/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2200"/>
              <a:t>   </a:t>
            </a:r>
            <a:r>
              <a:rPr lang="zh-CN" altLang="en-US" sz="2200"/>
              <a:t>点击</a:t>
            </a:r>
            <a:r>
              <a:rPr lang="en-US" altLang="zh-CN" sz="2200"/>
              <a:t>“</a:t>
            </a:r>
            <a:r>
              <a:rPr lang="zh-CN" altLang="en-US" sz="2200"/>
              <a:t>详情</a:t>
            </a:r>
            <a:r>
              <a:rPr lang="en-US" altLang="zh-CN" sz="2200"/>
              <a:t>”</a:t>
            </a:r>
            <a:r>
              <a:rPr lang="zh-CN" altLang="en-US" sz="2200"/>
              <a:t>，</a:t>
            </a:r>
            <a:r>
              <a:rPr lang="zh-CN" sz="2200"/>
              <a:t>建账单详情页面，点击</a:t>
            </a:r>
            <a:r>
              <a:rPr lang="en-US" altLang="zh-CN" sz="2200"/>
              <a:t>“</a:t>
            </a:r>
            <a:r>
              <a:rPr lang="zh-CN" altLang="en-US" sz="2200"/>
              <a:t>卡片明细</a:t>
            </a:r>
            <a:r>
              <a:rPr lang="en-US" altLang="zh-CN" sz="2200"/>
              <a:t>”</a:t>
            </a:r>
            <a:r>
              <a:rPr lang="zh-CN" altLang="en-US" sz="2200"/>
              <a:t>，可查看卡片编号。</a:t>
            </a:r>
            <a:endParaRPr lang="zh-CN" altLang="en-US" sz="2200"/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2200" b="1">
                <a:solidFill>
                  <a:srgbClr val="FF0000"/>
                </a:solidFill>
              </a:rPr>
              <a:t>3.</a:t>
            </a:r>
            <a:r>
              <a:rPr lang="zh-CN" altLang="en-US" sz="2200" b="1">
                <a:solidFill>
                  <a:srgbClr val="FF0000"/>
                </a:solidFill>
              </a:rPr>
              <a:t>资产标签打印：</a:t>
            </a:r>
            <a:r>
              <a:rPr lang="zh-CN" altLang="en-US" sz="2200"/>
              <a:t>建账人到各校区一站式，凭建账单号、工号、资产编号（三选一）打印</a:t>
            </a:r>
            <a:endParaRPr lang="zh-CN" altLang="en-US" sz="2200"/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2200"/>
              <a:t> </a:t>
            </a:r>
            <a:r>
              <a:rPr lang="en-US" altLang="zh-CN" sz="2200"/>
              <a:t>  </a:t>
            </a:r>
            <a:r>
              <a:rPr lang="zh-CN" altLang="en-US" sz="2200"/>
              <a:t>资产标签。</a:t>
            </a:r>
            <a:endParaRPr lang="zh-CN" altLang="en-US" sz="2200"/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zh-CN" altLang="en-US" sz="2200"/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1"/>
            <p:custDataLst>
              <p:tags r:id="rId1"/>
            </p:custDataLst>
          </p:nvPr>
        </p:nvSpPr>
        <p:spPr>
          <a:xfrm>
            <a:off x="635070" y="404565"/>
            <a:ext cx="10969200" cy="705600"/>
          </a:xfrm>
        </p:spPr>
        <p:txBody>
          <a:bodyPr>
            <a:normAutofit/>
          </a:bodyPr>
          <a:p>
            <a:r>
              <a:t>固定资产业务办理</a:t>
            </a:r>
            <a:endParaRPr lang="en-US" altLang="zh-CN"/>
          </a:p>
        </p:txBody>
      </p:sp>
      <p:sp>
        <p:nvSpPr>
          <p:cNvPr id="4" name="文本框 3"/>
          <p:cNvSpPr txBox="1"/>
          <p:nvPr/>
        </p:nvSpPr>
        <p:spPr>
          <a:xfrm>
            <a:off x="342265" y="989330"/>
            <a:ext cx="11690350" cy="58013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2200" b="1">
                <a:solidFill>
                  <a:srgbClr val="FF0000"/>
                </a:solidFill>
                <a:sym typeface="+mn-ea"/>
              </a:rPr>
              <a:t>4.</a:t>
            </a:r>
            <a:r>
              <a:rPr lang="zh-CN" altLang="en-US" sz="2200" b="1">
                <a:solidFill>
                  <a:srgbClr val="FF0000"/>
                </a:solidFill>
                <a:sym typeface="+mn-ea"/>
              </a:rPr>
              <a:t>建账资产标签上传：</a:t>
            </a:r>
            <a:r>
              <a:rPr lang="zh-CN" altLang="en-US" sz="2200">
                <a:sym typeface="+mn-ea"/>
              </a:rPr>
              <a:t>建账人登入上海大学智慧资产管理平台，系统首页</a:t>
            </a:r>
            <a:r>
              <a:rPr lang="en-US" altLang="zh-CN" sz="2200">
                <a:sym typeface="+mn-ea"/>
              </a:rPr>
              <a:t>---</a:t>
            </a:r>
            <a:r>
              <a:rPr lang="zh-CN" altLang="en-US" sz="2200">
                <a:sym typeface="+mn-ea"/>
              </a:rPr>
              <a:t>“待办事项”，进</a:t>
            </a:r>
            <a:endParaRPr lang="zh-CN" altLang="en-US" sz="2200">
              <a:sym typeface="+mn-ea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2200">
                <a:sym typeface="+mn-ea"/>
              </a:rPr>
              <a:t> </a:t>
            </a:r>
            <a:r>
              <a:rPr lang="en-US" altLang="zh-CN" sz="2200">
                <a:sym typeface="+mn-ea"/>
              </a:rPr>
              <a:t>  </a:t>
            </a:r>
            <a:r>
              <a:rPr lang="zh-CN" altLang="en-US" sz="2200">
                <a:sym typeface="+mn-ea"/>
              </a:rPr>
              <a:t>入建账资产标签上传页面，勾选</a:t>
            </a:r>
            <a:r>
              <a:rPr lang="en-US" altLang="zh-CN" sz="2200">
                <a:sym typeface="+mn-ea"/>
              </a:rPr>
              <a:t>“</a:t>
            </a:r>
            <a:r>
              <a:rPr lang="zh-CN" altLang="en-US" sz="2200">
                <a:sym typeface="+mn-ea"/>
              </a:rPr>
              <a:t>资产</a:t>
            </a:r>
            <a:r>
              <a:rPr lang="en-US" altLang="zh-CN" sz="2200">
                <a:sym typeface="+mn-ea"/>
              </a:rPr>
              <a:t>”</a:t>
            </a:r>
            <a:r>
              <a:rPr lang="zh-CN" altLang="en-US" sz="2200">
                <a:sym typeface="+mn-ea"/>
              </a:rPr>
              <a:t>，点击“处理”，进入资产标签</a:t>
            </a:r>
            <a:r>
              <a:rPr lang="en-US" altLang="zh-CN" sz="2200">
                <a:sym typeface="+mn-ea"/>
              </a:rPr>
              <a:t> </a:t>
            </a:r>
            <a:r>
              <a:rPr lang="zh-CN" altLang="en-US" sz="2200">
                <a:sym typeface="+mn-ea"/>
              </a:rPr>
              <a:t>上传页面，上传标签</a:t>
            </a:r>
            <a:endParaRPr lang="zh-CN" altLang="en-US" sz="2200">
              <a:sym typeface="+mn-ea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2200">
                <a:sym typeface="+mn-ea"/>
              </a:rPr>
              <a:t> </a:t>
            </a:r>
            <a:r>
              <a:rPr lang="en-US" altLang="zh-CN" sz="2200">
                <a:sym typeface="+mn-ea"/>
              </a:rPr>
              <a:t>  </a:t>
            </a:r>
            <a:r>
              <a:rPr lang="zh-CN" altLang="en-US" sz="2200">
                <a:sym typeface="+mn-ea"/>
              </a:rPr>
              <a:t>图片（一张全景照，一张近照），</a:t>
            </a:r>
            <a:r>
              <a:rPr lang="en-US" altLang="zh-CN" sz="2200">
                <a:sym typeface="+mn-ea"/>
              </a:rPr>
              <a:t> </a:t>
            </a:r>
            <a:r>
              <a:rPr lang="zh-CN" altLang="en-US" sz="2200">
                <a:sym typeface="+mn-ea"/>
              </a:rPr>
              <a:t>选择</a:t>
            </a:r>
            <a:r>
              <a:rPr lang="en-US" altLang="zh-CN" sz="2200">
                <a:sym typeface="+mn-ea"/>
              </a:rPr>
              <a:t>“</a:t>
            </a:r>
            <a:r>
              <a:rPr lang="zh-CN" altLang="en-US" sz="2200">
                <a:sym typeface="+mn-ea"/>
              </a:rPr>
              <a:t>同意</a:t>
            </a:r>
            <a:r>
              <a:rPr lang="en-US" altLang="zh-CN" sz="2200">
                <a:sym typeface="+mn-ea"/>
              </a:rPr>
              <a:t>”</a:t>
            </a:r>
            <a:r>
              <a:rPr lang="zh-CN" altLang="en-US" sz="2200">
                <a:sym typeface="+mn-ea"/>
              </a:rPr>
              <a:t>提交。</a:t>
            </a:r>
            <a:endParaRPr lang="zh-CN" altLang="en-US" sz="2200">
              <a:sym typeface="+mn-ea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2200" b="1">
                <a:solidFill>
                  <a:srgbClr val="FF0000"/>
                </a:solidFill>
                <a:sym typeface="MiSans Normal" panose="00000500000000000000" charset="-122"/>
              </a:rPr>
              <a:t>5.</a:t>
            </a:r>
            <a:r>
              <a:rPr lang="zh-CN" altLang="en-US" sz="2200" b="1">
                <a:solidFill>
                  <a:srgbClr val="FF0000"/>
                </a:solidFill>
                <a:sym typeface="MiSans Normal" panose="00000500000000000000" charset="-122"/>
              </a:rPr>
              <a:t>资产认领：</a:t>
            </a:r>
            <a:r>
              <a:rPr lang="zh-CN" altLang="en-US" sz="2200">
                <a:sym typeface="MiSans Normal" panose="00000500000000000000" charset="-122"/>
              </a:rPr>
              <a:t>资产实际使用人登入上海大学智慧资产管理平台，系统首页</a:t>
            </a:r>
            <a:r>
              <a:rPr lang="en-US" altLang="zh-CN" sz="2200">
                <a:sym typeface="MiSans Normal" panose="00000500000000000000" charset="-122"/>
              </a:rPr>
              <a:t>---“</a:t>
            </a:r>
            <a:r>
              <a:rPr lang="zh-CN" altLang="en-US" sz="2200">
                <a:sym typeface="MiSans Normal" panose="00000500000000000000" charset="-122"/>
              </a:rPr>
              <a:t>待办事项</a:t>
            </a:r>
            <a:r>
              <a:rPr lang="en-US" altLang="zh-CN" sz="2200">
                <a:sym typeface="MiSans Normal" panose="00000500000000000000" charset="-122"/>
              </a:rPr>
              <a:t>”</a:t>
            </a:r>
            <a:r>
              <a:rPr lang="zh-CN" altLang="en-US" sz="2200">
                <a:sym typeface="MiSans Normal" panose="00000500000000000000" charset="-122"/>
              </a:rPr>
              <a:t>，进入</a:t>
            </a:r>
            <a:endParaRPr lang="zh-CN" altLang="en-US" sz="2200">
              <a:sym typeface="MiSans Normal" panose="00000500000000000000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2200">
                <a:sym typeface="MiSans Normal" panose="00000500000000000000" charset="-122"/>
              </a:rPr>
              <a:t> </a:t>
            </a:r>
            <a:r>
              <a:rPr lang="en-US" altLang="zh-CN" sz="2200">
                <a:sym typeface="MiSans Normal" panose="00000500000000000000" charset="-122"/>
              </a:rPr>
              <a:t>  </a:t>
            </a:r>
            <a:r>
              <a:rPr lang="zh-CN" altLang="en-US" sz="2200">
                <a:sym typeface="MiSans Normal" panose="00000500000000000000" charset="-122"/>
              </a:rPr>
              <a:t>资产认领页面，勾选</a:t>
            </a:r>
            <a:r>
              <a:rPr lang="en-US" altLang="zh-CN" sz="2200">
                <a:sym typeface="MiSans Normal" panose="00000500000000000000" charset="-122"/>
              </a:rPr>
              <a:t>“</a:t>
            </a:r>
            <a:r>
              <a:rPr lang="zh-CN" altLang="en-US" sz="2200">
                <a:sym typeface="MiSans Normal" panose="00000500000000000000" charset="-122"/>
              </a:rPr>
              <a:t>资产</a:t>
            </a:r>
            <a:r>
              <a:rPr lang="en-US" altLang="zh-CN" sz="2200">
                <a:sym typeface="MiSans Normal" panose="00000500000000000000" charset="-122"/>
              </a:rPr>
              <a:t>”</a:t>
            </a:r>
            <a:r>
              <a:rPr lang="zh-CN" altLang="en-US" sz="2200">
                <a:sym typeface="MiSans Normal" panose="00000500000000000000" charset="-122"/>
              </a:rPr>
              <a:t>，点击</a:t>
            </a:r>
            <a:r>
              <a:rPr lang="en-US" altLang="zh-CN" sz="2200">
                <a:sym typeface="MiSans Normal" panose="00000500000000000000" charset="-122"/>
              </a:rPr>
              <a:t>“</a:t>
            </a:r>
            <a:r>
              <a:rPr lang="zh-CN" altLang="en-US" sz="2200">
                <a:sym typeface="MiSans Normal" panose="00000500000000000000" charset="-122"/>
              </a:rPr>
              <a:t>处理</a:t>
            </a:r>
            <a:r>
              <a:rPr lang="en-US" altLang="zh-CN" sz="2200">
                <a:sym typeface="MiSans Normal" panose="00000500000000000000" charset="-122"/>
              </a:rPr>
              <a:t>”</a:t>
            </a:r>
            <a:r>
              <a:rPr lang="zh-CN" altLang="en-US" sz="2200">
                <a:sym typeface="MiSans Normal" panose="00000500000000000000" charset="-122"/>
              </a:rPr>
              <a:t>认领资产。</a:t>
            </a:r>
            <a:endParaRPr lang="zh-CN" altLang="en-US" sz="2200"/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2200" b="1">
                <a:solidFill>
                  <a:srgbClr val="FF0000"/>
                </a:solidFill>
                <a:sym typeface="MiSans Normal" panose="00000500000000000000" charset="-122"/>
              </a:rPr>
              <a:t>6.</a:t>
            </a:r>
            <a:r>
              <a:rPr lang="zh-CN" altLang="en-US" sz="2200" b="1">
                <a:solidFill>
                  <a:srgbClr val="FF0000"/>
                </a:solidFill>
                <a:sym typeface="MiSans Normal" panose="00000500000000000000" charset="-122"/>
              </a:rPr>
              <a:t>资产入库单据打印：</a:t>
            </a:r>
            <a:r>
              <a:rPr lang="zh-CN" altLang="en-US" sz="2200">
                <a:sym typeface="MiSans Normal" panose="00000500000000000000" charset="-122"/>
              </a:rPr>
              <a:t>建账人登入上海大学智慧资产管理平台，进入</a:t>
            </a:r>
            <a:r>
              <a:rPr lang="en-US" altLang="zh-CN" sz="2200">
                <a:sym typeface="MiSans Normal" panose="00000500000000000000" charset="-122"/>
              </a:rPr>
              <a:t>“</a:t>
            </a:r>
            <a:r>
              <a:rPr lang="zh-CN" altLang="en-US" sz="2200">
                <a:sym typeface="MiSans Normal" panose="00000500000000000000" charset="-122"/>
              </a:rPr>
              <a:t>我要建账</a:t>
            </a:r>
            <a:r>
              <a:rPr lang="en-US" altLang="zh-CN" sz="2200">
                <a:sym typeface="MiSans Normal" panose="00000500000000000000" charset="-122"/>
              </a:rPr>
              <a:t>”</a:t>
            </a:r>
            <a:r>
              <a:rPr lang="zh-CN" altLang="en-US" sz="2200">
                <a:sym typeface="MiSans Normal" panose="00000500000000000000" charset="-122"/>
              </a:rPr>
              <a:t>页面，选择</a:t>
            </a:r>
            <a:r>
              <a:rPr lang="en-US" altLang="zh-CN" sz="2200">
                <a:sym typeface="MiSans Normal" panose="00000500000000000000" charset="-122"/>
              </a:rPr>
              <a:t>“</a:t>
            </a:r>
            <a:r>
              <a:rPr lang="zh-CN" altLang="en-US" sz="2200">
                <a:sym typeface="MiSans Normal" panose="00000500000000000000" charset="-122"/>
              </a:rPr>
              <a:t>已</a:t>
            </a:r>
            <a:endParaRPr lang="zh-CN" altLang="en-US" sz="2200">
              <a:sym typeface="MiSans Normal" panose="00000500000000000000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2200">
                <a:sym typeface="MiSans Normal" panose="00000500000000000000" charset="-122"/>
              </a:rPr>
              <a:t> </a:t>
            </a:r>
            <a:r>
              <a:rPr lang="en-US" altLang="zh-CN" sz="2200">
                <a:sym typeface="MiSans Normal" panose="00000500000000000000" charset="-122"/>
              </a:rPr>
              <a:t>   </a:t>
            </a:r>
            <a:r>
              <a:rPr lang="zh-CN" altLang="en-US" sz="2200">
                <a:sym typeface="MiSans Normal" panose="00000500000000000000" charset="-122"/>
              </a:rPr>
              <a:t>完成</a:t>
            </a:r>
            <a:r>
              <a:rPr lang="en-US" altLang="zh-CN" sz="2200">
                <a:sym typeface="MiSans Normal" panose="00000500000000000000" charset="-122"/>
              </a:rPr>
              <a:t>”</a:t>
            </a:r>
            <a:r>
              <a:rPr lang="zh-CN" altLang="en-US" sz="2200">
                <a:sym typeface="MiSans Normal" panose="00000500000000000000" charset="-122"/>
              </a:rPr>
              <a:t>页面，勾选需要打印资产，点击</a:t>
            </a:r>
            <a:r>
              <a:rPr lang="en-US" altLang="zh-CN" sz="2200">
                <a:sym typeface="MiSans Normal" panose="00000500000000000000" charset="-122"/>
              </a:rPr>
              <a:t>“</a:t>
            </a:r>
            <a:r>
              <a:rPr lang="zh-CN" altLang="en-US" sz="2200">
                <a:sym typeface="MiSans Normal" panose="00000500000000000000" charset="-122"/>
              </a:rPr>
              <a:t>单据打印</a:t>
            </a:r>
            <a:r>
              <a:rPr lang="en-US" altLang="zh-CN" sz="2200">
                <a:sym typeface="MiSans Normal" panose="00000500000000000000" charset="-122"/>
              </a:rPr>
              <a:t>”</a:t>
            </a:r>
            <a:r>
              <a:rPr lang="zh-CN" altLang="en-US" sz="2200">
                <a:sym typeface="MiSans Normal" panose="00000500000000000000" charset="-122"/>
              </a:rPr>
              <a:t>，打印资产入库单。</a:t>
            </a:r>
            <a:endParaRPr lang="zh-CN" altLang="en-US" sz="2200"/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2200" b="1">
                <a:solidFill>
                  <a:srgbClr val="FF0000"/>
                </a:solidFill>
                <a:sym typeface="MiSans Normal" panose="00000500000000000000" charset="-122"/>
              </a:rPr>
              <a:t>7.</a:t>
            </a:r>
            <a:r>
              <a:rPr lang="zh-CN" altLang="en-US" sz="2200" b="1">
                <a:solidFill>
                  <a:srgbClr val="FF0000"/>
                </a:solidFill>
                <a:sym typeface="MiSans Normal" panose="00000500000000000000" charset="-122"/>
              </a:rPr>
              <a:t>资产报销：</a:t>
            </a:r>
            <a:r>
              <a:rPr lang="zh-CN" altLang="en-US" sz="2200">
                <a:sym typeface="MiSans Normal" panose="00000500000000000000" charset="-122"/>
              </a:rPr>
              <a:t>建账人登入一网通办，进入信息门户</a:t>
            </a:r>
            <a:r>
              <a:rPr lang="en-US" altLang="zh-CN" sz="2200">
                <a:sym typeface="MiSans Normal" panose="00000500000000000000" charset="-122"/>
              </a:rPr>
              <a:t>---</a:t>
            </a:r>
            <a:r>
              <a:rPr lang="zh-CN" altLang="en-US" sz="2200">
                <a:sym typeface="MiSans Normal" panose="00000500000000000000" charset="-122"/>
              </a:rPr>
              <a:t>网上报销，进行</a:t>
            </a:r>
            <a:r>
              <a:rPr lang="en-US" altLang="zh-CN" sz="2200">
                <a:sym typeface="MiSans Normal" panose="00000500000000000000" charset="-122"/>
              </a:rPr>
              <a:t>“</a:t>
            </a:r>
            <a:r>
              <a:rPr lang="zh-CN" altLang="en-US" sz="2200">
                <a:sym typeface="MiSans Normal" panose="00000500000000000000" charset="-122"/>
              </a:rPr>
              <a:t>预约报销</a:t>
            </a:r>
            <a:r>
              <a:rPr lang="en-US" altLang="zh-CN" sz="2200">
                <a:sym typeface="MiSans Normal" panose="00000500000000000000" charset="-122"/>
              </a:rPr>
              <a:t>”</a:t>
            </a:r>
            <a:r>
              <a:rPr lang="zh-CN" altLang="en-US" sz="2200">
                <a:sym typeface="MiSans Normal" panose="00000500000000000000" charset="-122"/>
              </a:rPr>
              <a:t>，添加入库详</a:t>
            </a:r>
            <a:endParaRPr lang="zh-CN" altLang="en-US" sz="2200">
              <a:sym typeface="MiSans Normal" panose="00000500000000000000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2200">
                <a:sym typeface="MiSans Normal" panose="00000500000000000000" charset="-122"/>
              </a:rPr>
              <a:t> </a:t>
            </a:r>
            <a:r>
              <a:rPr lang="en-US" altLang="zh-CN" sz="2200">
                <a:sym typeface="MiSans Normal" panose="00000500000000000000" charset="-122"/>
              </a:rPr>
              <a:t>  </a:t>
            </a:r>
            <a:r>
              <a:rPr lang="zh-CN" altLang="en-US" sz="2200">
                <a:sym typeface="MiSans Normal" panose="00000500000000000000" charset="-122"/>
              </a:rPr>
              <a:t>情，直接输入库单编号（建账单号），通过经费项目查询。</a:t>
            </a:r>
            <a:endParaRPr lang="zh-CN" altLang="en-US" sz="2200">
              <a:sym typeface="MiSans Normal" panose="00000500000000000000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zh-CN" altLang="en-US" sz="2200" b="1">
              <a:solidFill>
                <a:srgbClr val="FF0000"/>
              </a:solidFill>
              <a:sym typeface="MiSans Normal" panose="00000500000000000000" charset="-122"/>
            </a:endParaRPr>
          </a:p>
          <a:p>
            <a:pPr>
              <a:lnSpc>
                <a:spcPts val="2400"/>
              </a:lnSpc>
            </a:pPr>
            <a:r>
              <a:rPr lang="en-US" altLang="zh-CN" sz="2000" b="1">
                <a:solidFill>
                  <a:srgbClr val="FF0000"/>
                </a:solidFill>
                <a:sym typeface="MiSans Normal" panose="00000500000000000000" charset="-122"/>
              </a:rPr>
              <a:t> </a:t>
            </a:r>
            <a:endParaRPr lang="zh-CN" altLang="en-US" b="1">
              <a:solidFill>
                <a:srgbClr val="FF0000"/>
              </a:solidFill>
              <a:sym typeface="MiSans Normal" panose="00000500000000000000" charset="-122"/>
            </a:endParaRPr>
          </a:p>
          <a:p>
            <a:pPr>
              <a:lnSpc>
                <a:spcPts val="2400"/>
              </a:lnSpc>
            </a:pPr>
            <a:endParaRPr lang="zh-CN" altLang="en-US" b="1">
              <a:solidFill>
                <a:srgbClr val="FF0000"/>
              </a:solidFill>
              <a:sym typeface="MiSans Normal" panose="0000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1"/>
          </p:nvPr>
        </p:nvSpPr>
        <p:spPr>
          <a:xfrm>
            <a:off x="695395" y="476955"/>
            <a:ext cx="10969200" cy="705600"/>
          </a:xfrm>
        </p:spPr>
        <p:txBody>
          <a:bodyPr/>
          <a:p>
            <a:r>
              <a:rPr>
                <a:solidFill>
                  <a:srgbClr val="FF0000"/>
                </a:solidFill>
                <a:sym typeface="+mn-ea"/>
              </a:rPr>
              <a:t>办理流程图：</a:t>
            </a:r>
            <a:endParaRPr lang="zh-CN" altLang="en-US">
              <a:solidFill>
                <a:srgbClr val="FF0000"/>
              </a:solidFill>
              <a:sym typeface="+mn-ea"/>
            </a:endParaRPr>
          </a:p>
        </p:txBody>
      </p:sp>
      <p:sp>
        <p:nvSpPr>
          <p:cNvPr id="12" name="燕尾形箭头 11"/>
          <p:cNvSpPr/>
          <p:nvPr>
            <p:custDataLst>
              <p:tags r:id="rId1"/>
            </p:custDataLst>
          </p:nvPr>
        </p:nvSpPr>
        <p:spPr>
          <a:xfrm>
            <a:off x="3389630" y="2200524"/>
            <a:ext cx="1474195" cy="579350"/>
          </a:xfrm>
          <a:prstGeom prst="notchedRightArrow">
            <a:avLst/>
          </a:prstGeom>
          <a:gradFill>
            <a:gsLst>
              <a:gs pos="16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63500" dist="635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08108" tIns="53816" rIns="53816" bIns="27146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en-US" altLang="zh-CN" sz="1050" b="1">
                <a:latin typeface="MiSans Heavy" panose="00000A00000000000000" charset="-122"/>
                <a:ea typeface="MiSans Heavy" panose="00000A00000000000000" charset="-122"/>
                <a:sym typeface="MiSans Normal" panose="00000500000000000000" charset="-122"/>
              </a:rPr>
              <a:t>01</a:t>
            </a:r>
            <a:endParaRPr lang="en-US" altLang="zh-CN" sz="1050" b="1">
              <a:latin typeface="MiSans Heavy" panose="00000A00000000000000" charset="-122"/>
              <a:ea typeface="MiSans Heavy" panose="00000A00000000000000" charset="-122"/>
              <a:sym typeface="MiSans Normal" panose="00000500000000000000" charset="-122"/>
            </a:endParaRPr>
          </a:p>
        </p:txBody>
      </p:sp>
      <p:sp>
        <p:nvSpPr>
          <p:cNvPr id="73" name="燕尾形箭头 72"/>
          <p:cNvSpPr/>
          <p:nvPr>
            <p:custDataLst>
              <p:tags r:id="rId2"/>
            </p:custDataLst>
          </p:nvPr>
        </p:nvSpPr>
        <p:spPr>
          <a:xfrm>
            <a:off x="4820373" y="2200524"/>
            <a:ext cx="1275200" cy="608318"/>
          </a:xfrm>
          <a:prstGeom prst="notchedRightArrow">
            <a:avLst/>
          </a:prstGeom>
          <a:gradFill>
            <a:gsLst>
              <a:gs pos="16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63500" dist="635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08108" tIns="53816" rIns="53816" bIns="27146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en-US" altLang="zh-CN" sz="1050" b="1">
                <a:latin typeface="MiSans Heavy" panose="00000A00000000000000" charset="-122"/>
                <a:ea typeface="MiSans Heavy" panose="00000A00000000000000" charset="-122"/>
                <a:sym typeface="MiSans Normal" panose="00000500000000000000" charset="-122"/>
              </a:rPr>
              <a:t>02</a:t>
            </a:r>
            <a:endParaRPr lang="en-US" altLang="zh-CN" sz="1050" b="1">
              <a:latin typeface="MiSans Heavy" panose="00000A00000000000000" charset="-122"/>
              <a:ea typeface="MiSans Heavy" panose="00000A00000000000000" charset="-122"/>
              <a:sym typeface="MiSans Normal" panose="00000500000000000000" charset="-122"/>
            </a:endParaRPr>
          </a:p>
        </p:txBody>
      </p:sp>
      <p:sp>
        <p:nvSpPr>
          <p:cNvPr id="77" name="燕尾形箭头 76"/>
          <p:cNvSpPr/>
          <p:nvPr>
            <p:custDataLst>
              <p:tags r:id="rId3"/>
            </p:custDataLst>
          </p:nvPr>
        </p:nvSpPr>
        <p:spPr>
          <a:xfrm>
            <a:off x="6055271" y="2200524"/>
            <a:ext cx="1236787" cy="608318"/>
          </a:xfrm>
          <a:prstGeom prst="notchedRightArrow">
            <a:avLst/>
          </a:prstGeom>
          <a:gradFill>
            <a:gsLst>
              <a:gs pos="16000">
                <a:schemeClr val="accent4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700000" scaled="0"/>
          </a:gradFill>
          <a:ln>
            <a:noFill/>
          </a:ln>
          <a:effectLst>
            <a:outerShdw blurRad="63500" dist="63500" dir="2700000" algn="tl" rotWithShape="0">
              <a:schemeClr val="accent4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08108" tIns="53816" rIns="53816" bIns="27146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en-US" altLang="zh-CN" sz="1050" b="1">
                <a:latin typeface="MiSans Heavy" panose="00000A00000000000000" charset="-122"/>
                <a:ea typeface="MiSans Heavy" panose="00000A00000000000000" charset="-122"/>
                <a:sym typeface="MiSans Normal" panose="00000500000000000000" charset="-122"/>
              </a:rPr>
              <a:t>03</a:t>
            </a:r>
            <a:endParaRPr lang="en-US" altLang="zh-CN" sz="1050" b="1">
              <a:latin typeface="MiSans Heavy" panose="00000A00000000000000" charset="-122"/>
              <a:ea typeface="MiSans Heavy" panose="00000A00000000000000" charset="-122"/>
              <a:sym typeface="MiSans Normal" panose="00000500000000000000" charset="-122"/>
            </a:endParaRPr>
          </a:p>
        </p:txBody>
      </p:sp>
      <p:sp>
        <p:nvSpPr>
          <p:cNvPr id="90" name="燕尾形箭头 89"/>
          <p:cNvSpPr/>
          <p:nvPr>
            <p:custDataLst>
              <p:tags r:id="rId4"/>
            </p:custDataLst>
          </p:nvPr>
        </p:nvSpPr>
        <p:spPr>
          <a:xfrm>
            <a:off x="7246088" y="2200524"/>
            <a:ext cx="1206560" cy="608318"/>
          </a:xfrm>
          <a:prstGeom prst="notchedRightArrow">
            <a:avLst/>
          </a:prstGeom>
          <a:gradFill>
            <a:gsLst>
              <a:gs pos="16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63500" dist="635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08108" tIns="53816" rIns="53816" bIns="27146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en-US" altLang="zh-CN" sz="1050" b="1">
                <a:latin typeface="MiSans Heavy" panose="00000A00000000000000" charset="-122"/>
                <a:ea typeface="MiSans Heavy" panose="00000A00000000000000" charset="-122"/>
                <a:sym typeface="MiSans Normal" panose="00000500000000000000" charset="-122"/>
              </a:rPr>
              <a:t>04</a:t>
            </a:r>
            <a:endParaRPr lang="en-US" altLang="zh-CN" sz="1050" b="1">
              <a:latin typeface="MiSans Heavy" panose="00000A00000000000000" charset="-122"/>
              <a:ea typeface="MiSans Heavy" panose="00000A00000000000000" charset="-122"/>
              <a:sym typeface="MiSans Normal" panose="00000500000000000000" charset="-122"/>
            </a:endParaRPr>
          </a:p>
        </p:txBody>
      </p:sp>
      <p:sp>
        <p:nvSpPr>
          <p:cNvPr id="94" name="燕尾形箭头 93"/>
          <p:cNvSpPr/>
          <p:nvPr>
            <p:custDataLst>
              <p:tags r:id="rId5"/>
            </p:custDataLst>
          </p:nvPr>
        </p:nvSpPr>
        <p:spPr>
          <a:xfrm>
            <a:off x="8433943" y="2200634"/>
            <a:ext cx="1030284" cy="608466"/>
          </a:xfrm>
          <a:prstGeom prst="notchedRightArrow">
            <a:avLst/>
          </a:prstGeom>
          <a:gradFill>
            <a:gsLst>
              <a:gs pos="16000">
                <a:schemeClr val="accent4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700000" scaled="0"/>
          </a:gradFill>
          <a:ln>
            <a:noFill/>
          </a:ln>
          <a:effectLst>
            <a:outerShdw blurRad="63500" dist="63500" dir="2700000" algn="tl" rotWithShape="0">
              <a:schemeClr val="accent4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08108" tIns="53816" rIns="53816" bIns="27146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en-US" altLang="zh-CN" sz="1050" b="1">
                <a:latin typeface="MiSans Heavy" panose="00000A00000000000000" charset="-122"/>
                <a:ea typeface="MiSans Heavy" panose="00000A00000000000000" charset="-122"/>
                <a:sym typeface="MiSans Normal" panose="00000500000000000000" charset="-122"/>
              </a:rPr>
              <a:t>05</a:t>
            </a:r>
            <a:endParaRPr lang="en-US" altLang="zh-CN" sz="1050" b="1">
              <a:latin typeface="MiSans Heavy" panose="00000A00000000000000" charset="-122"/>
              <a:ea typeface="MiSans Heavy" panose="00000A00000000000000" charset="-122"/>
              <a:sym typeface="MiSans Normal" panose="00000500000000000000" charset="-122"/>
            </a:endParaRPr>
          </a:p>
        </p:txBody>
      </p:sp>
      <p:sp>
        <p:nvSpPr>
          <p:cNvPr id="87" name="标题"/>
          <p:cNvSpPr txBox="1"/>
          <p:nvPr>
            <p:custDataLst>
              <p:tags r:id="rId6"/>
            </p:custDataLst>
          </p:nvPr>
        </p:nvSpPr>
        <p:spPr>
          <a:xfrm>
            <a:off x="3525022" y="1211851"/>
            <a:ext cx="755674" cy="40680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 fontScale="90000"/>
          </a:bodyPr>
          <a:lstStyle/>
          <a:p>
            <a:pPr algn="l"/>
            <a:r>
              <a:rPr lang="zh-CN" altLang="en-US" sz="1200" b="1" spc="300" dirty="0">
                <a:solidFill>
                  <a:schemeClr val="accent1"/>
                </a:solidFill>
                <a:latin typeface="MiSans Heavy" panose="00000A00000000000000" charset="-122"/>
                <a:ea typeface="MiSans Heavy" panose="00000A00000000000000" charset="-122"/>
                <a:cs typeface="微软雅黑" panose="020B0503020204020204" charset="-122"/>
                <a:sym typeface="MiSans Heavy" panose="00000A00000000000000" charset="-122"/>
              </a:rPr>
              <a:t>建账人发起申请</a:t>
            </a:r>
            <a:endParaRPr lang="zh-CN" altLang="en-US" sz="1200" b="1" spc="300" dirty="0">
              <a:solidFill>
                <a:schemeClr val="accent1"/>
              </a:solidFill>
              <a:latin typeface="MiSans Heavy" panose="00000A00000000000000" charset="-122"/>
              <a:ea typeface="MiSans Heavy" panose="00000A00000000000000" charset="-122"/>
              <a:cs typeface="微软雅黑" panose="020B0503020204020204" charset="-122"/>
              <a:sym typeface="MiSans Heavy" panose="00000A00000000000000" charset="-122"/>
            </a:endParaRPr>
          </a:p>
        </p:txBody>
      </p:sp>
      <p:sp>
        <p:nvSpPr>
          <p:cNvPr id="88" name="文本框 87"/>
          <p:cNvSpPr txBox="1"/>
          <p:nvPr>
            <p:custDataLst>
              <p:tags r:id="rId7"/>
            </p:custDataLst>
          </p:nvPr>
        </p:nvSpPr>
        <p:spPr>
          <a:xfrm>
            <a:off x="3424895" y="1640066"/>
            <a:ext cx="1416260" cy="5774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 anchor="t" anchorCtr="0">
            <a:normAutofit fontScale="70000"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zh-CN" altLang="en-US" sz="1000" b="1" spc="150" dirty="0">
                <a:solidFill>
                  <a:srgbClr val="FF0000"/>
                </a:solidFill>
                <a:latin typeface="MiSans Normal" panose="00000500000000000000" charset="-122"/>
                <a:sym typeface="MiSans Normal" panose="00000500000000000000" charset="-122"/>
              </a:rPr>
              <a:t>建账人上传附件【申购单、发票、合同（家具</a:t>
            </a:r>
            <a:r>
              <a:rPr lang="en-US" altLang="zh-CN" sz="1000" b="1" spc="150" dirty="0">
                <a:solidFill>
                  <a:srgbClr val="FF0000"/>
                </a:solidFill>
                <a:latin typeface="MiSans Normal" panose="00000500000000000000" charset="-122"/>
                <a:sym typeface="MiSans Normal" panose="00000500000000000000" charset="-122"/>
              </a:rPr>
              <a:t>2</a:t>
            </a:r>
            <a:r>
              <a:rPr lang="zh-CN" altLang="en-US" sz="1000" b="1" spc="150" dirty="0">
                <a:solidFill>
                  <a:srgbClr val="FF0000"/>
                </a:solidFill>
                <a:latin typeface="MiSans Normal" panose="00000500000000000000" charset="-122"/>
                <a:sym typeface="MiSans Normal" panose="00000500000000000000" charset="-122"/>
              </a:rPr>
              <a:t>万以上，设备</a:t>
            </a:r>
            <a:r>
              <a:rPr lang="en-US" altLang="zh-CN" sz="1000" b="1" spc="150" dirty="0">
                <a:solidFill>
                  <a:srgbClr val="FF0000"/>
                </a:solidFill>
                <a:latin typeface="MiSans Normal" panose="00000500000000000000" charset="-122"/>
                <a:sym typeface="MiSans Normal" panose="00000500000000000000" charset="-122"/>
              </a:rPr>
              <a:t>10</a:t>
            </a:r>
            <a:r>
              <a:rPr lang="zh-CN" altLang="en-US" sz="1000" b="1" spc="150" dirty="0">
                <a:solidFill>
                  <a:srgbClr val="FF0000"/>
                </a:solidFill>
                <a:latin typeface="MiSans Normal" panose="00000500000000000000" charset="-122"/>
                <a:sym typeface="MiSans Normal" panose="00000500000000000000" charset="-122"/>
              </a:rPr>
              <a:t>万以上）】；分配资产领用人</a:t>
            </a:r>
            <a:endParaRPr lang="zh-CN" altLang="en-US" sz="900" spc="15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MiSans Normal" panose="00000500000000000000" charset="-122"/>
              <a:cs typeface="MiSans Normal" panose="00000500000000000000" charset="-122"/>
              <a:sym typeface="MiSans Normal" panose="00000500000000000000" charset="-122"/>
            </a:endParaRPr>
          </a:p>
        </p:txBody>
      </p:sp>
      <p:cxnSp>
        <p:nvCxnSpPr>
          <p:cNvPr id="16" name="直接连接符 15"/>
          <p:cNvCxnSpPr/>
          <p:nvPr>
            <p:custDataLst>
              <p:tags r:id="rId8"/>
            </p:custDataLst>
          </p:nvPr>
        </p:nvCxnSpPr>
        <p:spPr>
          <a:xfrm>
            <a:off x="3389659" y="1548867"/>
            <a:ext cx="0" cy="804070"/>
          </a:xfrm>
          <a:prstGeom prst="line">
            <a:avLst/>
          </a:prstGeom>
          <a:ln w="3175">
            <a:solidFill>
              <a:schemeClr val="accent1">
                <a:alpha val="25000"/>
              </a:schemeClr>
            </a:solidFill>
            <a:headEnd type="oval" w="sm" len="sm"/>
            <a:tailEnd type="none" w="sm" len="sm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标题"/>
          <p:cNvSpPr txBox="1"/>
          <p:nvPr>
            <p:custDataLst>
              <p:tags r:id="rId9"/>
            </p:custDataLst>
          </p:nvPr>
        </p:nvSpPr>
        <p:spPr>
          <a:xfrm>
            <a:off x="4865927" y="2867501"/>
            <a:ext cx="1114648" cy="37777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 fontScale="90000" lnSpcReduction="10000"/>
          </a:bodyPr>
          <a:lstStyle/>
          <a:p>
            <a:pPr algn="l"/>
            <a:r>
              <a:rPr lang="zh-CN" altLang="en-US" sz="1350" b="1" spc="300" dirty="0">
                <a:solidFill>
                  <a:schemeClr val="accent4"/>
                </a:solidFill>
                <a:latin typeface="MiSans Heavy" panose="00000A00000000000000" charset="-122"/>
                <a:ea typeface="MiSans Heavy" panose="00000A00000000000000" charset="-122"/>
                <a:cs typeface="微软雅黑" panose="020B0503020204020204" charset="-122"/>
                <a:sym typeface="MiSans Heavy" panose="00000A00000000000000" charset="-122"/>
              </a:rPr>
              <a:t>部门资产管理员审批</a:t>
            </a:r>
            <a:endParaRPr lang="zh-CN" altLang="en-US" sz="1350" b="1" spc="300" dirty="0">
              <a:solidFill>
                <a:schemeClr val="accent4"/>
              </a:solidFill>
              <a:latin typeface="MiSans Heavy" panose="00000A00000000000000" charset="-122"/>
              <a:ea typeface="MiSans Heavy" panose="00000A00000000000000" charset="-122"/>
              <a:cs typeface="微软雅黑" panose="020B0503020204020204" charset="-122"/>
              <a:sym typeface="MiSans Heavy" panose="00000A00000000000000" charset="-122"/>
            </a:endParaRPr>
          </a:p>
        </p:txBody>
      </p:sp>
      <p:sp>
        <p:nvSpPr>
          <p:cNvPr id="26" name="标题"/>
          <p:cNvSpPr txBox="1"/>
          <p:nvPr>
            <p:custDataLst>
              <p:tags r:id="rId10"/>
            </p:custDataLst>
          </p:nvPr>
        </p:nvSpPr>
        <p:spPr>
          <a:xfrm>
            <a:off x="6181841" y="1171135"/>
            <a:ext cx="1114648" cy="37777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 fontScale="80000"/>
          </a:bodyPr>
          <a:lstStyle/>
          <a:p>
            <a:pPr algn="l"/>
            <a:r>
              <a:rPr lang="zh-CN" altLang="en-US" sz="1350" b="1" spc="300" dirty="0">
                <a:solidFill>
                  <a:srgbClr val="FF0000"/>
                </a:solidFill>
                <a:latin typeface="MiSans Heavy" panose="00000A00000000000000" charset="-122"/>
                <a:ea typeface="MiSans Heavy" panose="00000A00000000000000" charset="-122"/>
                <a:cs typeface="微软雅黑" panose="020B0503020204020204" charset="-122"/>
                <a:sym typeface="MiSans Heavy" panose="00000A00000000000000" charset="-122"/>
              </a:rPr>
              <a:t>使用人</a:t>
            </a:r>
            <a:r>
              <a:rPr lang="zh-CN" altLang="en-US" sz="1350" b="1" spc="300" dirty="0">
                <a:solidFill>
                  <a:schemeClr val="accent1"/>
                </a:solidFill>
                <a:latin typeface="MiSans Heavy" panose="00000A00000000000000" charset="-122"/>
                <a:ea typeface="MiSans Heavy" panose="00000A00000000000000" charset="-122"/>
                <a:cs typeface="微软雅黑" panose="020B0503020204020204" charset="-122"/>
                <a:sym typeface="MiSans Heavy" panose="00000A00000000000000" charset="-122"/>
              </a:rPr>
              <a:t>上传资产标签图片</a:t>
            </a:r>
            <a:endParaRPr lang="zh-CN" altLang="en-US" sz="1350" b="1" spc="300" dirty="0">
              <a:solidFill>
                <a:schemeClr val="accent1"/>
              </a:solidFill>
              <a:latin typeface="MiSans Heavy" panose="00000A00000000000000" charset="-122"/>
              <a:ea typeface="MiSans Heavy" panose="00000A00000000000000" charset="-122"/>
              <a:cs typeface="微软雅黑" panose="020B0503020204020204" charset="-122"/>
              <a:sym typeface="MiSans Heavy" panose="00000A00000000000000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11"/>
            </p:custDataLst>
          </p:nvPr>
        </p:nvSpPr>
        <p:spPr>
          <a:xfrm>
            <a:off x="6181846" y="1573315"/>
            <a:ext cx="1046609" cy="6511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 anchor="t" anchorCtr="0">
            <a:normAutofit fontScale="70000"/>
          </a:bodyPr>
          <a:lstStyle/>
          <a:p>
            <a:pPr lvl="0" algn="ctr">
              <a:lnSpc>
                <a:spcPct val="130000"/>
              </a:lnSpc>
              <a:buClrTx/>
              <a:buSzTx/>
              <a:buFontTx/>
            </a:pPr>
            <a:r>
              <a:rPr lang="zh-CN" altLang="en-US" sz="1000" b="1" spc="150" dirty="0">
                <a:solidFill>
                  <a:srgbClr val="C00000"/>
                </a:solidFill>
                <a:latin typeface="MiSans Normal" panose="00000500000000000000" charset="-122"/>
                <a:sym typeface="MiSans Normal" panose="00000500000000000000" charset="-122"/>
              </a:rPr>
              <a:t>打印标签、贴标签，上传二张标签图片（资产标签近照和资产全景照）</a:t>
            </a:r>
            <a:endParaRPr lang="zh-CN" altLang="en-US" sz="1000" b="1" spc="150" dirty="0">
              <a:solidFill>
                <a:srgbClr val="C00000"/>
              </a:solidFill>
              <a:latin typeface="MiSans Normal" panose="00000500000000000000" charset="-122"/>
              <a:sym typeface="MiSans Normal" panose="00000500000000000000" charset="-122"/>
            </a:endParaRPr>
          </a:p>
          <a:p>
            <a:pPr lvl="0" algn="l">
              <a:lnSpc>
                <a:spcPct val="130000"/>
              </a:lnSpc>
              <a:buClrTx/>
              <a:buSzTx/>
              <a:buFontTx/>
            </a:pPr>
            <a:endParaRPr lang="zh-CN" altLang="en-US" sz="900" spc="15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MiSans Normal" panose="00000500000000000000" charset="-122"/>
              <a:cs typeface="MiSans Normal" panose="00000500000000000000" charset="-122"/>
              <a:sym typeface="MiSans Normal" panose="00000500000000000000" charset="-122"/>
            </a:endParaRPr>
          </a:p>
        </p:txBody>
      </p:sp>
      <p:cxnSp>
        <p:nvCxnSpPr>
          <p:cNvPr id="30" name="直接连接符 29"/>
          <p:cNvCxnSpPr/>
          <p:nvPr>
            <p:custDataLst>
              <p:tags r:id="rId12"/>
            </p:custDataLst>
          </p:nvPr>
        </p:nvCxnSpPr>
        <p:spPr>
          <a:xfrm>
            <a:off x="4820251" y="2715826"/>
            <a:ext cx="0" cy="804070"/>
          </a:xfrm>
          <a:prstGeom prst="line">
            <a:avLst/>
          </a:prstGeom>
          <a:ln w="3175">
            <a:solidFill>
              <a:schemeClr val="accent1">
                <a:alpha val="25000"/>
              </a:schemeClr>
            </a:solidFill>
            <a:headEnd type="oval" w="sm" len="sm"/>
            <a:tailEnd type="none" w="sm" len="sm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3" name="标题"/>
          <p:cNvSpPr txBox="1"/>
          <p:nvPr>
            <p:custDataLst>
              <p:tags r:id="rId13"/>
            </p:custDataLst>
          </p:nvPr>
        </p:nvSpPr>
        <p:spPr>
          <a:xfrm>
            <a:off x="7362367" y="2914708"/>
            <a:ext cx="1114648" cy="37777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 fontScale="90000" lnSpcReduction="10000"/>
          </a:bodyPr>
          <a:lstStyle/>
          <a:p>
            <a:pPr algn="l"/>
            <a:r>
              <a:rPr lang="zh-CN" altLang="en-US" sz="1350" b="1" spc="300" dirty="0">
                <a:solidFill>
                  <a:schemeClr val="accent4"/>
                </a:solidFill>
                <a:latin typeface="MiSans Heavy" panose="00000A00000000000000" charset="-122"/>
                <a:ea typeface="MiSans Heavy" panose="00000A00000000000000" charset="-122"/>
                <a:cs typeface="微软雅黑" panose="020B0503020204020204" charset="-122"/>
                <a:sym typeface="MiSans Heavy" panose="00000A00000000000000" charset="-122"/>
              </a:rPr>
              <a:t>归口资产管理员审批</a:t>
            </a:r>
            <a:endParaRPr lang="zh-CN" altLang="en-US" sz="1350" b="1" spc="300" dirty="0">
              <a:solidFill>
                <a:schemeClr val="accent4"/>
              </a:solidFill>
              <a:latin typeface="MiSans Heavy" panose="00000A00000000000000" charset="-122"/>
              <a:ea typeface="MiSans Heavy" panose="00000A00000000000000" charset="-122"/>
              <a:cs typeface="微软雅黑" panose="020B0503020204020204" charset="-122"/>
              <a:sym typeface="MiSans Heavy" panose="00000A00000000000000" charset="-122"/>
            </a:endParaRPr>
          </a:p>
        </p:txBody>
      </p:sp>
      <p:cxnSp>
        <p:nvCxnSpPr>
          <p:cNvPr id="35" name="直接连接符 34"/>
          <p:cNvCxnSpPr/>
          <p:nvPr>
            <p:custDataLst>
              <p:tags r:id="rId14"/>
            </p:custDataLst>
          </p:nvPr>
        </p:nvCxnSpPr>
        <p:spPr>
          <a:xfrm>
            <a:off x="6034783" y="1551761"/>
            <a:ext cx="0" cy="804070"/>
          </a:xfrm>
          <a:prstGeom prst="line">
            <a:avLst/>
          </a:prstGeom>
          <a:ln w="3175">
            <a:solidFill>
              <a:schemeClr val="accent4">
                <a:alpha val="25000"/>
              </a:schemeClr>
            </a:solidFill>
            <a:headEnd type="none" w="sm" len="sm"/>
            <a:tailEnd type="oval" w="sm" len="sm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>
            <p:custDataLst>
              <p:tags r:id="rId15"/>
            </p:custDataLst>
          </p:nvPr>
        </p:nvCxnSpPr>
        <p:spPr>
          <a:xfrm>
            <a:off x="7359563" y="2653878"/>
            <a:ext cx="0" cy="804070"/>
          </a:xfrm>
          <a:prstGeom prst="line">
            <a:avLst/>
          </a:prstGeom>
          <a:ln w="3175">
            <a:solidFill>
              <a:schemeClr val="accent1">
                <a:alpha val="25000"/>
              </a:schemeClr>
            </a:solidFill>
            <a:headEnd type="oval" w="sm" len="sm"/>
            <a:tailEnd type="none" w="sm" len="sm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8" name="标题"/>
          <p:cNvSpPr txBox="1"/>
          <p:nvPr>
            <p:custDataLst>
              <p:tags r:id="rId16"/>
            </p:custDataLst>
          </p:nvPr>
        </p:nvSpPr>
        <p:spPr>
          <a:xfrm>
            <a:off x="8452648" y="1359207"/>
            <a:ext cx="944593" cy="73363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/>
            <a:r>
              <a:rPr lang="zh-CN" altLang="en-US" sz="1200" b="1" spc="300" dirty="0">
                <a:solidFill>
                  <a:schemeClr val="accent4"/>
                </a:solidFill>
                <a:latin typeface="MiSans Heavy" panose="00000A00000000000000" charset="-122"/>
                <a:ea typeface="MiSans Heavy" panose="00000A00000000000000" charset="-122"/>
                <a:cs typeface="微软雅黑" panose="020B0503020204020204" charset="-122"/>
                <a:sym typeface="MiSans Heavy" panose="00000A00000000000000" charset="-122"/>
              </a:rPr>
              <a:t>建账人打印入库单、办理报销、入库完成</a:t>
            </a:r>
            <a:endParaRPr lang="zh-CN" altLang="en-US" sz="1200" b="1" spc="300" dirty="0">
              <a:solidFill>
                <a:schemeClr val="accent4"/>
              </a:solidFill>
              <a:latin typeface="MiSans Heavy" panose="00000A00000000000000" charset="-122"/>
              <a:ea typeface="MiSans Heavy" panose="00000A00000000000000" charset="-122"/>
              <a:cs typeface="微软雅黑" panose="020B0503020204020204" charset="-122"/>
              <a:sym typeface="MiSans Heavy" panose="00000A00000000000000" charset="-122"/>
            </a:endParaRPr>
          </a:p>
        </p:txBody>
      </p:sp>
      <p:cxnSp>
        <p:nvCxnSpPr>
          <p:cNvPr id="39" name="直接连接符 38"/>
          <p:cNvCxnSpPr/>
          <p:nvPr>
            <p:custDataLst>
              <p:tags r:id="rId17"/>
            </p:custDataLst>
          </p:nvPr>
        </p:nvCxnSpPr>
        <p:spPr>
          <a:xfrm>
            <a:off x="8390937" y="1501780"/>
            <a:ext cx="0" cy="804070"/>
          </a:xfrm>
          <a:prstGeom prst="line">
            <a:avLst/>
          </a:prstGeom>
          <a:ln w="3175">
            <a:solidFill>
              <a:schemeClr val="accent4">
                <a:alpha val="25000"/>
              </a:schemeClr>
            </a:solidFill>
            <a:headEnd type="none" w="sm" len="sm"/>
            <a:tailEnd type="oval" w="sm" len="sm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燕尾形箭头 2"/>
          <p:cNvSpPr/>
          <p:nvPr>
            <p:custDataLst>
              <p:tags r:id="rId18"/>
            </p:custDataLst>
          </p:nvPr>
        </p:nvSpPr>
        <p:spPr>
          <a:xfrm>
            <a:off x="3464560" y="4630057"/>
            <a:ext cx="1153721" cy="680815"/>
          </a:xfrm>
          <a:prstGeom prst="notchedRightArrow">
            <a:avLst/>
          </a:prstGeom>
          <a:gradFill>
            <a:gsLst>
              <a:gs pos="16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63500" dist="635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08108" tIns="53816" rIns="53816" bIns="27146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en-US" altLang="zh-CN" sz="1050" b="1">
                <a:latin typeface="MiSans Heavy" panose="00000A00000000000000" charset="-122"/>
                <a:ea typeface="MiSans Heavy" panose="00000A00000000000000" charset="-122"/>
                <a:sym typeface="MiSans Normal" panose="00000500000000000000" charset="-122"/>
              </a:rPr>
              <a:t>01</a:t>
            </a:r>
            <a:endParaRPr lang="en-US" altLang="zh-CN" sz="1050" b="1">
              <a:latin typeface="MiSans Heavy" panose="00000A00000000000000" charset="-122"/>
              <a:ea typeface="MiSans Heavy" panose="00000A00000000000000" charset="-122"/>
              <a:sym typeface="MiSans Normal" panose="00000500000000000000" charset="-122"/>
            </a:endParaRPr>
          </a:p>
        </p:txBody>
      </p:sp>
      <p:sp>
        <p:nvSpPr>
          <p:cNvPr id="4" name="燕尾形箭头 3"/>
          <p:cNvSpPr/>
          <p:nvPr>
            <p:custDataLst>
              <p:tags r:id="rId19"/>
            </p:custDataLst>
          </p:nvPr>
        </p:nvSpPr>
        <p:spPr>
          <a:xfrm>
            <a:off x="4597191" y="4630180"/>
            <a:ext cx="1153069" cy="680980"/>
          </a:xfrm>
          <a:prstGeom prst="notchedRightArrow">
            <a:avLst/>
          </a:prstGeom>
          <a:gradFill>
            <a:gsLst>
              <a:gs pos="16000">
                <a:schemeClr val="accent4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700000" scaled="0"/>
          </a:gradFill>
          <a:ln>
            <a:noFill/>
          </a:ln>
          <a:effectLst>
            <a:outerShdw blurRad="63500" dist="63500" dir="2700000" algn="tl" rotWithShape="0">
              <a:schemeClr val="accent4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08108" tIns="53816" rIns="53816" bIns="27146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en-US" altLang="zh-CN" sz="1050" b="1">
                <a:latin typeface="MiSans Heavy" panose="00000A00000000000000" charset="-122"/>
                <a:ea typeface="MiSans Heavy" panose="00000A00000000000000" charset="-122"/>
                <a:sym typeface="MiSans Normal" panose="00000500000000000000" charset="-122"/>
              </a:rPr>
              <a:t>02</a:t>
            </a:r>
            <a:endParaRPr lang="en-US" altLang="zh-CN" sz="1050" b="1">
              <a:latin typeface="MiSans Heavy" panose="00000A00000000000000" charset="-122"/>
              <a:ea typeface="MiSans Heavy" panose="00000A00000000000000" charset="-122"/>
              <a:sym typeface="MiSans Normal" panose="00000500000000000000" charset="-122"/>
            </a:endParaRPr>
          </a:p>
        </p:txBody>
      </p:sp>
      <p:sp>
        <p:nvSpPr>
          <p:cNvPr id="5" name="燕尾形箭头 4"/>
          <p:cNvSpPr/>
          <p:nvPr>
            <p:custDataLst>
              <p:tags r:id="rId20"/>
            </p:custDataLst>
          </p:nvPr>
        </p:nvSpPr>
        <p:spPr>
          <a:xfrm>
            <a:off x="5721434" y="4630180"/>
            <a:ext cx="1153069" cy="680980"/>
          </a:xfrm>
          <a:prstGeom prst="notchedRightArrow">
            <a:avLst/>
          </a:prstGeom>
          <a:gradFill>
            <a:gsLst>
              <a:gs pos="16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63500" dist="635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08108" tIns="53816" rIns="53816" bIns="27146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en-US" altLang="zh-CN" sz="1050" b="1">
                <a:latin typeface="MiSans Heavy" panose="00000A00000000000000" charset="-122"/>
                <a:ea typeface="MiSans Heavy" panose="00000A00000000000000" charset="-122"/>
                <a:sym typeface="MiSans Normal" panose="00000500000000000000" charset="-122"/>
              </a:rPr>
              <a:t>03</a:t>
            </a:r>
            <a:endParaRPr lang="en-US" altLang="zh-CN" sz="1050" b="1">
              <a:latin typeface="MiSans Heavy" panose="00000A00000000000000" charset="-122"/>
              <a:ea typeface="MiSans Heavy" panose="00000A00000000000000" charset="-122"/>
              <a:sym typeface="MiSans Normal" panose="00000500000000000000" charset="-122"/>
            </a:endParaRPr>
          </a:p>
        </p:txBody>
      </p:sp>
      <p:sp>
        <p:nvSpPr>
          <p:cNvPr id="6" name="燕尾形箭头 5"/>
          <p:cNvSpPr/>
          <p:nvPr>
            <p:custDataLst>
              <p:tags r:id="rId21"/>
            </p:custDataLst>
          </p:nvPr>
        </p:nvSpPr>
        <p:spPr>
          <a:xfrm>
            <a:off x="6853614" y="4630180"/>
            <a:ext cx="1153069" cy="680980"/>
          </a:xfrm>
          <a:prstGeom prst="notchedRightArrow">
            <a:avLst/>
          </a:prstGeom>
          <a:gradFill>
            <a:gsLst>
              <a:gs pos="16000">
                <a:schemeClr val="accent4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700000" scaled="0"/>
          </a:gradFill>
          <a:ln>
            <a:noFill/>
          </a:ln>
          <a:effectLst>
            <a:outerShdw blurRad="63500" dist="63500" dir="2700000" algn="tl" rotWithShape="0">
              <a:schemeClr val="accent4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08108" tIns="53816" rIns="53816" bIns="27146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en-US" altLang="zh-CN" sz="1050" b="1">
                <a:latin typeface="MiSans Heavy" panose="00000A00000000000000" charset="-122"/>
                <a:ea typeface="MiSans Heavy" panose="00000A00000000000000" charset="-122"/>
                <a:sym typeface="MiSans Normal" panose="00000500000000000000" charset="-122"/>
              </a:rPr>
              <a:t>04</a:t>
            </a:r>
            <a:endParaRPr lang="en-US" altLang="zh-CN" sz="1050" b="1">
              <a:latin typeface="MiSans Heavy" panose="00000A00000000000000" charset="-122"/>
              <a:ea typeface="MiSans Heavy" panose="00000A00000000000000" charset="-122"/>
              <a:sym typeface="MiSans Normal" panose="00000500000000000000" charset="-122"/>
            </a:endParaRPr>
          </a:p>
        </p:txBody>
      </p:sp>
      <p:sp>
        <p:nvSpPr>
          <p:cNvPr id="7" name="燕尾形箭头 6"/>
          <p:cNvSpPr/>
          <p:nvPr>
            <p:custDataLst>
              <p:tags r:id="rId22"/>
            </p:custDataLst>
          </p:nvPr>
        </p:nvSpPr>
        <p:spPr>
          <a:xfrm>
            <a:off x="7977858" y="4630180"/>
            <a:ext cx="1153069" cy="680980"/>
          </a:xfrm>
          <a:prstGeom prst="notchedRightArrow">
            <a:avLst/>
          </a:prstGeom>
          <a:gradFill>
            <a:gsLst>
              <a:gs pos="16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63500" dist="635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08108" tIns="53816" rIns="53816" bIns="27146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en-US" altLang="zh-CN" sz="1050" b="1">
                <a:latin typeface="MiSans Heavy" panose="00000A00000000000000" charset="-122"/>
                <a:ea typeface="MiSans Heavy" panose="00000A00000000000000" charset="-122"/>
                <a:sym typeface="MiSans Normal" panose="00000500000000000000" charset="-122"/>
              </a:rPr>
              <a:t>05</a:t>
            </a:r>
            <a:endParaRPr lang="en-US" altLang="zh-CN" sz="1050" b="1">
              <a:latin typeface="MiSans Heavy" panose="00000A00000000000000" charset="-122"/>
              <a:ea typeface="MiSans Heavy" panose="00000A00000000000000" charset="-122"/>
              <a:sym typeface="MiSans Normal" panose="00000500000000000000" charset="-122"/>
            </a:endParaRPr>
          </a:p>
        </p:txBody>
      </p:sp>
      <p:sp>
        <p:nvSpPr>
          <p:cNvPr id="8" name="燕尾形箭头 7"/>
          <p:cNvSpPr/>
          <p:nvPr>
            <p:custDataLst>
              <p:tags r:id="rId23"/>
            </p:custDataLst>
          </p:nvPr>
        </p:nvSpPr>
        <p:spPr>
          <a:xfrm>
            <a:off x="9110038" y="4630180"/>
            <a:ext cx="1153069" cy="680980"/>
          </a:xfrm>
          <a:prstGeom prst="notchedRightArrow">
            <a:avLst/>
          </a:prstGeom>
          <a:gradFill>
            <a:gsLst>
              <a:gs pos="16000">
                <a:schemeClr val="accent4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700000" scaled="0"/>
          </a:gradFill>
          <a:ln>
            <a:noFill/>
          </a:ln>
          <a:effectLst>
            <a:outerShdw blurRad="63500" dist="63500" dir="2700000" algn="tl" rotWithShape="0">
              <a:schemeClr val="accent4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08108" tIns="53816" rIns="53816" bIns="27146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en-US" altLang="zh-CN" sz="1050" b="1">
                <a:latin typeface="MiSans Heavy" panose="00000A00000000000000" charset="-122"/>
                <a:ea typeface="MiSans Heavy" panose="00000A00000000000000" charset="-122"/>
                <a:sym typeface="MiSans Normal" panose="00000500000000000000" charset="-122"/>
              </a:rPr>
              <a:t>06</a:t>
            </a:r>
            <a:endParaRPr lang="en-US" altLang="zh-CN" sz="1050" b="1">
              <a:latin typeface="MiSans Heavy" panose="00000A00000000000000" charset="-122"/>
              <a:ea typeface="MiSans Heavy" panose="00000A00000000000000" charset="-122"/>
              <a:sym typeface="MiSans Normal" panose="00000500000000000000" charset="-122"/>
            </a:endParaRPr>
          </a:p>
        </p:txBody>
      </p:sp>
      <p:sp>
        <p:nvSpPr>
          <p:cNvPr id="9" name="标题"/>
          <p:cNvSpPr txBox="1"/>
          <p:nvPr>
            <p:custDataLst>
              <p:tags r:id="rId24"/>
            </p:custDataLst>
          </p:nvPr>
        </p:nvSpPr>
        <p:spPr>
          <a:xfrm>
            <a:off x="3616087" y="3523556"/>
            <a:ext cx="845733" cy="45528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algn="l"/>
            <a:r>
              <a:rPr lang="zh-CN" altLang="en-US" sz="1200" b="1" spc="300" dirty="0">
                <a:solidFill>
                  <a:schemeClr val="accent1"/>
                </a:solidFill>
                <a:latin typeface="MiSans Heavy" panose="00000A00000000000000" charset="-122"/>
                <a:ea typeface="MiSans Heavy" panose="00000A00000000000000" charset="-122"/>
                <a:cs typeface="微软雅黑" panose="020B0503020204020204" charset="-122"/>
                <a:sym typeface="MiSans Heavy" panose="00000A00000000000000" charset="-122"/>
              </a:rPr>
              <a:t>建账人发起申请</a:t>
            </a:r>
            <a:endParaRPr lang="zh-CN" altLang="en-US" sz="1200" b="1" spc="300" dirty="0">
              <a:solidFill>
                <a:schemeClr val="accent1"/>
              </a:solidFill>
              <a:latin typeface="MiSans Heavy" panose="00000A00000000000000" charset="-122"/>
              <a:ea typeface="MiSans Heavy" panose="00000A00000000000000" charset="-122"/>
              <a:cs typeface="微软雅黑" panose="020B0503020204020204" charset="-122"/>
              <a:sym typeface="MiSans Heavy" panose="00000A00000000000000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25"/>
            </p:custDataLst>
          </p:nvPr>
        </p:nvSpPr>
        <p:spPr>
          <a:xfrm>
            <a:off x="3504028" y="4002805"/>
            <a:ext cx="1585045" cy="6462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 anchor="t" anchorCtr="0">
            <a:normAutofit fontScale="80000"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zh-CN" altLang="en-US" sz="1000" b="1" spc="150" dirty="0">
                <a:solidFill>
                  <a:srgbClr val="FF0000"/>
                </a:solidFill>
                <a:latin typeface="MiSans Normal" panose="00000500000000000000" charset="-122"/>
                <a:sym typeface="MiSans Normal" panose="00000500000000000000" charset="-122"/>
              </a:rPr>
              <a:t>建账人上传附件【申购单、发票、合同（家具</a:t>
            </a:r>
            <a:r>
              <a:rPr lang="en-US" altLang="zh-CN" sz="1000" b="1" spc="150" dirty="0">
                <a:solidFill>
                  <a:srgbClr val="FF0000"/>
                </a:solidFill>
                <a:latin typeface="MiSans Normal" panose="00000500000000000000" charset="-122"/>
                <a:sym typeface="MiSans Normal" panose="00000500000000000000" charset="-122"/>
              </a:rPr>
              <a:t>2</a:t>
            </a:r>
            <a:r>
              <a:rPr lang="zh-CN" altLang="en-US" sz="1000" b="1" spc="150" dirty="0">
                <a:solidFill>
                  <a:srgbClr val="FF0000"/>
                </a:solidFill>
                <a:latin typeface="MiSans Normal" panose="00000500000000000000" charset="-122"/>
                <a:sym typeface="MiSans Normal" panose="00000500000000000000" charset="-122"/>
              </a:rPr>
              <a:t>万以上，设备</a:t>
            </a:r>
            <a:r>
              <a:rPr lang="en-US" altLang="zh-CN" sz="1000" b="1" spc="150" dirty="0">
                <a:solidFill>
                  <a:srgbClr val="FF0000"/>
                </a:solidFill>
                <a:latin typeface="MiSans Normal" panose="00000500000000000000" charset="-122"/>
                <a:sym typeface="MiSans Normal" panose="00000500000000000000" charset="-122"/>
              </a:rPr>
              <a:t>10</a:t>
            </a:r>
            <a:r>
              <a:rPr lang="zh-CN" altLang="en-US" sz="1000" b="1" spc="150" dirty="0">
                <a:solidFill>
                  <a:srgbClr val="FF0000"/>
                </a:solidFill>
                <a:latin typeface="MiSans Normal" panose="00000500000000000000" charset="-122"/>
                <a:sym typeface="MiSans Normal" panose="00000500000000000000" charset="-122"/>
              </a:rPr>
              <a:t>万以上）】；分配资产领用人</a:t>
            </a:r>
            <a:endParaRPr lang="zh-CN" altLang="en-US" sz="900" spc="15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MiSans Normal" panose="00000500000000000000" charset="-122"/>
              <a:cs typeface="MiSans Normal" panose="00000500000000000000" charset="-122"/>
              <a:sym typeface="MiSans Normal" panose="00000500000000000000" charset="-122"/>
            </a:endParaRPr>
          </a:p>
        </p:txBody>
      </p:sp>
      <p:cxnSp>
        <p:nvCxnSpPr>
          <p:cNvPr id="11" name="直接连接符 10"/>
          <p:cNvCxnSpPr/>
          <p:nvPr>
            <p:custDataLst>
              <p:tags r:id="rId26"/>
            </p:custDataLst>
          </p:nvPr>
        </p:nvCxnSpPr>
        <p:spPr>
          <a:xfrm>
            <a:off x="3464592" y="3900738"/>
            <a:ext cx="0" cy="899897"/>
          </a:xfrm>
          <a:prstGeom prst="line">
            <a:avLst/>
          </a:prstGeom>
          <a:ln w="3175">
            <a:solidFill>
              <a:schemeClr val="accent1">
                <a:alpha val="25000"/>
              </a:schemeClr>
            </a:solidFill>
            <a:headEnd type="oval" w="sm" len="sm"/>
            <a:tailEnd type="none" w="sm" len="sm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" name="标题"/>
          <p:cNvSpPr txBox="1"/>
          <p:nvPr>
            <p:custDataLst>
              <p:tags r:id="rId27"/>
            </p:custDataLst>
          </p:nvPr>
        </p:nvSpPr>
        <p:spPr>
          <a:xfrm>
            <a:off x="5750392" y="4112856"/>
            <a:ext cx="1247488" cy="42279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 lnSpcReduction="20000"/>
          </a:bodyPr>
          <a:lstStyle/>
          <a:p>
            <a:pPr algn="l"/>
            <a:r>
              <a:rPr lang="zh-CN" altLang="en-US" sz="1350" b="1" spc="300" dirty="0">
                <a:solidFill>
                  <a:schemeClr val="accent4"/>
                </a:solidFill>
                <a:latin typeface="MiSans Heavy" panose="00000A00000000000000" charset="-122"/>
                <a:ea typeface="MiSans Heavy" panose="00000A00000000000000" charset="-122"/>
                <a:cs typeface="微软雅黑" panose="020B0503020204020204" charset="-122"/>
                <a:sym typeface="MiSans Heavy" panose="00000A00000000000000" charset="-122"/>
              </a:rPr>
              <a:t>部门资产管理员审批</a:t>
            </a:r>
            <a:endParaRPr lang="zh-CN" altLang="en-US" sz="1350" b="1" spc="300" dirty="0">
              <a:solidFill>
                <a:schemeClr val="accent4"/>
              </a:solidFill>
              <a:latin typeface="MiSans Heavy" panose="00000A00000000000000" charset="-122"/>
              <a:ea typeface="MiSans Heavy" panose="00000A00000000000000" charset="-122"/>
              <a:cs typeface="微软雅黑" panose="020B0503020204020204" charset="-122"/>
              <a:sym typeface="MiSans Heavy" panose="00000A00000000000000" charset="-122"/>
            </a:endParaRPr>
          </a:p>
        </p:txBody>
      </p:sp>
      <p:cxnSp>
        <p:nvCxnSpPr>
          <p:cNvPr id="15" name="直接连接符 14"/>
          <p:cNvCxnSpPr/>
          <p:nvPr>
            <p:custDataLst>
              <p:tags r:id="rId28"/>
            </p:custDataLst>
          </p:nvPr>
        </p:nvCxnSpPr>
        <p:spPr>
          <a:xfrm>
            <a:off x="4604293" y="5137363"/>
            <a:ext cx="0" cy="899897"/>
          </a:xfrm>
          <a:prstGeom prst="line">
            <a:avLst/>
          </a:prstGeom>
          <a:ln w="3175">
            <a:solidFill>
              <a:schemeClr val="accent4">
                <a:alpha val="25000"/>
              </a:schemeClr>
            </a:solidFill>
            <a:headEnd type="none" w="sm" len="sm"/>
            <a:tailEnd type="oval" w="sm" len="sm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7" name="标题"/>
          <p:cNvSpPr txBox="1"/>
          <p:nvPr>
            <p:custDataLst>
              <p:tags r:id="rId29"/>
            </p:custDataLst>
          </p:nvPr>
        </p:nvSpPr>
        <p:spPr>
          <a:xfrm>
            <a:off x="6805905" y="5237113"/>
            <a:ext cx="1247488" cy="42279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 fontScale="90000"/>
          </a:bodyPr>
          <a:lstStyle/>
          <a:p>
            <a:pPr algn="l"/>
            <a:r>
              <a:rPr lang="zh-CN" altLang="en-US" sz="1350" b="1" spc="300" dirty="0">
                <a:solidFill>
                  <a:srgbClr val="FF0000"/>
                </a:solidFill>
                <a:latin typeface="MiSans Heavy" panose="00000A00000000000000" charset="-122"/>
                <a:ea typeface="MiSans Heavy" panose="00000A00000000000000" charset="-122"/>
                <a:cs typeface="微软雅黑" panose="020B0503020204020204" charset="-122"/>
                <a:sym typeface="MiSans Heavy" panose="00000A00000000000000" charset="-122"/>
              </a:rPr>
              <a:t>建账人</a:t>
            </a:r>
            <a:r>
              <a:rPr lang="zh-CN" altLang="en-US" sz="1350" b="1" spc="300" dirty="0">
                <a:solidFill>
                  <a:schemeClr val="accent1"/>
                </a:solidFill>
                <a:latin typeface="MiSans Heavy" panose="00000A00000000000000" charset="-122"/>
                <a:ea typeface="MiSans Heavy" panose="00000A00000000000000" charset="-122"/>
                <a:cs typeface="微软雅黑" panose="020B0503020204020204" charset="-122"/>
                <a:sym typeface="MiSans Heavy" panose="00000A00000000000000" charset="-122"/>
              </a:rPr>
              <a:t>上传资产标签图片</a:t>
            </a:r>
            <a:endParaRPr lang="zh-CN" altLang="en-US" sz="1350" b="1" spc="300" dirty="0">
              <a:solidFill>
                <a:schemeClr val="accent1"/>
              </a:solidFill>
              <a:latin typeface="MiSans Heavy" panose="00000A00000000000000" charset="-122"/>
              <a:ea typeface="MiSans Heavy" panose="00000A00000000000000" charset="-122"/>
              <a:cs typeface="微软雅黑" panose="020B0503020204020204" charset="-122"/>
              <a:sym typeface="MiSans Heavy" panose="00000A00000000000000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30"/>
            </p:custDataLst>
          </p:nvPr>
        </p:nvSpPr>
        <p:spPr>
          <a:xfrm>
            <a:off x="6874274" y="5681585"/>
            <a:ext cx="1171340" cy="7287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 anchor="t" anchorCtr="0">
            <a:normAutofit fontScale="80000"/>
          </a:bodyPr>
          <a:lstStyle/>
          <a:p>
            <a:pPr lvl="0" algn="ctr">
              <a:lnSpc>
                <a:spcPct val="130000"/>
              </a:lnSpc>
              <a:buClrTx/>
              <a:buSzTx/>
              <a:buFontTx/>
            </a:pPr>
            <a:r>
              <a:rPr lang="zh-CN" altLang="en-US" sz="1000" b="1" spc="150" dirty="0">
                <a:solidFill>
                  <a:srgbClr val="C00000"/>
                </a:solidFill>
                <a:latin typeface="MiSans Normal" panose="00000500000000000000" charset="-122"/>
                <a:sym typeface="MiSans Normal" panose="00000500000000000000" charset="-122"/>
              </a:rPr>
              <a:t>打印标签、贴标签，上传二张标签图片（资产标签近照和资产全景照）</a:t>
            </a:r>
            <a:endParaRPr lang="zh-CN" altLang="en-US" sz="1000" b="1" spc="150" dirty="0">
              <a:solidFill>
                <a:srgbClr val="C00000"/>
              </a:solidFill>
              <a:latin typeface="MiSans Normal" panose="00000500000000000000" charset="-122"/>
              <a:sym typeface="MiSans Normal" panose="00000500000000000000" charset="-122"/>
            </a:endParaRPr>
          </a:p>
          <a:p>
            <a:pPr lvl="0" algn="l">
              <a:lnSpc>
                <a:spcPct val="130000"/>
              </a:lnSpc>
              <a:buClrTx/>
              <a:buSzTx/>
              <a:buFontTx/>
            </a:pPr>
            <a:endParaRPr lang="zh-CN" altLang="en-US" sz="900" spc="15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MiSans Normal" panose="00000500000000000000" charset="-122"/>
              <a:cs typeface="MiSans Normal" panose="00000500000000000000" charset="-122"/>
              <a:sym typeface="MiSans Normal" panose="00000500000000000000" charset="-122"/>
            </a:endParaRPr>
          </a:p>
        </p:txBody>
      </p:sp>
      <p:cxnSp>
        <p:nvCxnSpPr>
          <p:cNvPr id="21" name="直接连接符 20"/>
          <p:cNvCxnSpPr/>
          <p:nvPr>
            <p:custDataLst>
              <p:tags r:id="rId31"/>
            </p:custDataLst>
          </p:nvPr>
        </p:nvCxnSpPr>
        <p:spPr>
          <a:xfrm>
            <a:off x="5723940" y="3905751"/>
            <a:ext cx="0" cy="899897"/>
          </a:xfrm>
          <a:prstGeom prst="line">
            <a:avLst/>
          </a:prstGeom>
          <a:ln w="3175">
            <a:solidFill>
              <a:schemeClr val="accent1">
                <a:alpha val="25000"/>
              </a:schemeClr>
            </a:solidFill>
            <a:headEnd type="oval" w="sm" len="sm"/>
            <a:tailEnd type="none" w="sm" len="sm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2" name="标题"/>
          <p:cNvSpPr txBox="1"/>
          <p:nvPr>
            <p:custDataLst>
              <p:tags r:id="rId32"/>
            </p:custDataLst>
          </p:nvPr>
        </p:nvSpPr>
        <p:spPr>
          <a:xfrm>
            <a:off x="8056644" y="3923245"/>
            <a:ext cx="1247488" cy="42279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 lnSpcReduction="20000"/>
          </a:bodyPr>
          <a:lstStyle/>
          <a:p>
            <a:pPr algn="l"/>
            <a:r>
              <a:rPr lang="zh-CN" altLang="en-US" sz="1350" b="1" spc="300" dirty="0">
                <a:solidFill>
                  <a:schemeClr val="accent4"/>
                </a:solidFill>
                <a:latin typeface="MiSans Heavy" panose="00000A00000000000000" charset="-122"/>
                <a:ea typeface="MiSans Heavy" panose="00000A00000000000000" charset="-122"/>
                <a:cs typeface="微软雅黑" panose="020B0503020204020204" charset="-122"/>
                <a:sym typeface="MiSans Heavy" panose="00000A00000000000000" charset="-122"/>
              </a:rPr>
              <a:t>归口资产管理员审批</a:t>
            </a:r>
            <a:endParaRPr lang="zh-CN" altLang="en-US" sz="1350" b="1" spc="300" dirty="0">
              <a:solidFill>
                <a:schemeClr val="accent4"/>
              </a:solidFill>
              <a:latin typeface="MiSans Heavy" panose="00000A00000000000000" charset="-122"/>
              <a:ea typeface="MiSans Heavy" panose="00000A00000000000000" charset="-122"/>
              <a:cs typeface="微软雅黑" panose="020B0503020204020204" charset="-122"/>
              <a:sym typeface="MiSans Heavy" panose="00000A00000000000000" charset="-122"/>
            </a:endParaRPr>
          </a:p>
        </p:txBody>
      </p:sp>
      <p:cxnSp>
        <p:nvCxnSpPr>
          <p:cNvPr id="23" name="直接连接符 22"/>
          <p:cNvCxnSpPr/>
          <p:nvPr>
            <p:custDataLst>
              <p:tags r:id="rId33"/>
            </p:custDataLst>
          </p:nvPr>
        </p:nvCxnSpPr>
        <p:spPr>
          <a:xfrm>
            <a:off x="6854868" y="5139451"/>
            <a:ext cx="0" cy="899897"/>
          </a:xfrm>
          <a:prstGeom prst="line">
            <a:avLst/>
          </a:prstGeom>
          <a:ln w="3175">
            <a:solidFill>
              <a:schemeClr val="accent4">
                <a:alpha val="25000"/>
              </a:schemeClr>
            </a:solidFill>
            <a:headEnd type="none" w="sm" len="sm"/>
            <a:tailEnd type="oval" w="sm" len="sm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4" name="标题"/>
          <p:cNvSpPr txBox="1"/>
          <p:nvPr>
            <p:custDataLst>
              <p:tags r:id="rId34"/>
            </p:custDataLst>
          </p:nvPr>
        </p:nvSpPr>
        <p:spPr>
          <a:xfrm>
            <a:off x="4700570" y="5310972"/>
            <a:ext cx="823303" cy="42279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 fontScale="90000"/>
          </a:bodyPr>
          <a:lstStyle/>
          <a:p>
            <a:pPr algn="l"/>
            <a:r>
              <a:rPr lang="zh-CN" altLang="en-US" sz="1350" b="1" spc="300" dirty="0">
                <a:solidFill>
                  <a:schemeClr val="accent1"/>
                </a:solidFill>
                <a:latin typeface="MiSans Heavy" panose="00000A00000000000000" charset="-122"/>
                <a:ea typeface="MiSans Heavy" panose="00000A00000000000000" charset="-122"/>
                <a:cs typeface="微软雅黑" panose="020B0503020204020204" charset="-122"/>
                <a:sym typeface="MiSans Heavy" panose="00000A00000000000000" charset="-122"/>
              </a:rPr>
              <a:t>使用人认领资产</a:t>
            </a:r>
            <a:endParaRPr lang="zh-CN" altLang="en-US" sz="1350" b="1" spc="300" dirty="0">
              <a:solidFill>
                <a:schemeClr val="accent1"/>
              </a:solidFill>
              <a:latin typeface="MiSans Heavy" panose="00000A00000000000000" charset="-122"/>
              <a:ea typeface="MiSans Heavy" panose="00000A00000000000000" charset="-122"/>
              <a:cs typeface="微软雅黑" panose="020B0503020204020204" charset="-122"/>
              <a:sym typeface="MiSans Heavy" panose="00000A00000000000000" charset="-122"/>
            </a:endParaRPr>
          </a:p>
        </p:txBody>
      </p:sp>
      <p:cxnSp>
        <p:nvCxnSpPr>
          <p:cNvPr id="25" name="直接连接符 24"/>
          <p:cNvCxnSpPr/>
          <p:nvPr>
            <p:custDataLst>
              <p:tags r:id="rId35"/>
            </p:custDataLst>
          </p:nvPr>
        </p:nvCxnSpPr>
        <p:spPr>
          <a:xfrm>
            <a:off x="7981618" y="3904080"/>
            <a:ext cx="0" cy="899897"/>
          </a:xfrm>
          <a:prstGeom prst="line">
            <a:avLst/>
          </a:prstGeom>
          <a:ln w="3175">
            <a:solidFill>
              <a:schemeClr val="accent1">
                <a:alpha val="25000"/>
              </a:schemeClr>
            </a:solidFill>
            <a:headEnd type="oval" w="sm" len="sm"/>
            <a:tailEnd type="none" w="sm" len="sm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7" name="标题"/>
          <p:cNvSpPr txBox="1"/>
          <p:nvPr>
            <p:custDataLst>
              <p:tags r:id="rId36"/>
            </p:custDataLst>
          </p:nvPr>
        </p:nvSpPr>
        <p:spPr>
          <a:xfrm>
            <a:off x="9121104" y="5310872"/>
            <a:ext cx="1057166" cy="8210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/>
            <a:r>
              <a:rPr lang="zh-CN" altLang="en-US" sz="1200" b="1" spc="300" dirty="0">
                <a:solidFill>
                  <a:schemeClr val="accent4"/>
                </a:solidFill>
                <a:latin typeface="MiSans Heavy" panose="00000A00000000000000" charset="-122"/>
                <a:ea typeface="MiSans Heavy" panose="00000A00000000000000" charset="-122"/>
                <a:cs typeface="微软雅黑" panose="020B0503020204020204" charset="-122"/>
                <a:sym typeface="MiSans Heavy" panose="00000A00000000000000" charset="-122"/>
              </a:rPr>
              <a:t>建账人打印入库单、办理报销、入库完成</a:t>
            </a:r>
            <a:endParaRPr lang="zh-CN" altLang="en-US" sz="1200" b="1" spc="300" dirty="0">
              <a:solidFill>
                <a:schemeClr val="accent4"/>
              </a:solidFill>
              <a:latin typeface="MiSans Heavy" panose="00000A00000000000000" charset="-122"/>
              <a:ea typeface="MiSans Heavy" panose="00000A00000000000000" charset="-122"/>
              <a:cs typeface="微软雅黑" panose="020B0503020204020204" charset="-122"/>
              <a:sym typeface="MiSans Heavy" panose="00000A00000000000000" charset="-122"/>
            </a:endParaRPr>
          </a:p>
        </p:txBody>
      </p:sp>
      <p:cxnSp>
        <p:nvCxnSpPr>
          <p:cNvPr id="29" name="直接连接符 28"/>
          <p:cNvCxnSpPr/>
          <p:nvPr>
            <p:custDataLst>
              <p:tags r:id="rId37"/>
            </p:custDataLst>
          </p:nvPr>
        </p:nvCxnSpPr>
        <p:spPr>
          <a:xfrm>
            <a:off x="9115469" y="5137781"/>
            <a:ext cx="0" cy="899897"/>
          </a:xfrm>
          <a:prstGeom prst="line">
            <a:avLst/>
          </a:prstGeom>
          <a:ln w="3175">
            <a:solidFill>
              <a:schemeClr val="accent4">
                <a:alpha val="25000"/>
              </a:schemeClr>
            </a:solidFill>
            <a:headEnd type="none" w="sm" len="sm"/>
            <a:tailEnd type="oval" w="sm" len="sm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1446530" y="1640205"/>
            <a:ext cx="1400175" cy="4635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noAutofit/>
          </a:bodyPr>
          <a:p>
            <a:r>
              <a:rPr lang="zh-CN" altLang="en-US" sz="2000" b="1">
                <a:solidFill>
                  <a:srgbClr val="FF0000"/>
                </a:solidFill>
              </a:rPr>
              <a:t>目前流程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446530" y="4207510"/>
            <a:ext cx="1503045" cy="48895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no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</a:rPr>
              <a:t>调整后流程</a:t>
            </a:r>
            <a:endParaRPr lang="zh-CN" altLang="en-US" sz="1600" b="1">
              <a:solidFill>
                <a:srgbClr val="FF0000"/>
              </a:solidFill>
            </a:endParaRPr>
          </a:p>
          <a:p>
            <a:pPr algn="ctr"/>
            <a:endParaRPr lang="zh-CN" altLang="en-US" sz="1600" b="1">
              <a:solidFill>
                <a:srgbClr val="FF0000"/>
              </a:solidFill>
            </a:endParaRPr>
          </a:p>
        </p:txBody>
      </p:sp>
    </p:spTree>
    <p:custDataLst>
      <p:tags r:id="rId38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1"/>
            <p:custDataLst>
              <p:tags r:id="rId1"/>
            </p:custDataLst>
          </p:nvPr>
        </p:nvSpPr>
        <p:spPr>
          <a:xfrm>
            <a:off x="608400" y="476955"/>
            <a:ext cx="10969200" cy="705600"/>
          </a:xfrm>
        </p:spPr>
        <p:txBody>
          <a:bodyPr>
            <a:normAutofit/>
          </a:bodyPr>
          <a:p>
            <a:r>
              <a:t>低值耐耗品业务办理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35280" y="1124585"/>
            <a:ext cx="11393170" cy="56114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2200" b="1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en-US" sz="2200" b="1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低值耐耗品入库单价标准：</a:t>
            </a: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400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元</a:t>
            </a: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-1000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元（不含）之间的设备、家具（具体要求见上海大</a:t>
            </a:r>
            <a:endParaRPr lang="zh-CN" altLang="en-US" sz="2200">
              <a:latin typeface="宋体" panose="02010600030101010101" pitchFamily="2" charset="-122"/>
              <a:cs typeface="宋体" panose="02010600030101010101" pitchFamily="2" charset="-122"/>
              <a:sym typeface="MiSans Normal" panose="00000500000000000000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 </a:t>
            </a: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 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学低值耐耗品入库管理标准）</a:t>
            </a:r>
            <a:endParaRPr lang="en-US" altLang="zh-CN" sz="22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2200" b="1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lang="zh-CN" altLang="en-US" sz="2200" b="1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低值耐耗品入库：</a:t>
            </a:r>
            <a:r>
              <a:rPr lang="zh-CN" altLang="en-US" sz="2200" dirty="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建账人登入上海大学智慧资产管理平台，进入低值耐耗品管</a:t>
            </a:r>
            <a:r>
              <a:rPr lang="en-US" altLang="zh-CN" sz="2200" dirty="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 </a:t>
            </a:r>
            <a:r>
              <a:rPr lang="zh-CN" altLang="en-US" sz="2200" dirty="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业务</a:t>
            </a:r>
            <a:r>
              <a:rPr lang="en-US" altLang="zh-CN" sz="2200" dirty="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--</a:t>
            </a:r>
            <a:endParaRPr lang="en-US" altLang="zh-CN" sz="2200" dirty="0">
              <a:latin typeface="宋体" panose="02010600030101010101" pitchFamily="2" charset="-122"/>
              <a:cs typeface="宋体" panose="02010600030101010101" pitchFamily="2" charset="-122"/>
              <a:sym typeface="MiSans Normal" panose="00000500000000000000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2200" dirty="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 “</a:t>
            </a:r>
            <a:r>
              <a:rPr lang="zh-CN" altLang="en-US" sz="2200" dirty="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低值耐耗品入库</a:t>
            </a:r>
            <a:r>
              <a:rPr lang="en-US" altLang="zh-CN" sz="2200" dirty="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”</a:t>
            </a:r>
            <a:r>
              <a:rPr lang="zh-CN" altLang="en-US" sz="2200" dirty="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，点击</a:t>
            </a:r>
            <a:r>
              <a:rPr lang="en-US" altLang="zh-CN" sz="2200" dirty="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“</a:t>
            </a:r>
            <a:r>
              <a:rPr lang="zh-CN" altLang="en-US" sz="2200" dirty="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申请入库</a:t>
            </a:r>
            <a:r>
              <a:rPr lang="en-US" altLang="zh-CN" sz="2200" dirty="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”</a:t>
            </a:r>
            <a:r>
              <a:rPr lang="zh-CN" altLang="en-US" sz="2200" dirty="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，填写入库申请，进行办理。【上传附件：发票，</a:t>
            </a:r>
            <a:endParaRPr lang="zh-CN" altLang="en-US" sz="2200" dirty="0">
              <a:latin typeface="宋体" panose="02010600030101010101" pitchFamily="2" charset="-122"/>
              <a:cs typeface="宋体" panose="02010600030101010101" pitchFamily="2" charset="-122"/>
              <a:sym typeface="MiSans Normal" panose="00000500000000000000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2200" dirty="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 </a:t>
            </a:r>
            <a:r>
              <a:rPr lang="en-US" altLang="zh-CN" sz="2200" dirty="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 </a:t>
            </a:r>
            <a:r>
              <a:rPr lang="zh-CN" altLang="en-US" sz="2200" dirty="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合同和申请单（批量家具2万以上，设备10万（含）以上】</a:t>
            </a:r>
            <a:endParaRPr lang="zh-CN" altLang="en-US" sz="2200" dirty="0">
              <a:latin typeface="宋体" panose="02010600030101010101" pitchFamily="2" charset="-122"/>
              <a:cs typeface="宋体" panose="02010600030101010101" pitchFamily="2" charset="-122"/>
              <a:sym typeface="MiSans Normal" panose="00000500000000000000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2200" b="1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3.</a:t>
            </a:r>
            <a:r>
              <a:rPr lang="zh-CN" altLang="en-US" sz="2200" b="1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低值耐耗品入库单据打印：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建账人登入上海大学智慧资产管理平台，进入</a:t>
            </a: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“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低值耐耗品入</a:t>
            </a:r>
            <a:endParaRPr lang="zh-CN" altLang="en-US" sz="2200">
              <a:latin typeface="宋体" panose="02010600030101010101" pitchFamily="2" charset="-122"/>
              <a:cs typeface="宋体" panose="02010600030101010101" pitchFamily="2" charset="-122"/>
              <a:sym typeface="MiSans Normal" panose="00000500000000000000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 </a:t>
            </a: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 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库</a:t>
            </a: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”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，选择</a:t>
            </a: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“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已完成</a:t>
            </a: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”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页面，勾选需要打印资产，点击</a:t>
            </a: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“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单据打印</a:t>
            </a: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”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，打印低值耐耗品入</a:t>
            </a:r>
            <a:endParaRPr lang="zh-CN" altLang="en-US" sz="2200">
              <a:latin typeface="宋体" panose="02010600030101010101" pitchFamily="2" charset="-122"/>
              <a:cs typeface="宋体" panose="02010600030101010101" pitchFamily="2" charset="-122"/>
              <a:sym typeface="MiSans Normal" panose="00000500000000000000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 </a:t>
            </a:r>
            <a:r>
              <a:rPr lang="en-US" altLang="zh-CN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 </a:t>
            </a:r>
            <a:r>
              <a:rPr lang="zh-CN" altLang="en-US" sz="2200">
                <a:latin typeface="宋体" panose="02010600030101010101" pitchFamily="2" charset="-122"/>
                <a:cs typeface="宋体" panose="02010600030101010101" pitchFamily="2" charset="-122"/>
                <a:sym typeface="MiSans Normal" panose="00000500000000000000" charset="-122"/>
              </a:rPr>
              <a:t>库单。</a:t>
            </a:r>
            <a:endParaRPr lang="zh-CN" altLang="en-US" sz="2200">
              <a:latin typeface="宋体" panose="02010600030101010101" pitchFamily="2" charset="-122"/>
              <a:cs typeface="宋体" panose="02010600030101010101" pitchFamily="2" charset="-122"/>
              <a:sym typeface="MiSans Normal" panose="00000500000000000000" charset="-122"/>
            </a:endParaRPr>
          </a:p>
          <a:p>
            <a:endParaRPr lang="zh-CN" altLang="en-US" sz="2200" dirty="0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*i*1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_1*i*10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6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100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_7_6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7_6"/>
  <p:tag name="KSO_WM_UNIT_FILL_FORE_SCHEMECOLOR_INDEX" val="5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0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_7_7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7_7"/>
  <p:tag name="KSO_WM_UNIT_FILL_FORE_SCHEMECOLOR_INDEX" val="5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0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_7_8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7_8"/>
  <p:tag name="KSO_WM_UNIT_FILL_FORE_SCHEMECOLOR_INDEX" val="5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0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_7_9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7_9"/>
  <p:tag name="KSO_WM_UNIT_FILL_FORE_SCHEMECOLOR_INDEX" val="5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7_2"/>
  <p:tag name="KSO_WM_UNIT_ID" val="diagram20230937_9*m_h_i*1_7_2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07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0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x*1_7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42*42"/>
  <p:tag name="KSO_WM_DIAGRAM_GROUP_CODE" val="m1-1"/>
  <p:tag name="KSO_WM_UNIT_TYPE" val="m_h_x"/>
  <p:tag name="KSO_WM_UNIT_INDEX" val="1_7_1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100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_8_4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8_4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,&quot;colorType&quot;:2,&quot;rgb&quot;:&quot;#d7e2ff&quot;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100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8_1"/>
  <p:tag name="KSO_WM_UNIT_ID" val="diagram20230937_9*m_h_a*1_8_1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添加标题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0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_8_5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8_5"/>
  <p:tag name="KSO_WM_UNIT_FILL_FORE_SCHEMECOLOR_INDEX" val="5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0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_8_6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8_6"/>
  <p:tag name="KSO_WM_UNIT_FILL_FORE_SCHEMECOLOR_INDEX" val="5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1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6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101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_8_7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8_7"/>
  <p:tag name="KSO_WM_UNIT_FILL_FORE_SCHEMECOLOR_INDEX" val="5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1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_8_8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8_8"/>
  <p:tag name="KSO_WM_UNIT_FILL_FORE_SCHEMECOLOR_INDEX" val="5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1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_8_9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8_9"/>
  <p:tag name="KSO_WM_UNIT_FILL_FORE_SCHEMECOLOR_INDEX" val="5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8_2"/>
  <p:tag name="KSO_WM_UNIT_ID" val="diagram20230937_9*m_h_i*1_8_2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08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1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x*1_8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44*44"/>
  <p:tag name="KSO_WM_DIAGRAM_GROUP_CODE" val="m1-1"/>
  <p:tag name="KSO_WM_UNIT_TYPE" val="m_h_x"/>
  <p:tag name="KSO_WM_UNIT_INDEX" val="1_8_1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101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_10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10_1"/>
  <p:tag name="KSO_WM_UNIT_FILL_FORE_SCHEMECOLOR_INDEX" val="5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37_9*m_h_i*1_10_3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10_3"/>
  <p:tag name="KSO_WM_UNIT_FILL_FORE_SCHEMECOLOR_INDEX" val="5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.949999988079071,&quot;colorType&quot;:1,&quot;foreColorIndex&quot;:5,&quot;pos&quot;:0,&quot;transparency&quot;:0},{&quot;brightness&quot;:0.4000000059604645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1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_10_4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10_4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,&quot;colorType&quot;:2,&quot;rgb&quot;:&quot;#d7e2ff&quot;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101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10_1"/>
  <p:tag name="KSO_WM_UNIT_ID" val="diagram20230937_9*m_h_a*1_10_1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添加标题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1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_10_5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10_5"/>
  <p:tag name="KSO_WM_UNIT_FILL_FORE_SCHEMECOLOR_INDEX" val="5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2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6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102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_10_6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10_6"/>
  <p:tag name="KSO_WM_UNIT_FILL_FORE_SCHEMECOLOR_INDEX" val="5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2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_10_7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10_7"/>
  <p:tag name="KSO_WM_UNIT_FILL_FORE_SCHEMECOLOR_INDEX" val="5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2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_10_8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10_8"/>
  <p:tag name="KSO_WM_UNIT_FILL_FORE_SCHEMECOLOR_INDEX" val="5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2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_10_9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10_9"/>
  <p:tag name="KSO_WM_UNIT_FILL_FORE_SCHEMECOLOR_INDEX" val="5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10_2"/>
  <p:tag name="KSO_WM_UNIT_ID" val="diagram20230937_9*m_h_i*1_10_2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10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2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x*1_10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45*45"/>
  <p:tag name="KSO_WM_DIAGRAM_GROUP_CODE" val="m1-1"/>
  <p:tag name="KSO_WM_UNIT_TYPE" val="m_h_x"/>
  <p:tag name="KSO_WM_UNIT_INDEX" val="1_10_1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102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_9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9_1"/>
  <p:tag name="KSO_WM_UNIT_FILL_FORE_SCHEMECOLOR_INDEX" val="5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37_9*m_h_i*1_9_3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9_3"/>
  <p:tag name="KSO_WM_UNIT_FILL_FORE_SCHEMECOLOR_INDEX" val="5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.949999988079071,&quot;colorType&quot;:1,&quot;foreColorIndex&quot;:5,&quot;pos&quot;:0,&quot;transparency&quot;:0},{&quot;brightness&quot;:0.4000000059604645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2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_9_4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9_4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,&quot;colorType&quot;:2,&quot;rgb&quot;:&quot;#d7e2ff&quot;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102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9_1"/>
  <p:tag name="KSO_WM_UNIT_ID" val="diagram20230937_9*m_h_a*1_9_1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添加标题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i*6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103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_9_5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9_5"/>
  <p:tag name="KSO_WM_UNIT_FILL_FORE_SCHEMECOLOR_INDEX" val="5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3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_9_6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9_6"/>
  <p:tag name="KSO_WM_UNIT_FILL_FORE_SCHEMECOLOR_INDEX" val="5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3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_9_7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9_7"/>
  <p:tag name="KSO_WM_UNIT_FILL_FORE_SCHEMECOLOR_INDEX" val="5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3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_9_8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9_8"/>
  <p:tag name="KSO_WM_UNIT_FILL_FORE_SCHEMECOLOR_INDEX" val="5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3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_9_9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9_9"/>
  <p:tag name="KSO_WM_UNIT_FILL_FORE_SCHEMECOLOR_INDEX" val="5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9_2"/>
  <p:tag name="KSO_WM_UNIT_ID" val="diagram20230937_9*m_h_i*1_9_2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09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3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x*1_9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45*45"/>
  <p:tag name="KSO_WM_DIAGRAM_GROUP_CODE" val="m1-1"/>
  <p:tag name="KSO_WM_UNIT_TYPE" val="m_h_x"/>
  <p:tag name="KSO_WM_UNIT_INDEX" val="1_9_1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103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_1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1_1"/>
  <p:tag name="KSO_WM_UNIT_FILL_FORE_SCHEMECOLOR_INDEX" val="5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37_9*m_h_i*1_1_3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1_3"/>
  <p:tag name="KSO_WM_UNIT_FILL_FORE_SCHEMECOLOR_INDEX" val="5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.949999988079071,&quot;colorType&quot;:1,&quot;foreColorIndex&quot;:5,&quot;pos&quot;:0,&quot;transparency&quot;:0},{&quot;brightness&quot;:0.4000000059604645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3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_1_4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1_4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,&quot;colorType&quot;:2,&quot;rgb&quot;:&quot;#d7e2ff&quot;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i*7"/>
  <p:tag name="KSO_WM_UNIT_LAYERLEVEL" val="1"/>
  <p:tag name="KSO_WM_TAG_VERSION" val="1.0"/>
  <p:tag name="KSO_WM_BEAUTIFY_FLAG" val="#wm#"/>
  <p:tag name="KSO_WM_UNIT_TYPE" val="i"/>
  <p:tag name="KSO_WM_UNIT_INDEX" val="7"/>
</p:tagLst>
</file>

<file path=ppt/tags/tag104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1_1"/>
  <p:tag name="KSO_WM_UNIT_ID" val="diagram20230937_9*m_h_a*1_1_1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添加标题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4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_1_5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1_5"/>
  <p:tag name="KSO_WM_UNIT_FILL_FORE_SCHEMECOLOR_INDEX" val="5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4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_1_6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1_6"/>
  <p:tag name="KSO_WM_UNIT_FILL_FORE_SCHEMECOLOR_INDEX" val="5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4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_1_7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1_7"/>
  <p:tag name="KSO_WM_UNIT_FILL_FORE_SCHEMECOLOR_INDEX" val="5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4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_1_8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1_8"/>
  <p:tag name="KSO_WM_UNIT_FILL_FORE_SCHEMECOLOR_INDEX" val="5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4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_1_9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1_9"/>
  <p:tag name="KSO_WM_UNIT_FILL_FORE_SCHEMECOLOR_INDEX" val="5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4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x*1_1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50*50"/>
  <p:tag name="KSO_WM_DIAGRAM_GROUP_CODE" val="m1-1"/>
  <p:tag name="KSO_WM_UNIT_TYPE" val="m_h_x"/>
  <p:tag name="KSO_WM_UNIT_INDEX" val="1_1_1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10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1_2"/>
  <p:tag name="KSO_WM_UNIT_ID" val="diagram20230937_9*m_h_i*1_1_2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01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48.xml><?xml version="1.0" encoding="utf-8"?>
<p:tagLst xmlns:p="http://schemas.openxmlformats.org/presentationml/2006/main">
  <p:tag name="KSO_WM_BEAUTIFY_FLAG" val="#wm#"/>
  <p:tag name="KSO_WM_TEMPLATE_CATEGORY" val="custom"/>
  <p:tag name="KSO_WM_TEMPLATE_INDEX" val="20230245"/>
</p:tagLst>
</file>

<file path=ppt/tags/tag1049.xml><?xml version="1.0" encoding="utf-8"?>
<p:tagLst xmlns:p="http://schemas.openxmlformats.org/presentationml/2006/main">
  <p:tag name="KSO_WM_UNIT_TEXT_FILL_FORE_SCHEMECOLOR_INDEX_BRIGHTNESS" val="0.5"/>
  <p:tag name="KSO_WM_UNIT_TEXT_FILL_TYPE" val="1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1487_5*l_h_f*1_1_1"/>
  <p:tag name="KSO_WM_TEMPLATE_CATEGORY" val="diagram"/>
  <p:tag name="KSO_WM_TEMPLATE_INDEX" val="2023148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VALUE" val="64"/>
  <p:tag name="KSO_WM_UNIT_PRESET_TEXT" val="单击此处输入你的项正文，文字是您思想的提炼，请尽量言简意赅的阐述观点"/>
  <p:tag name="KSO_WM_DIAGRAM_MAX_ITEMCNT" val="6"/>
  <p:tag name="KSO_WM_DIAGRAM_MIN_ITEMCNT" val="1"/>
  <p:tag name="KSO_WM_DIAGRAM_VIRTUALLY_FRAME" val="{&quot;height&quot;:237.6000000000002,&quot;left&quot;:123.4860236220472,&quot;top&quot;:289.8625196850394,&quot;width&quot;:804.802480314960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5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6*i*8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1050.xml><?xml version="1.0" encoding="utf-8"?>
<p:tagLst xmlns:p="http://schemas.openxmlformats.org/presentationml/2006/main">
  <p:tag name="KSO_WM_UNIT_LINE_FORE_SCHEMECOLOR_INDEX_BRIGHTNESS" val="0.4"/>
  <p:tag name="KSO_WM_UNIT_LINE_FILL_TYPE" val="2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1487_5*l_h_i*1_1_1"/>
  <p:tag name="KSO_WM_TEMPLATE_CATEGORY" val="diagram"/>
  <p:tag name="KSO_WM_TEMPLATE_INDEX" val="2023148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LINE_FORE_SCHEMECOLOR_INDEX" val="5"/>
  <p:tag name="KSO_WM_DIAGRAM_MAX_ITEMCNT" val="6"/>
  <p:tag name="KSO_WM_DIAGRAM_MIN_ITEMCNT" val="1"/>
  <p:tag name="KSO_WM_DIAGRAM_VIRTUALLY_FRAME" val="{&quot;height&quot;:237.6000000000002,&quot;left&quot;:123.4860236220472,&quot;top&quot;:289.8625196850394,&quot;width&quot;:804.8024803149609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51.xml><?xml version="1.0" encoding="utf-8"?>
<p:tagLst xmlns:p="http://schemas.openxmlformats.org/presentationml/2006/main">
  <p:tag name="KSO_WM_UNIT_TEXT_FILL_FORE_SCHEMECOLOR_INDEX_BRIGHTNESS" val="0.5"/>
  <p:tag name="KSO_WM_UNIT_TEXT_FILL_TYPE" val="1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1487_5*l_h_f*1_2_1"/>
  <p:tag name="KSO_WM_TEMPLATE_CATEGORY" val="diagram"/>
  <p:tag name="KSO_WM_TEMPLATE_INDEX" val="2023148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PRESET_TEXT" val="单击此处输入你的项正文，文字是您思想的提炼，请尽量言简意赅的阐述观点"/>
  <p:tag name="KSO_WM_DIAGRAM_MAX_ITEMCNT" val="6"/>
  <p:tag name="KSO_WM_DIAGRAM_MIN_ITEMCNT" val="1"/>
  <p:tag name="KSO_WM_DIAGRAM_VIRTUALLY_FRAME" val="{&quot;height&quot;:237.6000000000002,&quot;left&quot;:123.4860236220472,&quot;top&quot;:289.8625196850394,&quot;width&quot;:804.802480314960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52.xml><?xml version="1.0" encoding="utf-8"?>
<p:tagLst xmlns:p="http://schemas.openxmlformats.org/presentationml/2006/main">
  <p:tag name="KSO_WM_UNIT_LINE_FORE_SCHEMECOLOR_INDEX_BRIGHTNESS" val="0.4"/>
  <p:tag name="KSO_WM_UNIT_LINE_FILL_TYPE" val="2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1487_5*l_h_i*1_2_1"/>
  <p:tag name="KSO_WM_TEMPLATE_CATEGORY" val="diagram"/>
  <p:tag name="KSO_WM_TEMPLATE_INDEX" val="2023148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LINE_FORE_SCHEMECOLOR_INDEX" val="6"/>
  <p:tag name="KSO_WM_DIAGRAM_MAX_ITEMCNT" val="6"/>
  <p:tag name="KSO_WM_DIAGRAM_MIN_ITEMCNT" val="1"/>
  <p:tag name="KSO_WM_DIAGRAM_VIRTUALLY_FRAME" val="{&quot;height&quot;:237.6000000000002,&quot;left&quot;:123.4860236220472,&quot;top&quot;:289.8625196850394,&quot;width&quot;:804.8024803149609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6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53.xml><?xml version="1.0" encoding="utf-8"?>
<p:tagLst xmlns:p="http://schemas.openxmlformats.org/presentationml/2006/main">
  <p:tag name="KSO_WM_UNIT_FILL_FORE_SCHEMECOLOR_INDEX_BRIGHTNESS" val="0"/>
  <p:tag name="KSO_WM_UNIT_FILL_TYPE" val="1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1487_5*l_h_i*1_1_2"/>
  <p:tag name="KSO_WM_TEMPLATE_CATEGORY" val="diagram"/>
  <p:tag name="KSO_WM_TEMPLATE_INDEX" val="2023148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FILL_FORE_SCHEMECOLOR_INDEX" val="5"/>
  <p:tag name="KSO_WM_DIAGRAM_MAX_ITEMCNT" val="6"/>
  <p:tag name="KSO_WM_DIAGRAM_MIN_ITEMCNT" val="1"/>
  <p:tag name="KSO_WM_DIAGRAM_VIRTUALLY_FRAME" val="{&quot;height&quot;:237.6000000000002,&quot;left&quot;:123.4860236220472,&quot;top&quot;:289.8625196850394,&quot;width&quot;:804.8024803149609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54.xml><?xml version="1.0" encoding="utf-8"?>
<p:tagLst xmlns:p="http://schemas.openxmlformats.org/presentationml/2006/main">
  <p:tag name="KSO_WM_UNIT_TEXT_FILL_FORE_SCHEMECOLOR_INDEX_BRIGHTNESS" val="-0.25"/>
  <p:tag name="KSO_WM_UNIT_TEXT_FILL_TYPE" val="1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1487_5*l_h_a*1_1_1"/>
  <p:tag name="KSO_WM_TEMPLATE_CATEGORY" val="diagram"/>
  <p:tag name="KSO_WM_TEMPLATE_INDEX" val="2023148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VALUE" val="6"/>
  <p:tag name="KSO_WM_UNIT_PRESET_TEXT" val="添加标题"/>
  <p:tag name="KSO_WM_DIAGRAM_MAX_ITEMCNT" val="6"/>
  <p:tag name="KSO_WM_DIAGRAM_MIN_ITEMCNT" val="1"/>
  <p:tag name="KSO_WM_DIAGRAM_VIRTUALLY_FRAME" val="{&quot;height&quot;:237.6000000000002,&quot;left&quot;:123.4860236220472,&quot;top&quot;:289.8625196850394,&quot;width&quot;:804.802480314960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55.xml><?xml version="1.0" encoding="utf-8"?>
<p:tagLst xmlns:p="http://schemas.openxmlformats.org/presentationml/2006/main">
  <p:tag name="KSO_WM_UNIT_LINE_FORE_SCHEMECOLOR_INDEX_BRIGHTNESS" val="-0.5"/>
  <p:tag name="KSO_WM_UNIT_LINE_FILL_TYPE" val="2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31487_5*l_h_i*1_1_3"/>
  <p:tag name="KSO_WM_TEMPLATE_CATEGORY" val="diagram"/>
  <p:tag name="KSO_WM_TEMPLATE_INDEX" val="2023148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LINE_FORE_SCHEMECOLOR_INDEX" val="5"/>
  <p:tag name="KSO_WM_DIAGRAM_MAX_ITEMCNT" val="6"/>
  <p:tag name="KSO_WM_DIAGRAM_MIN_ITEMCNT" val="1"/>
  <p:tag name="KSO_WM_DIAGRAM_VIRTUALLY_FRAME" val="{&quot;height&quot;:237.6000000000002,&quot;left&quot;:123.4860236220472,&quot;top&quot;:289.8625196850394,&quot;width&quot;:804.8024803149609}"/>
  <p:tag name="KSO_WM_DIAGRAM_COLOR_MATCH_VALUE" val="{&quot;shape&quot;:{&quot;fill&quot;:{&quot;type&quot;:0},&quot;glow&quot;:{&quot;colorType&quot;:0},&quot;line&quot;:{&quot;solidLine&quot;:{&quot;brightness&quot;:0.80000001192092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56.xml><?xml version="1.0" encoding="utf-8"?>
<p:tagLst xmlns:p="http://schemas.openxmlformats.org/presentationml/2006/main">
  <p:tag name="KSO_WM_UNIT_LINE_FORE_SCHEMECOLOR_INDEX_BRIGHTNESS" val="0"/>
  <p:tag name="KSO_WM_UNIT_LINE_FILL_TYPE" val="2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487_5*l_h_i*1_2_2"/>
  <p:tag name="KSO_WM_TEMPLATE_CATEGORY" val="diagram"/>
  <p:tag name="KSO_WM_TEMPLATE_INDEX" val="2023148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FILL_FORE_SCHEMECOLOR_INDEX" val="6"/>
  <p:tag name="KSO_WM_DIAGRAM_MAX_ITEMCNT" val="6"/>
  <p:tag name="KSO_WM_DIAGRAM_MIN_ITEMCNT" val="1"/>
  <p:tag name="KSO_WM_DIAGRAM_VIRTUALLY_FRAME" val="{&quot;height&quot;:237.6000000000002,&quot;left&quot;:123.4860236220472,&quot;top&quot;:289.8625196850394,&quot;width&quot;:804.8024803149609}"/>
  <p:tag name="KSO_WM_DIAGRAM_COLOR_MATCH_VALUE" val="{&quot;shape&quot;:{&quot;fill&quot;:{&quot;solid&quot;:{&quot;brightness&quot;:0.4000000059604645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57.xml><?xml version="1.0" encoding="utf-8"?>
<p:tagLst xmlns:p="http://schemas.openxmlformats.org/presentationml/2006/main">
  <p:tag name="KSO_WM_UNIT_TEXT_FILL_FORE_SCHEMECOLOR_INDEX_BRIGHTNESS" val="-0.25"/>
  <p:tag name="KSO_WM_UNIT_TEXT_FILL_TYPE" val="1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1487_5*l_h_a*1_2_1"/>
  <p:tag name="KSO_WM_TEMPLATE_CATEGORY" val="diagram"/>
  <p:tag name="KSO_WM_TEMPLATE_INDEX" val="2023148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VALUE" val="6"/>
  <p:tag name="KSO_WM_UNIT_PRESET_TEXT" val="添加标题"/>
  <p:tag name="KSO_WM_DIAGRAM_MAX_ITEMCNT" val="6"/>
  <p:tag name="KSO_WM_DIAGRAM_MIN_ITEMCNT" val="1"/>
  <p:tag name="KSO_WM_DIAGRAM_VIRTUALLY_FRAME" val="{&quot;height&quot;:237.6000000000002,&quot;left&quot;:123.4860236220472,&quot;top&quot;:289.8625196850394,&quot;width&quot;:804.802480314960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58.xml><?xml version="1.0" encoding="utf-8"?>
<p:tagLst xmlns:p="http://schemas.openxmlformats.org/presentationml/2006/main">
  <p:tag name="KSO_WM_UNIT_LINE_FORE_SCHEMECOLOR_INDEX_BRIGHTNESS" val="-0.5"/>
  <p:tag name="KSO_WM_UNIT_LINE_FILL_TYPE" val="2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231487_5*l_h_i*1_2_3"/>
  <p:tag name="KSO_WM_TEMPLATE_CATEGORY" val="diagram"/>
  <p:tag name="KSO_WM_TEMPLATE_INDEX" val="2023148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LINE_FORE_SCHEMECOLOR_INDEX" val="6"/>
  <p:tag name="KSO_WM_DIAGRAM_MAX_ITEMCNT" val="6"/>
  <p:tag name="KSO_WM_DIAGRAM_MIN_ITEMCNT" val="1"/>
  <p:tag name="KSO_WM_DIAGRAM_VIRTUALLY_FRAME" val="{&quot;height&quot;:237.6000000000002,&quot;left&quot;:123.4860236220472,&quot;top&quot;:289.8625196850394,&quot;width&quot;:804.8024803149609}"/>
  <p:tag name="KSO_WM_DIAGRAM_COLOR_MATCH_VALUE" val="{&quot;shape&quot;:{&quot;fill&quot;:{&quot;type&quot;:0},&quot;glow&quot;:{&quot;colorType&quot;:0},&quot;line&quot;:{&quot;solidLine&quot;:{&quot;brightness&quot;:0.800000011920929,&quot;colorType&quot;:1,&quot;foreColorIndex&quot;:6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59.xml><?xml version="1.0" encoding="utf-8"?>
<p:tagLst xmlns:p="http://schemas.openxmlformats.org/presentationml/2006/main">
  <p:tag name="KSO_WM_UNIT_FILL_FORE_SCHEMECOLOR_INDEX_BRIGHTNESS" val="0"/>
  <p:tag name="KSO_WM_UNIT_FILL_TYPE" val="1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1487_5*l_h_i*1_3_2"/>
  <p:tag name="KSO_WM_TEMPLATE_CATEGORY" val="diagram"/>
  <p:tag name="KSO_WM_TEMPLATE_INDEX" val="2023148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FILL_FORE_SCHEMECOLOR_INDEX" val="10"/>
  <p:tag name="KSO_WM_DIAGRAM_MAX_ITEMCNT" val="6"/>
  <p:tag name="KSO_WM_DIAGRAM_MIN_ITEMCNT" val="1"/>
  <p:tag name="KSO_WM_DIAGRAM_VIRTUALLY_FRAME" val="{&quot;height&quot;:237.6000000000002,&quot;left&quot;:123.4860236220472,&quot;top&quot;:289.8625196850394,&quot;width&quot;:804.8024803149609}"/>
  <p:tag name="KSO_WM_DIAGRAM_COLOR_MATCH_VALUE" val="{&quot;shape&quot;:{&quot;fill&quot;:{&quot;solid&quot;:{&quot;brightness&quot;:0.4000000059604645,&quot;colorType&quot;:1,&quot;foreColorIndex&quot;:10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6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6*i*9"/>
  <p:tag name="KSO_WM_UNIT_LAYERLEVEL" val="1"/>
  <p:tag name="KSO_WM_TAG_VERSION" val="1.0"/>
  <p:tag name="KSO_WM_BEAUTIFY_FLAG" val="#wm#"/>
  <p:tag name="KSO_WM_UNIT_TYPE" val="i"/>
  <p:tag name="KSO_WM_UNIT_INDEX" val="9"/>
</p:tagLst>
</file>

<file path=ppt/tags/tag1060.xml><?xml version="1.0" encoding="utf-8"?>
<p:tagLst xmlns:p="http://schemas.openxmlformats.org/presentationml/2006/main">
  <p:tag name="KSO_WM_UNIT_TEXT_FILL_FORE_SCHEMECOLOR_INDEX_BRIGHTNESS" val="-0.25"/>
  <p:tag name="KSO_WM_UNIT_TEXT_FILL_TYPE" val="1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1487_5*l_h_a*1_3_1"/>
  <p:tag name="KSO_WM_TEMPLATE_CATEGORY" val="diagram"/>
  <p:tag name="KSO_WM_TEMPLATE_INDEX" val="2023148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VALUE" val="6"/>
  <p:tag name="KSO_WM_UNIT_PRESET_TEXT" val="添加标题"/>
  <p:tag name="KSO_WM_DIAGRAM_MAX_ITEMCNT" val="6"/>
  <p:tag name="KSO_WM_DIAGRAM_MIN_ITEMCNT" val="1"/>
  <p:tag name="KSO_WM_DIAGRAM_VIRTUALLY_FRAME" val="{&quot;height&quot;:237.6000000000002,&quot;left&quot;:123.4860236220472,&quot;top&quot;:289.8625196850394,&quot;width&quot;:804.802480314960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61.xml><?xml version="1.0" encoding="utf-8"?>
<p:tagLst xmlns:p="http://schemas.openxmlformats.org/presentationml/2006/main">
  <p:tag name="KSO_WM_UNIT_LINE_FORE_SCHEMECOLOR_INDEX_BRIGHTNESS" val="-0.5"/>
  <p:tag name="KSO_WM_UNIT_LINE_FILL_TYPE" val="2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diagram20231487_5*l_h_i*1_3_3"/>
  <p:tag name="KSO_WM_TEMPLATE_CATEGORY" val="diagram"/>
  <p:tag name="KSO_WM_TEMPLATE_INDEX" val="2023148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LINE_FORE_SCHEMECOLOR_INDEX" val="7"/>
  <p:tag name="KSO_WM_DIAGRAM_MAX_ITEMCNT" val="6"/>
  <p:tag name="KSO_WM_DIAGRAM_MIN_ITEMCNT" val="1"/>
  <p:tag name="KSO_WM_DIAGRAM_VIRTUALLY_FRAME" val="{&quot;height&quot;:237.6000000000002,&quot;left&quot;:123.4860236220472,&quot;top&quot;:289.8625196850394,&quot;width&quot;:804.8024803149609}"/>
  <p:tag name="KSO_WM_DIAGRAM_COLOR_MATCH_VALUE" val="{&quot;shape&quot;:{&quot;fill&quot;:{&quot;type&quot;:0},&quot;glow&quot;:{&quot;colorType&quot;:0},&quot;line&quot;:{&quot;solidLine&quot;:{&quot;brightness&quot;:0.800000011920929,&quot;colorType&quot;:1,&quot;foreColorIndex&quot;:7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62.xml><?xml version="1.0" encoding="utf-8"?>
<p:tagLst xmlns:p="http://schemas.openxmlformats.org/presentationml/2006/main">
  <p:tag name="KSO_WM_UNIT_LINE_FORE_SCHEMECOLOR_INDEX_BRIGHTNESS" val="0"/>
  <p:tag name="KSO_WM_UNIT_LINE_FILL_TYPE" val="2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231487_5*l_h_i*1_4_2"/>
  <p:tag name="KSO_WM_TEMPLATE_CATEGORY" val="diagram"/>
  <p:tag name="KSO_WM_TEMPLATE_INDEX" val="2023148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FILL_FORE_SCHEMECOLOR_INDEX" val="7"/>
  <p:tag name="KSO_WM_DIAGRAM_MAX_ITEMCNT" val="6"/>
  <p:tag name="KSO_WM_DIAGRAM_MIN_ITEMCNT" val="1"/>
  <p:tag name="KSO_WM_DIAGRAM_VIRTUALLY_FRAME" val="{&quot;height&quot;:237.6000000000002,&quot;left&quot;:123.4860236220472,&quot;top&quot;:289.8625196850394,&quot;width&quot;:804.8024803149609}"/>
  <p:tag name="KSO_WM_DIAGRAM_COLOR_MATCH_VALUE" val="{&quot;shape&quot;:{&quot;fill&quot;:{&quot;solid&quot;:{&quot;brightness&quot;:0.4000000059604645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63.xml><?xml version="1.0" encoding="utf-8"?>
<p:tagLst xmlns:p="http://schemas.openxmlformats.org/presentationml/2006/main">
  <p:tag name="KSO_WM_UNIT_TEXT_FILL_FORE_SCHEMECOLOR_INDEX_BRIGHTNESS" val="-0.25"/>
  <p:tag name="KSO_WM_UNIT_TEXT_FILL_TYPE" val="1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diagram20231487_5*l_h_a*1_4_1"/>
  <p:tag name="KSO_WM_TEMPLATE_CATEGORY" val="diagram"/>
  <p:tag name="KSO_WM_TEMPLATE_INDEX" val="2023148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VALUE" val="6"/>
  <p:tag name="KSO_WM_UNIT_PRESET_TEXT" val="添加标题"/>
  <p:tag name="KSO_WM_DIAGRAM_MAX_ITEMCNT" val="6"/>
  <p:tag name="KSO_WM_DIAGRAM_MIN_ITEMCNT" val="1"/>
  <p:tag name="KSO_WM_DIAGRAM_VIRTUALLY_FRAME" val="{&quot;height&quot;:237.6000000000002,&quot;left&quot;:123.4860236220472,&quot;top&quot;:289.8625196850394,&quot;width&quot;:804.802480314960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64.xml><?xml version="1.0" encoding="utf-8"?>
<p:tagLst xmlns:p="http://schemas.openxmlformats.org/presentationml/2006/main">
  <p:tag name="KSO_WM_UNIT_LINE_FORE_SCHEMECOLOR_INDEX_BRIGHTNESS" val="-0.5"/>
  <p:tag name="KSO_WM_UNIT_LINE_FILL_TYPE" val="2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3"/>
  <p:tag name="KSO_WM_UNIT_ID" val="diagram20231487_5*l_h_i*1_4_3"/>
  <p:tag name="KSO_WM_TEMPLATE_CATEGORY" val="diagram"/>
  <p:tag name="KSO_WM_TEMPLATE_INDEX" val="2023148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LINE_FORE_SCHEMECOLOR_INDEX" val="7"/>
  <p:tag name="KSO_WM_DIAGRAM_MAX_ITEMCNT" val="6"/>
  <p:tag name="KSO_WM_DIAGRAM_MIN_ITEMCNT" val="1"/>
  <p:tag name="KSO_WM_DIAGRAM_VIRTUALLY_FRAME" val="{&quot;height&quot;:237.6000000000002,&quot;left&quot;:123.4860236220472,&quot;top&quot;:289.8625196850394,&quot;width&quot;:804.8024803149609}"/>
  <p:tag name="KSO_WM_DIAGRAM_COLOR_MATCH_VALUE" val="{&quot;shape&quot;:{&quot;fill&quot;:{&quot;type&quot;:0},&quot;glow&quot;:{&quot;colorType&quot;:0},&quot;line&quot;:{&quot;solidLine&quot;:{&quot;brightness&quot;:0.800000011920929,&quot;colorType&quot;:1,&quot;foreColorIndex&quot;:7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}"/>
</p:tagLst>
</file>

<file path=ppt/tags/tag1065.xml><?xml version="1.0" encoding="utf-8"?>
<p:tagLst xmlns:p="http://schemas.openxmlformats.org/presentationml/2006/main">
  <p:tag name="KSO_WM_UNIT_FILL_FORE_SCHEMECOLOR_INDEX_BRIGHTNESS" val="0"/>
  <p:tag name="KSO_WM_UNIT_FILL_TYPE" val="1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2"/>
  <p:tag name="KSO_WM_UNIT_ID" val="diagram20231487_5*l_h_i*1_5_2"/>
  <p:tag name="KSO_WM_TEMPLATE_CATEGORY" val="diagram"/>
  <p:tag name="KSO_WM_TEMPLATE_INDEX" val="2023148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FILL_FORE_SCHEMECOLOR_INDEX" val="8"/>
  <p:tag name="KSO_WM_DIAGRAM_MAX_ITEMCNT" val="6"/>
  <p:tag name="KSO_WM_DIAGRAM_MIN_ITEMCNT" val="1"/>
  <p:tag name="KSO_WM_DIAGRAM_VIRTUALLY_FRAME" val="{&quot;height&quot;:237.6000000000002,&quot;left&quot;:123.4860236220472,&quot;top&quot;:289.8625196850394,&quot;width&quot;:804.8024803149609}"/>
  <p:tag name="KSO_WM_DIAGRAM_COLOR_MATCH_VALUE" val="{&quot;shape&quot;:{&quot;fill&quot;:{&quot;solid&quot;:{&quot;brightness&quot;:0.4000000059604645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66.xml><?xml version="1.0" encoding="utf-8"?>
<p:tagLst xmlns:p="http://schemas.openxmlformats.org/presentationml/2006/main">
  <p:tag name="KSO_WM_UNIT_TEXT_FILL_FORE_SCHEMECOLOR_INDEX_BRIGHTNESS" val="-0.25"/>
  <p:tag name="KSO_WM_UNIT_TEXT_FILL_TYPE" val="1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5_1"/>
  <p:tag name="KSO_WM_UNIT_ID" val="diagram20231487_5*l_h_a*1_5_1"/>
  <p:tag name="KSO_WM_TEMPLATE_CATEGORY" val="diagram"/>
  <p:tag name="KSO_WM_TEMPLATE_INDEX" val="2023148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VALUE" val="6"/>
  <p:tag name="KSO_WM_UNIT_PRESET_TEXT" val="添加标题"/>
  <p:tag name="KSO_WM_DIAGRAM_MAX_ITEMCNT" val="6"/>
  <p:tag name="KSO_WM_DIAGRAM_MIN_ITEMCNT" val="1"/>
  <p:tag name="KSO_WM_DIAGRAM_VIRTUALLY_FRAME" val="{&quot;height&quot;:237.6000000000002,&quot;left&quot;:123.4860236220472,&quot;top&quot;:289.8625196850394,&quot;width&quot;:804.802480314960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67.xml><?xml version="1.0" encoding="utf-8"?>
<p:tagLst xmlns:p="http://schemas.openxmlformats.org/presentationml/2006/main">
  <p:tag name="KSO_WM_UNIT_LINE_FORE_SCHEMECOLOR_INDEX_BRIGHTNESS" val="-0.5"/>
  <p:tag name="KSO_WM_UNIT_LINE_FILL_TYPE" val="2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3"/>
  <p:tag name="KSO_WM_UNIT_ID" val="diagram20231487_5*l_h_i*1_5_3"/>
  <p:tag name="KSO_WM_TEMPLATE_CATEGORY" val="diagram"/>
  <p:tag name="KSO_WM_TEMPLATE_INDEX" val="2023148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LINE_FORE_SCHEMECOLOR_INDEX" val="8"/>
  <p:tag name="KSO_WM_DIAGRAM_MAX_ITEMCNT" val="6"/>
  <p:tag name="KSO_WM_DIAGRAM_MIN_ITEMCNT" val="1"/>
  <p:tag name="KSO_WM_DIAGRAM_VIRTUALLY_FRAME" val="{&quot;height&quot;:237.6000000000002,&quot;left&quot;:123.4860236220472,&quot;top&quot;:289.8625196850394,&quot;width&quot;:804.8024803149609}"/>
  <p:tag name="KSO_WM_DIAGRAM_COLOR_MATCH_VALUE" val="{&quot;shape&quot;:{&quot;fill&quot;:{&quot;type&quot;:0},&quot;glow&quot;:{&quot;colorType&quot;:0},&quot;line&quot;:{&quot;solidLine&quot;:{&quot;brightness&quot;:0.800000011920929,&quot;colorType&quot;:1,&quot;foreColorIndex&quot;:8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68.xml><?xml version="1.0" encoding="utf-8"?>
<p:tagLst xmlns:p="http://schemas.openxmlformats.org/presentationml/2006/main">
  <p:tag name="KSO_WM_UNIT_TEXT_FILL_FORE_SCHEMECOLOR_INDEX_BRIGHTNESS" val="0.5"/>
  <p:tag name="KSO_WM_UNIT_TEXT_FILL_TYPE" val="1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31487_5*l_h_f*1_4_1"/>
  <p:tag name="KSO_WM_TEMPLATE_CATEGORY" val="diagram"/>
  <p:tag name="KSO_WM_TEMPLATE_INDEX" val="2023148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PRESET_TEXT" val="单击此处输入你的项正文，文字是您思想的提炼，请尽量言简意赅的阐述观点"/>
  <p:tag name="KSO_WM_DIAGRAM_MAX_ITEMCNT" val="6"/>
  <p:tag name="KSO_WM_DIAGRAM_MIN_ITEMCNT" val="1"/>
  <p:tag name="KSO_WM_DIAGRAM_VIRTUALLY_FRAME" val="{&quot;height&quot;:237.6000000000002,&quot;left&quot;:123.4860236220472,&quot;top&quot;:289.8625196850394,&quot;width&quot;:804.802480314960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69.xml><?xml version="1.0" encoding="utf-8"?>
<p:tagLst xmlns:p="http://schemas.openxmlformats.org/presentationml/2006/main">
  <p:tag name="KSO_WM_UNIT_LINE_FORE_SCHEMECOLOR_INDEX_BRIGHTNESS" val="0.4"/>
  <p:tag name="KSO_WM_UNIT_LINE_FILL_TYPE" val="2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231487_5*l_h_i*1_4_1"/>
  <p:tag name="KSO_WM_TEMPLATE_CATEGORY" val="diagram"/>
  <p:tag name="KSO_WM_TEMPLATE_INDEX" val="2023148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LINE_FORE_SCHEMECOLOR_INDEX" val="10"/>
  <p:tag name="KSO_WM_DIAGRAM_MAX_ITEMCNT" val="6"/>
  <p:tag name="KSO_WM_DIAGRAM_MIN_ITEMCNT" val="1"/>
  <p:tag name="KSO_WM_DIAGRAM_VIRTUALLY_FRAME" val="{&quot;height&quot;:237.6000000000002,&quot;left&quot;:123.4860236220472,&quot;top&quot;:289.8625196850394,&quot;width&quot;:804.8024803149609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10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_6*h_f*2_1"/>
  <p:tag name="KSO_WM_UNIT_LAYERLEVEL" val="1_1"/>
  <p:tag name="KSO_WM_TAG_VERSION" val="1.0"/>
  <p:tag name="KSO_WM_BEAUTIFY_FLAG" val="#wm#"/>
  <p:tag name="KSO_WM_UNIT_PRESET_TEXT" val="单击此处编辑母版文本样式&#10;第二级&#10;第三级&#10;第四级&#10;第五级"/>
</p:tagLst>
</file>

<file path=ppt/tags/tag1070.xml><?xml version="1.0" encoding="utf-8"?>
<p:tagLst xmlns:p="http://schemas.openxmlformats.org/presentationml/2006/main">
  <p:tag name="KSO_WM_UNIT_TEXT_FILL_FORE_SCHEMECOLOR_INDEX_BRIGHTNESS" val="0.5"/>
  <p:tag name="KSO_WM_UNIT_TEXT_FILL_TYPE" val="1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1487_5*l_h_f*1_3_1"/>
  <p:tag name="KSO_WM_TEMPLATE_CATEGORY" val="diagram"/>
  <p:tag name="KSO_WM_TEMPLATE_INDEX" val="2023148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PRESET_TEXT" val="单击此处输入你的项正文，文字是您思想的提炼，请尽量言简意赅的阐述观点"/>
  <p:tag name="KSO_WM_DIAGRAM_MAX_ITEMCNT" val="6"/>
  <p:tag name="KSO_WM_DIAGRAM_MIN_ITEMCNT" val="1"/>
  <p:tag name="KSO_WM_DIAGRAM_VIRTUALLY_FRAME" val="{&quot;height&quot;:237.6000000000002,&quot;left&quot;:123.4860236220472,&quot;top&quot;:289.8625196850394,&quot;width&quot;:804.802480314960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71.xml><?xml version="1.0" encoding="utf-8"?>
<p:tagLst xmlns:p="http://schemas.openxmlformats.org/presentationml/2006/main">
  <p:tag name="KSO_WM_UNIT_LINE_FORE_SCHEMECOLOR_INDEX_BRIGHTNESS" val="0.4"/>
  <p:tag name="KSO_WM_UNIT_LINE_FILL_TYPE" val="2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31487_5*l_h_i*1_3_1"/>
  <p:tag name="KSO_WM_TEMPLATE_CATEGORY" val="diagram"/>
  <p:tag name="KSO_WM_TEMPLATE_INDEX" val="2023148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LINE_FORE_SCHEMECOLOR_INDEX" val="7"/>
  <p:tag name="KSO_WM_DIAGRAM_MAX_ITEMCNT" val="6"/>
  <p:tag name="KSO_WM_DIAGRAM_MIN_ITEMCNT" val="1"/>
  <p:tag name="KSO_WM_DIAGRAM_VIRTUALLY_FRAME" val="{&quot;height&quot;:237.6000000000002,&quot;left&quot;:123.4860236220472,&quot;top&quot;:289.8625196850394,&quot;width&quot;:804.8024803149609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7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72.xml><?xml version="1.0" encoding="utf-8"?>
<p:tagLst xmlns:p="http://schemas.openxmlformats.org/presentationml/2006/main">
  <p:tag name="KSO_WM_UNIT_TEXT_FILL_FORE_SCHEMECOLOR_INDEX_BRIGHTNESS" val="0.5"/>
  <p:tag name="KSO_WM_UNIT_TEXT_FILL_TYPE" val="1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5_1"/>
  <p:tag name="KSO_WM_UNIT_ID" val="diagram20231487_5*l_h_f*1_5_1"/>
  <p:tag name="KSO_WM_TEMPLATE_CATEGORY" val="diagram"/>
  <p:tag name="KSO_WM_TEMPLATE_INDEX" val="2023148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PRESET_TEXT" val="单击此处输入你的项正文，文字是您思想的提炼，请尽量言简意赅的阐述观点"/>
  <p:tag name="KSO_WM_DIAGRAM_MAX_ITEMCNT" val="6"/>
  <p:tag name="KSO_WM_DIAGRAM_MIN_ITEMCNT" val="1"/>
  <p:tag name="KSO_WM_DIAGRAM_VIRTUALLY_FRAME" val="{&quot;height&quot;:237.6000000000002,&quot;left&quot;:123.4860236220472,&quot;top&quot;:289.8625196850394,&quot;width&quot;:804.802480314960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73.xml><?xml version="1.0" encoding="utf-8"?>
<p:tagLst xmlns:p="http://schemas.openxmlformats.org/presentationml/2006/main">
  <p:tag name="KSO_WM_UNIT_LINE_FORE_SCHEMECOLOR_INDEX_BRIGHTNESS" val="0.4"/>
  <p:tag name="KSO_WM_UNIT_LINE_FILL_TYPE" val="2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1"/>
  <p:tag name="KSO_WM_UNIT_ID" val="diagram20231487_5*l_h_i*1_5_1"/>
  <p:tag name="KSO_WM_TEMPLATE_CATEGORY" val="diagram"/>
  <p:tag name="KSO_WM_TEMPLATE_INDEX" val="2023148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LINE_FORE_SCHEMECOLOR_INDEX" val="8"/>
  <p:tag name="KSO_WM_DIAGRAM_MAX_ITEMCNT" val="6"/>
  <p:tag name="KSO_WM_DIAGRAM_MIN_ITEMCNT" val="1"/>
  <p:tag name="KSO_WM_DIAGRAM_VIRTUALLY_FRAME" val="{&quot;height&quot;:237.6000000000002,&quot;left&quot;:123.4860236220472,&quot;top&quot;:289.8625196850394,&quot;width&quot;:804.8024803149609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8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74.xml><?xml version="1.0" encoding="utf-8"?>
<p:tagLst xmlns:p="http://schemas.openxmlformats.org/presentationml/2006/main">
  <p:tag name="KSO_WM_BEAUTIFY_FLAG" val="#wm#"/>
  <p:tag name="KSO_WM_TEMPLATE_CATEGORY" val="custom"/>
  <p:tag name="KSO_WM_TEMPLATE_INDEX" val="20230245"/>
</p:tagLst>
</file>

<file path=ppt/tags/tag1075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UNIT_LAYERLEVEL" val="1"/>
  <p:tag name="KSO_WM_TAG_VERSION" val="1.0"/>
  <p:tag name="KSO_WM_BEAUTIFY_FLAG" val="#wm#"/>
  <p:tag name="KSO_WM_UNIT_CONTENT_GROUP_TYPE" val="titlestyle"/>
</p:tagLst>
</file>

<file path=ppt/tags/tag10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54_4*m_i*1057_1"/>
  <p:tag name="KSO_WM_TEMPLATE_CATEGORY" val="diagram"/>
  <p:tag name="KSO_WM_TEMPLATE_INDEX" val="20231554"/>
  <p:tag name="KSO_WM_UNIT_LAYERLEVEL" val="1_1"/>
  <p:tag name="KSO_WM_TAG_VERSION" val="3.0"/>
  <p:tag name="KSO_WM_BEAUTIFY_FLAG" val="#wm#"/>
  <p:tag name="KSO_WM_DIAGRAM_GROUP_CODE" val="m1-1"/>
  <p:tag name="KSO_WM_UNIT_TYPE" val="m_i"/>
  <p:tag name="KSO_WM_UNIT_INDEX" val="1057_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283.4936950683594,&quot;left&quot;:48.70872756597564,&quot;top&quot;:254.2450028595211,&quot;width&quot;:951.8874267578125}"/>
  <p:tag name="KSO_WM_DIAGRAM_COLOR_MATCH_VALUE" val="{&quot;shape&quot;:{&quot;fill&quot;:{&quot;solid&quot;:{&quot;brightness&quot;:-0.05000000074505806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54_4*m_h_i*1057_1_3"/>
  <p:tag name="KSO_WM_TEMPLATE_CATEGORY" val="diagram"/>
  <p:tag name="KSO_WM_TEMPLATE_INDEX" val="20231554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057_1_3"/>
  <p:tag name="KSO_WM_DIAGRAM_VERSION" val="3"/>
  <p:tag name="KSO_WM_DIAGRAM_COLOR_TRICK" val="4"/>
  <p:tag name="KSO_WM_DIAGRAM_COLOR_TEXT_CAN_REMOVE" val="n"/>
  <p:tag name="KSO_WM_UNIT_LINE_FORE_SCHEMECOLOR_INDEX" val="5"/>
  <p:tag name="KSO_WM_DIAGRAM_MAX_ITEMCNT" val="6"/>
  <p:tag name="KSO_WM_DIAGRAM_MIN_ITEMCNT" val="2"/>
  <p:tag name="KSO_WM_DIAGRAM_VIRTUALLY_FRAME" val="{&quot;height&quot;:283.4936950683594,&quot;left&quot;:48.70872756597564,&quot;top&quot;:254.2450028595211,&quot;width&quot;:951.887426757812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10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54_4*m_h_i*1057_1_1"/>
  <p:tag name="KSO_WM_TEMPLATE_CATEGORY" val="diagram"/>
  <p:tag name="KSO_WM_TEMPLATE_INDEX" val="20231554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057_1_1"/>
  <p:tag name="KSO_WM_DIAGRAM_VERSION" val="3"/>
  <p:tag name="KSO_WM_DIAGRAM_COLOR_TRICK" val="4"/>
  <p:tag name="KSO_WM_DIAGRAM_COLOR_TEXT_CAN_REMOVE" val="n"/>
  <p:tag name="KSO_WM_UNIT_FILL_FORE_SCHEMECOLOR_INDEX" val="5"/>
  <p:tag name="KSO_WM_DIAGRAM_MAX_ITEMCNT" val="6"/>
  <p:tag name="KSO_WM_DIAGRAM_MIN_ITEMCNT" val="2"/>
  <p:tag name="KSO_WM_DIAGRAM_VIRTUALLY_FRAME" val="{&quot;height&quot;:283.4936950683594,&quot;left&quot;:48.70872756597564,&quot;top&quot;:254.2450028595211,&quot;width&quot;:951.8874267578125}"/>
  <p:tag name="KSO_WM_DIAGRAM_COLOR_MATCH_VALUE" val="{&quot;shape&quot;:{&quot;fill&quot;:{&quot;gradient&quot;:[{&quot;brightness&quot;:0,&quot;colorType&quot;:1,&quot;foreColorIndex&quot;:5,&quot;pos&quot;:1,&quot;transparency&quot;:0},{&quot;brightness&quot;:0,&quot;colorType&quot;:1,&quot;foreColorIndex&quot;:5,&quot;pos&quot;:0.4099999964237213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7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057_1_1"/>
  <p:tag name="KSO_WM_UNIT_ID" val="diagram20231554_4*m_h_a*1057_1_1"/>
  <p:tag name="KSO_WM_TEMPLATE_CATEGORY" val="diagram"/>
  <p:tag name="KSO_WM_TEMPLATE_INDEX" val="20231554"/>
  <p:tag name="KSO_WM_UNIT_LAYERLEVEL" val="1_1_1"/>
  <p:tag name="KSO_WM_TAG_VERSION" val="3.0"/>
  <p:tag name="KSO_WM_BEAUTIFY_FLAG" val="#wm#"/>
  <p:tag name="KSO_WM_DIAGRAM_GROUP_CODE" val="m1-1"/>
  <p:tag name="KSO_WM_DIAGRAM_VERSION" val="3"/>
  <p:tag name="KSO_WM_DIAGRAM_COLOR_TRICK" val="4"/>
  <p:tag name="KSO_WM_DIAGRAM_COLOR_TEXT_CAN_REMOVE" val="n"/>
  <p:tag name="KSO_WM_UNIT_PRESET_TEXT" val="添加标题"/>
  <p:tag name="KSO_WM_DIAGRAM_MAX_ITEMCNT" val="6"/>
  <p:tag name="KSO_WM_DIAGRAM_MIN_ITEMCNT" val="2"/>
  <p:tag name="KSO_WM_DIAGRAM_VIRTUALLY_FRAME" val="{&quot;height&quot;:283.4936950683594,&quot;left&quot;:48.70872756597564,&quot;top&quot;:254.2450028595211,&quot;width&quot;:951.887426757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8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_6*h_a*2_1"/>
  <p:tag name="KSO_WM_UNIT_LAYERLEVEL" val="1_1"/>
  <p:tag name="KSO_WM_TAG_VERSION" val="1.0"/>
  <p:tag name="KSO_WM_BEAUTIFY_FLAG" val="#wm#"/>
</p:tagLst>
</file>

<file path=ppt/tags/tag108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057_1_1"/>
  <p:tag name="KSO_WM_UNIT_ID" val="diagram20231554_4*m_h_f*1057_1_1"/>
  <p:tag name="KSO_WM_TEMPLATE_CATEGORY" val="diagram"/>
  <p:tag name="KSO_WM_TEMPLATE_INDEX" val="20231554"/>
  <p:tag name="KSO_WM_UNIT_LAYERLEVEL" val="1_1_1"/>
  <p:tag name="KSO_WM_TAG_VERSION" val="3.0"/>
  <p:tag name="KSO_WM_BEAUTIFY_FLAG" val="#wm#"/>
  <p:tag name="KSO_WM_DIAGRAM_GROUP_CODE" val="m1-1"/>
  <p:tag name="KSO_WM_DIAGRAM_VERSION" val="3"/>
  <p:tag name="KSO_WM_DIAGRAM_COLOR_TRICK" val="4"/>
  <p:tag name="KSO_WM_DIAGRAM_COLOR_TEXT_CAN_REMOVE" val="n"/>
  <p:tag name="KSO_WM_UNIT_PRESET_TEXT" val="单击此处输入(你的)智能图形项正文"/>
  <p:tag name="KSO_WM_DIAGRAM_MAX_ITEMCNT" val="6"/>
  <p:tag name="KSO_WM_DIAGRAM_MIN_ITEMCNT" val="2"/>
  <p:tag name="KSO_WM_DIAGRAM_VIRTUALLY_FRAME" val="{&quot;height&quot;:283.4936950683594,&quot;left&quot;:48.70872756597564,&quot;top&quot;:254.2450028595211,&quot;width&quot;:951.887426757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54_4*m_h_i*1057_1_2"/>
  <p:tag name="KSO_WM_TEMPLATE_CATEGORY" val="diagram"/>
  <p:tag name="KSO_WM_TEMPLATE_INDEX" val="20231554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057_1_2"/>
  <p:tag name="KSO_WM_DIAGRAM_VERSION" val="3"/>
  <p:tag name="KSO_WM_DIAGRAM_COLOR_TRICK" val="4"/>
  <p:tag name="KSO_WM_DIAGRAM_COLOR_TEXT_CAN_REMOVE" val="n"/>
  <p:tag name="KSO_WM_UNIT_FILL_FORE_SCHEMECOLOR_INDEX" val="5"/>
  <p:tag name="KSO_WM_DIAGRAM_MAX_ITEMCNT" val="6"/>
  <p:tag name="KSO_WM_DIAGRAM_MIN_ITEMCNT" val="2"/>
  <p:tag name="KSO_WM_DIAGRAM_VIRTUALLY_FRAME" val="{&quot;height&quot;:283.4936950683594,&quot;left&quot;:48.70872756597564,&quot;top&quot;:254.2450028595211,&quot;width&quot;:951.8874267578125}"/>
  <p:tag name="KSO_WM_DIAGRAM_COLOR_MATCH_VALUE" val="{&quot;shape&quot;:{&quot;fill&quot;:{&quot;gradient&quot;:[{&quot;brightness&quot;:0,&quot;colorType&quot;:1,&quot;foreColorIndex&quot;:5,&quot;pos&quot;:1,&quot;transparency&quot;:0},{&quot;brightness&quot;:0,&quot;colorType&quot;:1,&quot;foreColorIndex&quot;:5,&quot;pos&quot;:0.4099999964237213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54_4*m_h_x*1057_1_1"/>
  <p:tag name="KSO_WM_TEMPLATE_CATEGORY" val="diagram"/>
  <p:tag name="KSO_WM_TEMPLATE_INDEX" val="20231554"/>
  <p:tag name="KSO_WM_UNIT_LAYERLEVEL" val="1_1_1"/>
  <p:tag name="KSO_WM_TAG_VERSION" val="3.0"/>
  <p:tag name="KSO_WM_BEAUTIFY_FLAG" val="#wm#"/>
  <p:tag name="KSO_WM_UNIT_VALUE" val="53*55"/>
  <p:tag name="KSO_WM_DIAGRAM_GROUP_CODE" val="m1-1"/>
  <p:tag name="KSO_WM_UNIT_TYPE" val="m_h_x"/>
  <p:tag name="KSO_WM_UNIT_INDEX" val="1057_1_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283.4936950683594,&quot;left&quot;:48.70872756597564,&quot;top&quot;:254.2450028595211,&quot;width&quot;:951.8874267578125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54_4*m_h_i*1057_2_1"/>
  <p:tag name="KSO_WM_TEMPLATE_CATEGORY" val="diagram"/>
  <p:tag name="KSO_WM_TEMPLATE_INDEX" val="20231554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057_2_1"/>
  <p:tag name="KSO_WM_DIAGRAM_VERSION" val="3"/>
  <p:tag name="KSO_WM_DIAGRAM_COLOR_TRICK" val="4"/>
  <p:tag name="KSO_WM_DIAGRAM_COLOR_TEXT_CAN_REMOVE" val="n"/>
  <p:tag name="KSO_WM_UNIT_FILL_FORE_SCHEMECOLOR_INDEX" val="6"/>
  <p:tag name="KSO_WM_DIAGRAM_MAX_ITEMCNT" val="6"/>
  <p:tag name="KSO_WM_DIAGRAM_MIN_ITEMCNT" val="2"/>
  <p:tag name="KSO_WM_DIAGRAM_VIRTUALLY_FRAME" val="{&quot;height&quot;:283.4936950683594,&quot;left&quot;:48.70872756597564,&quot;top&quot;:254.2450028595211,&quot;width&quot;:951.8874267578125}"/>
  <p:tag name="KSO_WM_DIAGRAM_COLOR_MATCH_VALUE" val="{&quot;shape&quot;:{&quot;fill&quot;:{&quot;gradient&quot;:[{&quot;brightness&quot;:0,&quot;colorType&quot;:1,&quot;foreColorIndex&quot;:6,&quot;pos&quot;:1,&quot;transparency&quot;:0},{&quot;brightness&quot;:0,&quot;colorType&quot;:1,&quot;foreColorIndex&quot;:6,&quot;pos&quot;:0.4099999964237213,&quot;transparency&quot;:0},{&quot;brightness&quot;:0.4000000059604645,&quot;colorType&quot;:1,&quot;foreColorIndex&quot;:6,&quot;pos&quot;:0,&quot;transparency&quot;:0}],&quot;type&quot;:3},&quot;glow&quot;:{&quot;colorType&quot;:0},&quot;line&quot;:{&quot;type&quot;:0},&quot;shadow&quot;:{&quot;brightness&quot;:0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54_4*m_h_i*1057_2_3"/>
  <p:tag name="KSO_WM_TEMPLATE_CATEGORY" val="diagram"/>
  <p:tag name="KSO_WM_TEMPLATE_INDEX" val="20231554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057_2_3"/>
  <p:tag name="KSO_WM_DIAGRAM_VERSION" val="3"/>
  <p:tag name="KSO_WM_DIAGRAM_COLOR_TRICK" val="4"/>
  <p:tag name="KSO_WM_DIAGRAM_COLOR_TEXT_CAN_REMOVE" val="n"/>
  <p:tag name="KSO_WM_UNIT_LINE_FORE_SCHEMECOLOR_INDEX" val="6"/>
  <p:tag name="KSO_WM_DIAGRAM_MAX_ITEMCNT" val="6"/>
  <p:tag name="KSO_WM_DIAGRAM_MIN_ITEMCNT" val="2"/>
  <p:tag name="KSO_WM_DIAGRAM_VIRTUALLY_FRAME" val="{&quot;height&quot;:283.4936950683594,&quot;left&quot;:48.70872756597564,&quot;top&quot;:254.2450028595211,&quot;width&quot;:951.8874267578125}"/>
  <p:tag name="KSO_WM_DIAGRAM_COLOR_MATCH_VALUE" val="{&quot;shape&quot;:{&quot;fill&quot;:{&quot;type&quot;:0},&quot;glow&quot;:{&quot;colorType&quot;:0},&quot;line&quot;:{&quot;solidLine&quot;:{&quot;brightness&quot;:0,&quot;colorType&quot;:1,&quot;foreColorIndex&quot;:6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108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057_2_1"/>
  <p:tag name="KSO_WM_UNIT_ID" val="diagram20231554_4*m_h_f*1057_2_1"/>
  <p:tag name="KSO_WM_TEMPLATE_CATEGORY" val="diagram"/>
  <p:tag name="KSO_WM_TEMPLATE_INDEX" val="20231554"/>
  <p:tag name="KSO_WM_UNIT_LAYERLEVEL" val="1_1_1"/>
  <p:tag name="KSO_WM_TAG_VERSION" val="3.0"/>
  <p:tag name="KSO_WM_BEAUTIFY_FLAG" val="#wm#"/>
  <p:tag name="KSO_WM_DIAGRAM_GROUP_CODE" val="m1-1"/>
  <p:tag name="KSO_WM_DIAGRAM_VERSION" val="3"/>
  <p:tag name="KSO_WM_DIAGRAM_COLOR_TRICK" val="4"/>
  <p:tag name="KSO_WM_DIAGRAM_COLOR_TEXT_CAN_REMOVE" val="n"/>
  <p:tag name="KSO_WM_UNIT_PRESET_TEXT" val="单击此处输入(你的)智能图形项正文"/>
  <p:tag name="KSO_WM_DIAGRAM_MAX_ITEMCNT" val="6"/>
  <p:tag name="KSO_WM_DIAGRAM_MIN_ITEMCNT" val="2"/>
  <p:tag name="KSO_WM_DIAGRAM_VIRTUALLY_FRAME" val="{&quot;height&quot;:283.4936950683594,&quot;left&quot;:48.70872756597564,&quot;top&quot;:254.2450028595211,&quot;width&quot;:951.887426757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54_4*m_h_i*1057_2_2"/>
  <p:tag name="KSO_WM_TEMPLATE_CATEGORY" val="diagram"/>
  <p:tag name="KSO_WM_TEMPLATE_INDEX" val="20231554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057_2_2"/>
  <p:tag name="KSO_WM_DIAGRAM_VERSION" val="3"/>
  <p:tag name="KSO_WM_DIAGRAM_COLOR_TRICK" val="4"/>
  <p:tag name="KSO_WM_DIAGRAM_COLOR_TEXT_CAN_REMOVE" val="n"/>
  <p:tag name="KSO_WM_UNIT_FILL_FORE_SCHEMECOLOR_INDEX" val="6"/>
  <p:tag name="KSO_WM_DIAGRAM_MAX_ITEMCNT" val="6"/>
  <p:tag name="KSO_WM_DIAGRAM_MIN_ITEMCNT" val="2"/>
  <p:tag name="KSO_WM_DIAGRAM_VIRTUALLY_FRAME" val="{&quot;height&quot;:283.4936950683594,&quot;left&quot;:48.70872756597564,&quot;top&quot;:254.2450028595211,&quot;width&quot;:951.8874267578125}"/>
  <p:tag name="KSO_WM_DIAGRAM_COLOR_MATCH_VALUE" val="{&quot;shape&quot;:{&quot;fill&quot;:{&quot;gradient&quot;:[{&quot;brightness&quot;:0,&quot;colorType&quot;:1,&quot;foreColorIndex&quot;:6,&quot;pos&quot;:1,&quot;transparency&quot;:0},{&quot;brightness&quot;:0,&quot;colorType&quot;:1,&quot;foreColorIndex&quot;:6,&quot;pos&quot;:0.4099999964237213,&quot;transparency&quot;:0},{&quot;brightness&quot;:0.4000000059604645,&quot;colorType&quot;:1,&quot;foreColorIndex&quot;:6,&quot;pos&quot;:0,&quot;transparency&quot;:0}],&quot;type&quot;:3},&quot;glow&quot;:{&quot;colorType&quot;:0},&quot;line&quot;:{&quot;type&quot;:0},&quot;shadow&quot;:{&quot;brightness&quot;:0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54_4*m_h_x*1057_2_1"/>
  <p:tag name="KSO_WM_TEMPLATE_CATEGORY" val="diagram"/>
  <p:tag name="KSO_WM_TEMPLATE_INDEX" val="20231554"/>
  <p:tag name="KSO_WM_UNIT_LAYERLEVEL" val="1_1_1"/>
  <p:tag name="KSO_WM_TAG_VERSION" val="3.0"/>
  <p:tag name="KSO_WM_BEAUTIFY_FLAG" val="#wm#"/>
  <p:tag name="KSO_WM_UNIT_VALUE" val="46*55"/>
  <p:tag name="KSO_WM_DIAGRAM_GROUP_CODE" val="m1-1"/>
  <p:tag name="KSO_WM_UNIT_TYPE" val="m_h_x"/>
  <p:tag name="KSO_WM_UNIT_INDEX" val="1057_2_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283.4936950683594,&quot;left&quot;:48.70872756597564,&quot;top&quot;:254.2450028595211,&quot;width&quot;:951.8874267578125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8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057_2_1"/>
  <p:tag name="KSO_WM_UNIT_ID" val="diagram20231554_4*m_h_a*1057_2_1"/>
  <p:tag name="KSO_WM_TEMPLATE_CATEGORY" val="diagram"/>
  <p:tag name="KSO_WM_TEMPLATE_INDEX" val="20231554"/>
  <p:tag name="KSO_WM_UNIT_LAYERLEVEL" val="1_1_1"/>
  <p:tag name="KSO_WM_TAG_VERSION" val="3.0"/>
  <p:tag name="KSO_WM_BEAUTIFY_FLAG" val="#wm#"/>
  <p:tag name="KSO_WM_DIAGRAM_GROUP_CODE" val="m1-1"/>
  <p:tag name="KSO_WM_DIAGRAM_VERSION" val="3"/>
  <p:tag name="KSO_WM_DIAGRAM_COLOR_TRICK" val="4"/>
  <p:tag name="KSO_WM_DIAGRAM_COLOR_TEXT_CAN_REMOVE" val="n"/>
  <p:tag name="KSO_WM_UNIT_PRESET_TEXT" val="添加标题"/>
  <p:tag name="KSO_WM_DIAGRAM_MAX_ITEMCNT" val="6"/>
  <p:tag name="KSO_WM_DIAGRAM_MIN_ITEMCNT" val="2"/>
  <p:tag name="KSO_WM_DIAGRAM_VIRTUALLY_FRAME" val="{&quot;height&quot;:283.4936950683594,&quot;left&quot;:48.70872756597564,&quot;top&quot;:254.2450028595211,&quot;width&quot;:951.887426757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54_4*m_h_i*1057_3_1"/>
  <p:tag name="KSO_WM_TEMPLATE_CATEGORY" val="diagram"/>
  <p:tag name="KSO_WM_TEMPLATE_INDEX" val="20231554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057_3_1"/>
  <p:tag name="KSO_WM_DIAGRAM_VERSION" val="3"/>
  <p:tag name="KSO_WM_DIAGRAM_COLOR_TRICK" val="4"/>
  <p:tag name="KSO_WM_DIAGRAM_COLOR_TEXT_CAN_REMOVE" val="n"/>
  <p:tag name="KSO_WM_UNIT_FILL_FORE_SCHEMECOLOR_INDEX" val="7"/>
  <p:tag name="KSO_WM_DIAGRAM_MAX_ITEMCNT" val="6"/>
  <p:tag name="KSO_WM_DIAGRAM_MIN_ITEMCNT" val="2"/>
  <p:tag name="KSO_WM_DIAGRAM_VIRTUALLY_FRAME" val="{&quot;height&quot;:283.4936950683594,&quot;left&quot;:48.70872756597564,&quot;top&quot;:254.2450028595211,&quot;width&quot;:951.8874267578125}"/>
  <p:tag name="KSO_WM_DIAGRAM_COLOR_MATCH_VALUE" val="{&quot;shape&quot;:{&quot;fill&quot;:{&quot;gradient&quot;:[{&quot;brightness&quot;:0,&quot;colorType&quot;:1,&quot;foreColorIndex&quot;:7,&quot;pos&quot;:1,&quot;transparency&quot;:0},{&quot;brightness&quot;:0,&quot;colorType&quot;:1,&quot;foreColorIndex&quot;:7,&quot;pos&quot;:0.4099999964237213,&quot;transparency&quot;:0},{&quot;brightness&quot;:0.4000000059604645,&quot;colorType&quot;:1,&quot;foreColorIndex&quot;:7,&quot;pos&quot;:0,&quot;transparency&quot;:0}],&quot;type&quot;:3},&quot;glow&quot;:{&quot;colorType&quot;:0},&quot;line&quot;:{&quot;type&quot;:0},&quot;shadow&quot;:{&quot;brightness&quot;:0,&quot;colorType&quot;:1,&quot;foreColorIndex&quot;:7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_6*h_f*1_1"/>
  <p:tag name="KSO_WM_UNIT_LAYERLEVEL" val="1_1"/>
  <p:tag name="KSO_WM_TAG_VERSION" val="1.0"/>
  <p:tag name="KSO_WM_BEAUTIFY_FLAG" val="#wm#"/>
  <p:tag name="KSO_WM_UNIT_PRESET_TEXT" val="单击此处编辑母版文本样式&#10;第二级&#10;第三级&#10;第四级&#10;第五级"/>
</p:tagLst>
</file>

<file path=ppt/tags/tag10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54_4*m_h_i*1057_3_3"/>
  <p:tag name="KSO_WM_TEMPLATE_CATEGORY" val="diagram"/>
  <p:tag name="KSO_WM_TEMPLATE_INDEX" val="20231554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057_3_3"/>
  <p:tag name="KSO_WM_DIAGRAM_VERSION" val="3"/>
  <p:tag name="KSO_WM_DIAGRAM_COLOR_TRICK" val="4"/>
  <p:tag name="KSO_WM_DIAGRAM_COLOR_TEXT_CAN_REMOVE" val="n"/>
  <p:tag name="KSO_WM_UNIT_LINE_FORE_SCHEMECOLOR_INDEX" val="7"/>
  <p:tag name="KSO_WM_DIAGRAM_MAX_ITEMCNT" val="6"/>
  <p:tag name="KSO_WM_DIAGRAM_MIN_ITEMCNT" val="2"/>
  <p:tag name="KSO_WM_DIAGRAM_VIRTUALLY_FRAME" val="{&quot;height&quot;:283.4936950683594,&quot;left&quot;:48.70872756597564,&quot;top&quot;:254.2450028595211,&quot;width&quot;:951.8874267578125}"/>
  <p:tag name="KSO_WM_DIAGRAM_COLOR_MATCH_VALUE" val="{&quot;shape&quot;:{&quot;fill&quot;:{&quot;type&quot;:0},&quot;glow&quot;:{&quot;colorType&quot;:0},&quot;line&quot;:{&quot;solidLine&quot;:{&quot;brightness&quot;:0,&quot;colorType&quot;:1,&quot;foreColorIndex&quot;:7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109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057_3_1"/>
  <p:tag name="KSO_WM_UNIT_ID" val="diagram20231554_4*m_h_a*1057_3_1"/>
  <p:tag name="KSO_WM_TEMPLATE_CATEGORY" val="diagram"/>
  <p:tag name="KSO_WM_TEMPLATE_INDEX" val="20231554"/>
  <p:tag name="KSO_WM_UNIT_LAYERLEVEL" val="1_1_1"/>
  <p:tag name="KSO_WM_TAG_VERSION" val="3.0"/>
  <p:tag name="KSO_WM_BEAUTIFY_FLAG" val="#wm#"/>
  <p:tag name="KSO_WM_DIAGRAM_GROUP_CODE" val="m1-1"/>
  <p:tag name="KSO_WM_DIAGRAM_VERSION" val="3"/>
  <p:tag name="KSO_WM_DIAGRAM_COLOR_TRICK" val="4"/>
  <p:tag name="KSO_WM_DIAGRAM_COLOR_TEXT_CAN_REMOVE" val="n"/>
  <p:tag name="KSO_WM_UNIT_PRESET_TEXT" val="添加标题"/>
  <p:tag name="KSO_WM_DIAGRAM_MAX_ITEMCNT" val="6"/>
  <p:tag name="KSO_WM_DIAGRAM_MIN_ITEMCNT" val="2"/>
  <p:tag name="KSO_WM_DIAGRAM_VIRTUALLY_FRAME" val="{&quot;height&quot;:283.4936950683594,&quot;left&quot;:48.70872756597564,&quot;top&quot;:254.2450028595211,&quot;width&quot;:951.887426757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9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057_3_1"/>
  <p:tag name="KSO_WM_UNIT_ID" val="diagram20231554_4*m_h_f*1057_3_1"/>
  <p:tag name="KSO_WM_TEMPLATE_CATEGORY" val="diagram"/>
  <p:tag name="KSO_WM_TEMPLATE_INDEX" val="20231554"/>
  <p:tag name="KSO_WM_UNIT_LAYERLEVEL" val="1_1_1"/>
  <p:tag name="KSO_WM_TAG_VERSION" val="3.0"/>
  <p:tag name="KSO_WM_BEAUTIFY_FLAG" val="#wm#"/>
  <p:tag name="KSO_WM_DIAGRAM_GROUP_CODE" val="m1-1"/>
  <p:tag name="KSO_WM_DIAGRAM_VERSION" val="3"/>
  <p:tag name="KSO_WM_DIAGRAM_COLOR_TRICK" val="4"/>
  <p:tag name="KSO_WM_DIAGRAM_COLOR_TEXT_CAN_REMOVE" val="n"/>
  <p:tag name="KSO_WM_UNIT_PRESET_TEXT" val="单击此处输入(你的)智能图形项正文"/>
  <p:tag name="KSO_WM_DIAGRAM_MAX_ITEMCNT" val="6"/>
  <p:tag name="KSO_WM_DIAGRAM_MIN_ITEMCNT" val="2"/>
  <p:tag name="KSO_WM_DIAGRAM_VIRTUALLY_FRAME" val="{&quot;height&quot;:283.4936950683594,&quot;left&quot;:48.70872756597564,&quot;top&quot;:254.2450028595211,&quot;width&quot;:951.887426757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54_4*m_h_i*1057_3_2"/>
  <p:tag name="KSO_WM_TEMPLATE_CATEGORY" val="diagram"/>
  <p:tag name="KSO_WM_TEMPLATE_INDEX" val="20231554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057_3_2"/>
  <p:tag name="KSO_WM_DIAGRAM_VERSION" val="3"/>
  <p:tag name="KSO_WM_DIAGRAM_COLOR_TRICK" val="4"/>
  <p:tag name="KSO_WM_DIAGRAM_COLOR_TEXT_CAN_REMOVE" val="n"/>
  <p:tag name="KSO_WM_UNIT_FILL_FORE_SCHEMECOLOR_INDEX" val="7"/>
  <p:tag name="KSO_WM_DIAGRAM_MAX_ITEMCNT" val="6"/>
  <p:tag name="KSO_WM_DIAGRAM_MIN_ITEMCNT" val="2"/>
  <p:tag name="KSO_WM_DIAGRAM_VIRTUALLY_FRAME" val="{&quot;height&quot;:283.4936950683594,&quot;left&quot;:48.70872756597564,&quot;top&quot;:254.2450028595211,&quot;width&quot;:951.8874267578125}"/>
  <p:tag name="KSO_WM_DIAGRAM_COLOR_MATCH_VALUE" val="{&quot;shape&quot;:{&quot;fill&quot;:{&quot;gradient&quot;:[{&quot;brightness&quot;:0,&quot;colorType&quot;:1,&quot;foreColorIndex&quot;:7,&quot;pos&quot;:1,&quot;transparency&quot;:0},{&quot;brightness&quot;:0,&quot;colorType&quot;:1,&quot;foreColorIndex&quot;:7,&quot;pos&quot;:0.4099999964237213,&quot;transparency&quot;:0},{&quot;brightness&quot;:0.4000000059604645,&quot;colorType&quot;:1,&quot;foreColorIndex&quot;:7,&quot;pos&quot;:0,&quot;transparency&quot;:0}],&quot;type&quot;:3},&quot;glow&quot;:{&quot;colorType&quot;:0},&quot;line&quot;:{&quot;type&quot;:0},&quot;shadow&quot;:{&quot;brightness&quot;:0,&quot;colorType&quot;:1,&quot;foreColorIndex&quot;:7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54_4*m_h_x*1057_3_1"/>
  <p:tag name="KSO_WM_TEMPLATE_CATEGORY" val="diagram"/>
  <p:tag name="KSO_WM_TEMPLATE_INDEX" val="20231554"/>
  <p:tag name="KSO_WM_UNIT_LAYERLEVEL" val="1_1_1"/>
  <p:tag name="KSO_WM_TAG_VERSION" val="3.0"/>
  <p:tag name="KSO_WM_BEAUTIFY_FLAG" val="#wm#"/>
  <p:tag name="KSO_WM_UNIT_VALUE" val="45*55"/>
  <p:tag name="KSO_WM_DIAGRAM_GROUP_CODE" val="m1-1"/>
  <p:tag name="KSO_WM_UNIT_TYPE" val="m_h_x"/>
  <p:tag name="KSO_WM_UNIT_INDEX" val="1057_3_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283.4936950683594,&quot;left&quot;:48.70872756597564,&quot;top&quot;:254.2450028595211,&quot;width&quot;:951.8874267578125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54_4*m_h_i*1057_5_1"/>
  <p:tag name="KSO_WM_TEMPLATE_CATEGORY" val="diagram"/>
  <p:tag name="KSO_WM_TEMPLATE_INDEX" val="20231554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057_5_1"/>
  <p:tag name="KSO_WM_DIAGRAM_VERSION" val="3"/>
  <p:tag name="KSO_WM_DIAGRAM_COLOR_TRICK" val="4"/>
  <p:tag name="KSO_WM_DIAGRAM_COLOR_TEXT_CAN_REMOVE" val="n"/>
  <p:tag name="KSO_WM_UNIT_FILL_FORE_SCHEMECOLOR_INDEX" val="9"/>
  <p:tag name="KSO_WM_DIAGRAM_MAX_ITEMCNT" val="6"/>
  <p:tag name="KSO_WM_DIAGRAM_MIN_ITEMCNT" val="2"/>
  <p:tag name="KSO_WM_DIAGRAM_VIRTUALLY_FRAME" val="{&quot;height&quot;:283.4936950683594,&quot;left&quot;:48.70872756597564,&quot;top&quot;:254.2450028595211,&quot;width&quot;:951.8874267578125}"/>
  <p:tag name="KSO_WM_DIAGRAM_COLOR_MATCH_VALUE" val="{&quot;shape&quot;:{&quot;fill&quot;:{&quot;gradient&quot;:[{&quot;brightness&quot;:0,&quot;colorType&quot;:1,&quot;foreColorIndex&quot;:9,&quot;pos&quot;:1,&quot;transparency&quot;:0},{&quot;brightness&quot;:0,&quot;colorType&quot;:1,&quot;foreColorIndex&quot;:9,&quot;pos&quot;:0.4099999964237213,&quot;transparency&quot;:0},{&quot;brightness&quot;:0.4000000059604645,&quot;colorType&quot;:1,&quot;foreColorIndex&quot;:9,&quot;pos&quot;:0,&quot;transparency&quot;:0}],&quot;type&quot;:3},&quot;glow&quot;:{&quot;colorType&quot;:0},&quot;line&quot;:{&quot;type&quot;:0},&quot;shadow&quot;:{&quot;brightness&quot;:0,&quot;colorType&quot;:1,&quot;foreColorIndex&quot;:9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54_4*m_h_i*1057_5_3"/>
  <p:tag name="KSO_WM_TEMPLATE_CATEGORY" val="diagram"/>
  <p:tag name="KSO_WM_TEMPLATE_INDEX" val="20231554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057_5_3"/>
  <p:tag name="KSO_WM_DIAGRAM_VERSION" val="3"/>
  <p:tag name="KSO_WM_DIAGRAM_COLOR_TRICK" val="4"/>
  <p:tag name="KSO_WM_DIAGRAM_COLOR_TEXT_CAN_REMOVE" val="n"/>
  <p:tag name="KSO_WM_UNIT_LINE_FORE_SCHEMECOLOR_INDEX" val="9"/>
  <p:tag name="KSO_WM_DIAGRAM_MAX_ITEMCNT" val="6"/>
  <p:tag name="KSO_WM_DIAGRAM_MIN_ITEMCNT" val="2"/>
  <p:tag name="KSO_WM_DIAGRAM_VIRTUALLY_FRAME" val="{&quot;height&quot;:283.4936950683594,&quot;left&quot;:48.70872756597564,&quot;top&quot;:254.2450028595211,&quot;width&quot;:951.8874267578125}"/>
  <p:tag name="KSO_WM_DIAGRAM_COLOR_MATCH_VALUE" val="{&quot;shape&quot;:{&quot;fill&quot;:{&quot;type&quot;:0},&quot;glow&quot;:{&quot;colorType&quot;:0},&quot;line&quot;:{&quot;solidLine&quot;:{&quot;brightness&quot;:0,&quot;colorType&quot;:1,&quot;foreColorIndex&quot;:9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109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057_5_1"/>
  <p:tag name="KSO_WM_UNIT_ID" val="diagram20231554_4*m_h_a*1057_5_1"/>
  <p:tag name="KSO_WM_TEMPLATE_CATEGORY" val="diagram"/>
  <p:tag name="KSO_WM_TEMPLATE_INDEX" val="20231554"/>
  <p:tag name="KSO_WM_UNIT_LAYERLEVEL" val="1_1_1"/>
  <p:tag name="KSO_WM_TAG_VERSION" val="3.0"/>
  <p:tag name="KSO_WM_BEAUTIFY_FLAG" val="#wm#"/>
  <p:tag name="KSO_WM_DIAGRAM_GROUP_CODE" val="m1-1"/>
  <p:tag name="KSO_WM_DIAGRAM_VERSION" val="3"/>
  <p:tag name="KSO_WM_DIAGRAM_COLOR_TRICK" val="4"/>
  <p:tag name="KSO_WM_DIAGRAM_COLOR_TEXT_CAN_REMOVE" val="n"/>
  <p:tag name="KSO_WM_UNIT_PRESET_TEXT" val="添加标题"/>
  <p:tag name="KSO_WM_DIAGRAM_MAX_ITEMCNT" val="6"/>
  <p:tag name="KSO_WM_DIAGRAM_MIN_ITEMCNT" val="2"/>
  <p:tag name="KSO_WM_DIAGRAM_VIRTUALLY_FRAME" val="{&quot;height&quot;:283.4936950683594,&quot;left&quot;:48.70872756597564,&quot;top&quot;:254.2450028595211,&quot;width&quot;:951.887426757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9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057_5_1"/>
  <p:tag name="KSO_WM_UNIT_ID" val="diagram20231554_4*m_h_f*1057_5_1"/>
  <p:tag name="KSO_WM_TEMPLATE_CATEGORY" val="diagram"/>
  <p:tag name="KSO_WM_TEMPLATE_INDEX" val="20231554"/>
  <p:tag name="KSO_WM_UNIT_LAYERLEVEL" val="1_1_1"/>
  <p:tag name="KSO_WM_TAG_VERSION" val="3.0"/>
  <p:tag name="KSO_WM_BEAUTIFY_FLAG" val="#wm#"/>
  <p:tag name="KSO_WM_DIAGRAM_GROUP_CODE" val="m1-1"/>
  <p:tag name="KSO_WM_DIAGRAM_VERSION" val="3"/>
  <p:tag name="KSO_WM_DIAGRAM_COLOR_TRICK" val="4"/>
  <p:tag name="KSO_WM_DIAGRAM_COLOR_TEXT_CAN_REMOVE" val="n"/>
  <p:tag name="KSO_WM_UNIT_PRESET_TEXT" val="单击此处输入(你的)智能图形项正文"/>
  <p:tag name="KSO_WM_DIAGRAM_MAX_ITEMCNT" val="6"/>
  <p:tag name="KSO_WM_DIAGRAM_MIN_ITEMCNT" val="2"/>
  <p:tag name="KSO_WM_DIAGRAM_VIRTUALLY_FRAME" val="{&quot;height&quot;:283.4936950683594,&quot;left&quot;:48.70872756597564,&quot;top&quot;:254.2450028595211,&quot;width&quot;:951.887426757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54_4*m_h_i*1057_5_2"/>
  <p:tag name="KSO_WM_TEMPLATE_CATEGORY" val="diagram"/>
  <p:tag name="KSO_WM_TEMPLATE_INDEX" val="20231554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057_5_2"/>
  <p:tag name="KSO_WM_DIAGRAM_VERSION" val="3"/>
  <p:tag name="KSO_WM_DIAGRAM_COLOR_TRICK" val="4"/>
  <p:tag name="KSO_WM_DIAGRAM_COLOR_TEXT_CAN_REMOVE" val="n"/>
  <p:tag name="KSO_WM_UNIT_FILL_FORE_SCHEMECOLOR_INDEX" val="9"/>
  <p:tag name="KSO_WM_DIAGRAM_MAX_ITEMCNT" val="6"/>
  <p:tag name="KSO_WM_DIAGRAM_MIN_ITEMCNT" val="2"/>
  <p:tag name="KSO_WM_DIAGRAM_VIRTUALLY_FRAME" val="{&quot;height&quot;:283.4936950683594,&quot;left&quot;:48.70872756597564,&quot;top&quot;:254.2450028595211,&quot;width&quot;:951.8874267578125}"/>
  <p:tag name="KSO_WM_DIAGRAM_COLOR_MATCH_VALUE" val="{&quot;shape&quot;:{&quot;fill&quot;:{&quot;gradient&quot;:[{&quot;brightness&quot;:0,&quot;colorType&quot;:1,&quot;foreColorIndex&quot;:9,&quot;pos&quot;:1,&quot;transparency&quot;:0},{&quot;brightness&quot;:0,&quot;colorType&quot;:1,&quot;foreColorIndex&quot;:9,&quot;pos&quot;:0.4099999964237213,&quot;transparency&quot;:0},{&quot;brightness&quot;:0.4000000059604645,&quot;colorType&quot;:1,&quot;foreColorIndex&quot;:9,&quot;pos&quot;:0,&quot;transparency&quot;:0}],&quot;type&quot;:3},&quot;glow&quot;:{&quot;colorType&quot;:0},&quot;line&quot;:{&quot;type&quot;:0},&quot;shadow&quot;:{&quot;brightness&quot;:0,&quot;colorType&quot;:1,&quot;foreColorIndex&quot;:9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CONTENT_GROUP_TYPE" val="contentchip"/>
  <p:tag name="KSO_WM_UNIT_TYPE" val="i"/>
  <p:tag name="KSO_WM_UNIT_INDEX" val="11"/>
  <p:tag name="KSO_WM_UNIT_ID" val="_1*i*11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_6*h_a*1_1"/>
  <p:tag name="KSO_WM_UNIT_LAYERLEVEL" val="1_1"/>
  <p:tag name="KSO_WM_TAG_VERSION" val="1.0"/>
  <p:tag name="KSO_WM_BEAUTIFY_FLAG" val="#wm#"/>
</p:tagLst>
</file>

<file path=ppt/tags/tag1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54_4*m_h_x*1057_5_1"/>
  <p:tag name="KSO_WM_TEMPLATE_CATEGORY" val="diagram"/>
  <p:tag name="KSO_WM_TEMPLATE_INDEX" val="20231554"/>
  <p:tag name="KSO_WM_UNIT_LAYERLEVEL" val="1_1_1"/>
  <p:tag name="KSO_WM_TAG_VERSION" val="3.0"/>
  <p:tag name="KSO_WM_BEAUTIFY_FLAG" val="#wm#"/>
  <p:tag name="KSO_WM_UNIT_VALUE" val="55*54"/>
  <p:tag name="KSO_WM_DIAGRAM_GROUP_CODE" val="m1-1"/>
  <p:tag name="KSO_WM_UNIT_TYPE" val="m_h_x"/>
  <p:tag name="KSO_WM_UNIT_INDEX" val="1057_5_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283.4936950683594,&quot;left&quot;:48.70872756597564,&quot;top&quot;:254.2450028595211,&quot;width&quot;:951.8874267578125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101.xml><?xml version="1.0" encoding="utf-8"?>
<p:tagLst xmlns:p="http://schemas.openxmlformats.org/presentationml/2006/main">
  <p:tag name="KSO_WM_BEAUTIFY_FLAG" val="#wm#"/>
  <p:tag name="KSO_WM_TEMPLATE_CATEGORY" val="custom"/>
  <p:tag name="KSO_WM_TEMPLATE_INDEX" val="20230245"/>
  <p:tag name="KSO_WM_SLIDE_THEME_ID" val="3303289"/>
  <p:tag name="KSO_WM_SLIDE_THEME_NAME" val="蓝色弥散风主题"/>
  <p:tag name="KSO_WM_SLIDE_TYPE" val="text"/>
</p:tagLst>
</file>

<file path=ppt/tags/tag1102.xml><?xml version="1.0" encoding="utf-8"?>
<p:tagLst xmlns:p="http://schemas.openxmlformats.org/presentationml/2006/main">
  <p:tag name="KSO_WM_BEAUTIFY_FLAG" val="#wm#"/>
  <p:tag name="KSO_WM_TEMPLATE_CATEGORY" val="custom"/>
  <p:tag name="KSO_WM_TEMPLATE_INDEX" val="20230245"/>
</p:tagLst>
</file>

<file path=ppt/tags/tag1103.xml><?xml version="1.0" encoding="utf-8"?>
<p:tagLst xmlns:p="http://schemas.openxmlformats.org/presentationml/2006/main">
  <p:tag name="KSO_WM_BEAUTIFY_FLAG" val="#wm#"/>
  <p:tag name="KSO_WM_TEMPLATE_CATEGORY" val="custom"/>
  <p:tag name="KSO_WM_TEMPLATE_INDEX" val="20230245"/>
</p:tagLst>
</file>

<file path=ppt/tags/tag110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1068_4*m_h_i*1_1_1"/>
  <p:tag name="KSO_WM_TEMPLATE_CATEGORY" val="diagram"/>
  <p:tag name="KSO_WM_TEMPLATE_INDEX" val="20231068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UNIT_SUBTYPE" val="d"/>
  <p:tag name="KSO_WM_UNIT_TYPE" val="m_h_i"/>
  <p:tag name="KSO_WM_UNIT_INDEX" val="1_1_1"/>
  <p:tag name="KSO_WM_DIAGRAM_MAX_ITEMCNT" val="6"/>
  <p:tag name="KSO_WM_DIAGRAM_MIN_ITEMCNT" val="2"/>
  <p:tag name="KSO_WM_DIAGRAM_VIRTUALLY_FRAME" val="{&quot;height&quot;:325.38121742068324,&quot;left&quot;:36.95621711791032,&quot;top&quot;:139.81878257931686,&quot;width&quot;:902.9909482364204}"/>
  <p:tag name="KSO_WM_DIAGRAM_COLOR_MATCH_VALUE" val="{&quot;shape&quot;:{&quot;fill&quot;:{&quot;gradient&quot;:[{&quot;brightness&quot;:0.4000000059604645,&quot;colorType&quot;:1,&quot;foreColorIndex&quot;:5,&quot;pos&quot;:0.1599999964237213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UNIT_PRESET_TEXT" val="01"/>
</p:tagLst>
</file>

<file path=ppt/tags/tag110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1068_4*m_h_i*1_2_1"/>
  <p:tag name="KSO_WM_TEMPLATE_CATEGORY" val="diagram"/>
  <p:tag name="KSO_WM_TEMPLATE_INDEX" val="20231068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UNIT_SUBTYPE" val="d"/>
  <p:tag name="KSO_WM_UNIT_TYPE" val="m_h_i"/>
  <p:tag name="KSO_WM_UNIT_INDEX" val="1_2_1"/>
  <p:tag name="KSO_WM_DIAGRAM_MAX_ITEMCNT" val="6"/>
  <p:tag name="KSO_WM_DIAGRAM_MIN_ITEMCNT" val="2"/>
  <p:tag name="KSO_WM_DIAGRAM_VIRTUALLY_FRAME" val="{&quot;height&quot;:325.38121742068324,&quot;left&quot;:36.95621711791032,&quot;top&quot;:139.81878257931686,&quot;width&quot;:902.9909482364204}"/>
  <p:tag name="KSO_WM_DIAGRAM_COLOR_MATCH_VALUE" val="{&quot;shape&quot;:{&quot;fill&quot;:{&quot;gradient&quot;:[{&quot;brightness&quot;:0.4000000059604645,&quot;colorType&quot;:1,&quot;foreColorIndex&quot;:8,&quot;pos&quot;:0.1599999964237213,&quot;transparency&quot;:0},{&quot;brightness&quot;:0,&quot;colorType&quot;:1,&quot;foreColorIndex&quot;:8,&quot;pos&quot;:1,&quot;transparency&quot;:0}],&quot;type&quot;:3},&quot;glow&quot;:{&quot;colorType&quot;:0},&quot;line&quot;:{&quot;type&quot;:0},&quot;shadow&quot;:{&quot;brightness&quot;:0,&quot;colorType&quot;:1,&quot;foreColorIndex&quot;:8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UNIT_PRESET_TEXT" val="02"/>
</p:tagLst>
</file>

<file path=ppt/tags/tag1106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1068_4*m_h_f*1_1_1"/>
  <p:tag name="KSO_WM_TEMPLATE_CATEGORY" val="diagram"/>
  <p:tag name="KSO_WM_TEMPLATE_INDEX" val="20231068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UNIT_SUBTYPE" val="a"/>
  <p:tag name="KSO_WM_UNIT_VALUE" val="51"/>
  <p:tag name="KSO_WM_UNIT_TYPE" val="m_h_f"/>
  <p:tag name="KSO_WM_UNIT_INDEX" val="1_1_1"/>
  <p:tag name="KSO_WM_DIAGRAM_MAX_ITEMCNT" val="6"/>
  <p:tag name="KSO_WM_DIAGRAM_MIN_ITEMCNT" val="2"/>
  <p:tag name="KSO_WM_DIAGRAM_VIRTUALLY_FRAME" val="{&quot;height&quot;:325.38121742068324,&quot;left&quot;:36.95621711791032,&quot;top&quot;:139.81878257931686,&quot;width&quot;:902.990948236420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&#10;你的智能图形项正文"/>
</p:tagLst>
</file>

<file path=ppt/tags/tag110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1068_4*m_h_i*1_3_1"/>
  <p:tag name="KSO_WM_TEMPLATE_CATEGORY" val="diagram"/>
  <p:tag name="KSO_WM_TEMPLATE_INDEX" val="20231068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UNIT_SUBTYPE" val="d"/>
  <p:tag name="KSO_WM_UNIT_TYPE" val="m_h_i"/>
  <p:tag name="KSO_WM_UNIT_INDEX" val="1_3_1"/>
  <p:tag name="KSO_WM_DIAGRAM_MAX_ITEMCNT" val="6"/>
  <p:tag name="KSO_WM_DIAGRAM_MIN_ITEMCNT" val="2"/>
  <p:tag name="KSO_WM_DIAGRAM_VIRTUALLY_FRAME" val="{&quot;height&quot;:325.38121742068324,&quot;left&quot;:36.95621711791032,&quot;top&quot;:139.81878257931686,&quot;width&quot;:902.9909482364204}"/>
  <p:tag name="KSO_WM_DIAGRAM_COLOR_MATCH_VALUE" val="{&quot;shape&quot;:{&quot;fill&quot;:{&quot;gradient&quot;:[{&quot;brightness&quot;:0.4000000059604645,&quot;colorType&quot;:1,&quot;foreColorIndex&quot;:5,&quot;pos&quot;:0.1599999964237213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UNIT_PRESET_TEXT" val="03"/>
</p:tagLst>
</file>

<file path=ppt/tags/tag110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1068_4*m_h_i*1_4_1"/>
  <p:tag name="KSO_WM_TEMPLATE_CATEGORY" val="diagram"/>
  <p:tag name="KSO_WM_TEMPLATE_INDEX" val="20231068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UNIT_SUBTYPE" val="d"/>
  <p:tag name="KSO_WM_UNIT_TYPE" val="m_h_i"/>
  <p:tag name="KSO_WM_UNIT_INDEX" val="1_4_1"/>
  <p:tag name="KSO_WM_DIAGRAM_MAX_ITEMCNT" val="6"/>
  <p:tag name="KSO_WM_DIAGRAM_MIN_ITEMCNT" val="2"/>
  <p:tag name="KSO_WM_DIAGRAM_VIRTUALLY_FRAME" val="{&quot;height&quot;:325.38121742068324,&quot;left&quot;:36.95621711791032,&quot;top&quot;:139.81878257931686,&quot;width&quot;:902.9909482364204}"/>
  <p:tag name="KSO_WM_DIAGRAM_COLOR_MATCH_VALUE" val="{&quot;shape&quot;:{&quot;fill&quot;:{&quot;gradient&quot;:[{&quot;brightness&quot;:0.4000000059604645,&quot;colorType&quot;:1,&quot;foreColorIndex&quot;:8,&quot;pos&quot;:0.1599999964237213,&quot;transparency&quot;:0},{&quot;brightness&quot;:0,&quot;colorType&quot;:1,&quot;foreColorIndex&quot;:8,&quot;pos&quot;:1,&quot;transparency&quot;:0}],&quot;type&quot;:3},&quot;glow&quot;:{&quot;colorType&quot;:0},&quot;line&quot;:{&quot;type&quot;:0},&quot;shadow&quot;:{&quot;brightness&quot;:0,&quot;colorType&quot;:1,&quot;foreColorIndex&quot;:8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UNIT_PRESET_TEXT" val="04"/>
</p:tagLst>
</file>

<file path=ppt/tags/tag110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1068_4*m_h_i*1_5_1"/>
  <p:tag name="KSO_WM_TEMPLATE_CATEGORY" val="diagram"/>
  <p:tag name="KSO_WM_TEMPLATE_INDEX" val="20231068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UNIT_SUBTYPE" val="d"/>
  <p:tag name="KSO_WM_UNIT_TYPE" val="m_h_i"/>
  <p:tag name="KSO_WM_UNIT_INDEX" val="1_5_1"/>
  <p:tag name="KSO_WM_DIAGRAM_MAX_ITEMCNT" val="6"/>
  <p:tag name="KSO_WM_DIAGRAM_MIN_ITEMCNT" val="2"/>
  <p:tag name="KSO_WM_DIAGRAM_VIRTUALLY_FRAME" val="{&quot;height&quot;:325.38121742068324,&quot;left&quot;:36.95621711791032,&quot;top&quot;:139.81878257931686,&quot;width&quot;:902.9909482364204}"/>
  <p:tag name="KSO_WM_DIAGRAM_COLOR_MATCH_VALUE" val="{&quot;shape&quot;:{&quot;fill&quot;:{&quot;gradient&quot;:[{&quot;brightness&quot;:0.4000000059604645,&quot;colorType&quot;:1,&quot;foreColorIndex&quot;:5,&quot;pos&quot;:0.1599999964237213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UNIT_PRESET_TEXT" val="05"/>
</p:tagLst>
</file>

<file path=ppt/tags/tag111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6*i*10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1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1068_4*m_h_i*1_1_2"/>
  <p:tag name="KSO_WM_TEMPLATE_CATEGORY" val="diagram"/>
  <p:tag name="KSO_WM_TEMPLATE_INDEX" val="20231068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UNIT_TYPE" val="m_h_i"/>
  <p:tag name="KSO_WM_UNIT_INDEX" val="1_1_2"/>
  <p:tag name="KSO_WM_DIAGRAM_MAX_ITEMCNT" val="6"/>
  <p:tag name="KSO_WM_DIAGRAM_MIN_ITEMCNT" val="2"/>
  <p:tag name="KSO_WM_DIAGRAM_VIRTUALLY_FRAME" val="{&quot;height&quot;:325.38121742068324,&quot;left&quot;:36.95621711791032,&quot;top&quot;:139.81878257931686,&quot;width&quot;:902.9909482364204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</p:tagLst>
</file>

<file path=ppt/tags/tag1111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1068_4*m_h_f*1_2_1"/>
  <p:tag name="KSO_WM_TEMPLATE_CATEGORY" val="diagram"/>
  <p:tag name="KSO_WM_TEMPLATE_INDEX" val="20231068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UNIT_SUBTYPE" val="a"/>
  <p:tag name="KSO_WM_UNIT_TYPE" val="m_h_f"/>
  <p:tag name="KSO_WM_UNIT_INDEX" val="1_2_1"/>
  <p:tag name="KSO_WM_DIAGRAM_MAX_ITEMCNT" val="6"/>
  <p:tag name="KSO_WM_DIAGRAM_MIN_ITEMCNT" val="2"/>
  <p:tag name="KSO_WM_DIAGRAM_VIRTUALLY_FRAME" val="{&quot;height&quot;:325.38121742068324,&quot;left&quot;:36.95621711791032,&quot;top&quot;:139.81878257931686,&quot;width&quot;:902.990948236420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&#10;你的智能图形项正文"/>
</p:tagLst>
</file>

<file path=ppt/tags/tag111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1068_4*m_h_i*1_2_2"/>
  <p:tag name="KSO_WM_TEMPLATE_CATEGORY" val="diagram"/>
  <p:tag name="KSO_WM_TEMPLATE_INDEX" val="20231068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UNIT_TYPE" val="m_h_i"/>
  <p:tag name="KSO_WM_UNIT_INDEX" val="1_2_2"/>
  <p:tag name="KSO_WM_DIAGRAM_MAX_ITEMCNT" val="6"/>
  <p:tag name="KSO_WM_DIAGRAM_MIN_ITEMCNT" val="2"/>
  <p:tag name="KSO_WM_DIAGRAM_VIRTUALLY_FRAME" val="{&quot;height&quot;:325.38121742068324,&quot;left&quot;:36.95621711791032,&quot;top&quot;:139.81878257931686,&quot;width&quot;:902.9909482364204}"/>
  <p:tag name="KSO_WM_DIAGRAM_COLOR_MATCH_VALUE" val="{&quot;shape&quot;:{&quot;fill&quot;:{&quot;type&quot;:0},&quot;glow&quot;:{&quot;colorType&quot;:0},&quot;line&quot;:{&quot;solidLine&quot;:{&quot;brightness&quot;:0,&quot;colorType&quot;:1,&quot;foreColorIndex&quot;:8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8"/>
</p:tagLst>
</file>

<file path=ppt/tags/tag1113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1068_4*m_h_f*1_3_1"/>
  <p:tag name="KSO_WM_TEMPLATE_CATEGORY" val="diagram"/>
  <p:tag name="KSO_WM_TEMPLATE_INDEX" val="20231068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UNIT_SUBTYPE" val="a"/>
  <p:tag name="KSO_WM_UNIT_TYPE" val="m_h_f"/>
  <p:tag name="KSO_WM_UNIT_INDEX" val="1_3_1"/>
  <p:tag name="KSO_WM_DIAGRAM_MAX_ITEMCNT" val="6"/>
  <p:tag name="KSO_WM_DIAGRAM_MIN_ITEMCNT" val="2"/>
  <p:tag name="KSO_WM_DIAGRAM_VIRTUALLY_FRAME" val="{&quot;height&quot;:325.38121742068324,&quot;left&quot;:36.95621711791032,&quot;top&quot;:139.81878257931686,&quot;width&quot;:902.990948236420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&#10;你的智能图形项正文"/>
</p:tagLst>
</file>

<file path=ppt/tags/tag111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1068_4*m_h_i*1_3_2"/>
  <p:tag name="KSO_WM_TEMPLATE_CATEGORY" val="diagram"/>
  <p:tag name="KSO_WM_TEMPLATE_INDEX" val="20231068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UNIT_TYPE" val="m_h_i"/>
  <p:tag name="KSO_WM_UNIT_INDEX" val="1_3_2"/>
  <p:tag name="KSO_WM_DIAGRAM_MAX_ITEMCNT" val="6"/>
  <p:tag name="KSO_WM_DIAGRAM_MIN_ITEMCNT" val="2"/>
  <p:tag name="KSO_WM_DIAGRAM_VIRTUALLY_FRAME" val="{&quot;height&quot;:325.38121742068324,&quot;left&quot;:36.95621711791032,&quot;top&quot;:139.81878257931686,&quot;width&quot;:902.9909482364204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</p:tagLst>
</file>

<file path=ppt/tags/tag1115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1068_4*m_h_f*1_4_1"/>
  <p:tag name="KSO_WM_TEMPLATE_CATEGORY" val="diagram"/>
  <p:tag name="KSO_WM_TEMPLATE_INDEX" val="20231068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UNIT_SUBTYPE" val="a"/>
  <p:tag name="KSO_WM_UNIT_TYPE" val="m_h_f"/>
  <p:tag name="KSO_WM_UNIT_INDEX" val="1_4_1"/>
  <p:tag name="KSO_WM_DIAGRAM_MAX_ITEMCNT" val="6"/>
  <p:tag name="KSO_WM_DIAGRAM_MIN_ITEMCNT" val="2"/>
  <p:tag name="KSO_WM_DIAGRAM_VIRTUALLY_FRAME" val="{&quot;height&quot;:325.38121742068324,&quot;left&quot;:36.95621711791032,&quot;top&quot;:139.81878257931686,&quot;width&quot;:902.990948236420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&#10;你的智能图形项正文"/>
</p:tagLst>
</file>

<file path=ppt/tags/tag111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1068_4*m_h_i*1_4_2"/>
  <p:tag name="KSO_WM_TEMPLATE_CATEGORY" val="diagram"/>
  <p:tag name="KSO_WM_TEMPLATE_INDEX" val="20231068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UNIT_TYPE" val="m_h_i"/>
  <p:tag name="KSO_WM_UNIT_INDEX" val="1_4_2"/>
  <p:tag name="KSO_WM_DIAGRAM_MAX_ITEMCNT" val="6"/>
  <p:tag name="KSO_WM_DIAGRAM_MIN_ITEMCNT" val="2"/>
  <p:tag name="KSO_WM_DIAGRAM_VIRTUALLY_FRAME" val="{&quot;height&quot;:325.38121742068324,&quot;left&quot;:36.95621711791032,&quot;top&quot;:139.81878257931686,&quot;width&quot;:902.9909482364204}"/>
  <p:tag name="KSO_WM_DIAGRAM_COLOR_MATCH_VALUE" val="{&quot;shape&quot;:{&quot;fill&quot;:{&quot;type&quot;:0},&quot;glow&quot;:{&quot;colorType&quot;:0},&quot;line&quot;:{&quot;solidLine&quot;:{&quot;brightness&quot;:0,&quot;colorType&quot;:1,&quot;foreColorIndex&quot;:8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8"/>
</p:tagLst>
</file>

<file path=ppt/tags/tag1117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1068_4*m_h_f*1_5_1"/>
  <p:tag name="KSO_WM_TEMPLATE_CATEGORY" val="diagram"/>
  <p:tag name="KSO_WM_TEMPLATE_INDEX" val="20231068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UNIT_SUBTYPE" val="a"/>
  <p:tag name="KSO_WM_UNIT_VALUE" val="51"/>
  <p:tag name="KSO_WM_UNIT_TYPE" val="m_h_f"/>
  <p:tag name="KSO_WM_UNIT_INDEX" val="1_5_1"/>
  <p:tag name="KSO_WM_DIAGRAM_MAX_ITEMCNT" val="6"/>
  <p:tag name="KSO_WM_DIAGRAM_MIN_ITEMCNT" val="2"/>
  <p:tag name="KSO_WM_DIAGRAM_VIRTUALLY_FRAME" val="{&quot;height&quot;:325.38121742068324,&quot;left&quot;:36.95621711791032,&quot;top&quot;:139.81878257931686,&quot;width&quot;:902.990948236420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&#10;你的智能图形项正文"/>
</p:tagLst>
</file>

<file path=ppt/tags/tag111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1068_4*m_h_i*1_5_2"/>
  <p:tag name="KSO_WM_TEMPLATE_CATEGORY" val="diagram"/>
  <p:tag name="KSO_WM_TEMPLATE_INDEX" val="20231068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UNIT_TYPE" val="m_h_i"/>
  <p:tag name="KSO_WM_UNIT_INDEX" val="1_5_2"/>
  <p:tag name="KSO_WM_DIAGRAM_MAX_ITEMCNT" val="6"/>
  <p:tag name="KSO_WM_DIAGRAM_MIN_ITEMCNT" val="2"/>
  <p:tag name="KSO_WM_DIAGRAM_VIRTUALLY_FRAME" val="{&quot;height&quot;:325.38121742068324,&quot;left&quot;:36.95621711791032,&quot;top&quot;:139.81878257931686,&quot;width&quot;:902.9909482364204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</p:tagLst>
</file>

<file path=ppt/tags/tag1119.xml><?xml version="1.0" encoding="utf-8"?>
<p:tagLst xmlns:p="http://schemas.openxmlformats.org/presentationml/2006/main">
  <p:tag name="KSO_WM_BEAUTIFY_FLAG" val="#wm#"/>
  <p:tag name="KSO_WM_TEMPLATE_CATEGORY" val="custom"/>
  <p:tag name="KSO_WM_TEMPLATE_INDEX" val="20230245"/>
</p:tagLst>
</file>

<file path=ppt/tags/tag112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6*i*11"/>
  <p:tag name="KSO_WM_UNIT_LAYERLEVEL" val="1"/>
  <p:tag name="KSO_WM_TAG_VERSION" val="1.0"/>
  <p:tag name="KSO_WM_BEAUTIFY_FLAG" val="#wm#"/>
  <p:tag name="KSO_WM_UNIT_CONTENT_GROUP_TYPE" val="titlestyle"/>
  <p:tag name="KSO_WM_UNIT_TYPE" val="i"/>
  <p:tag name="KSO_WM_UNIT_INDEX" val="11"/>
</p:tagLst>
</file>

<file path=ppt/tags/tag1120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UNIT_LAYERLEVEL" val="1"/>
  <p:tag name="KSO_WM_TAG_VERSION" val="1.0"/>
  <p:tag name="KSO_WM_BEAUTIFY_FLAG" val="#wm#"/>
  <p:tag name="KSO_WM_UNIT_CONTENT_GROUP_TYPE" val="titlestyle"/>
</p:tagLst>
</file>

<file path=ppt/tags/tag1121.xml><?xml version="1.0" encoding="utf-8"?>
<p:tagLst xmlns:p="http://schemas.openxmlformats.org/presentationml/2006/main">
  <p:tag name="KSO_WM_BEAUTIFY_FLAG" val=""/>
</p:tagLst>
</file>

<file path=ppt/tags/tag1122.xml><?xml version="1.0" encoding="utf-8"?>
<p:tagLst xmlns:p="http://schemas.openxmlformats.org/presentationml/2006/main">
  <p:tag name="KSO_WM_BEAUTIFY_FLAG" val=""/>
</p:tagLst>
</file>

<file path=ppt/tags/tag1123.xml><?xml version="1.0" encoding="utf-8"?>
<p:tagLst xmlns:p="http://schemas.openxmlformats.org/presentationml/2006/main">
  <p:tag name="KSO_WM_BEAUTIFY_FLAG" val=""/>
</p:tagLst>
</file>

<file path=ppt/tags/tag1124.xml><?xml version="1.0" encoding="utf-8"?>
<p:tagLst xmlns:p="http://schemas.openxmlformats.org/presentationml/2006/main">
  <p:tag name="KSO_WM_BEAUTIFY_FLAG" val="#wm#"/>
  <p:tag name="KSO_WM_TEMPLATE_CATEGORY" val="custom"/>
  <p:tag name="KSO_WM_TEMPLATE_INDEX" val="20230245"/>
  <p:tag name="KSO_WM_SLIDE_THEME_ID" val="3303289"/>
  <p:tag name="KSO_WM_SLIDE_THEME_NAME" val="蓝色弥散风主题"/>
  <p:tag name="KSO_WM_SLIDE_TYPE" val="text"/>
</p:tagLst>
</file>

<file path=ppt/tags/tag1125.xml><?xml version="1.0" encoding="utf-8"?>
<p:tagLst xmlns:p="http://schemas.openxmlformats.org/presentationml/2006/main">
  <p:tag name="KSO_WM_BEAUTIFY_FLAG" val=""/>
</p:tagLst>
</file>

<file path=ppt/tags/tag1126.xml><?xml version="1.0" encoding="utf-8"?>
<p:tagLst xmlns:p="http://schemas.openxmlformats.org/presentationml/2006/main">
  <p:tag name="KSO_WM_BEAUTIFY_FLAG" val=""/>
</p:tagLst>
</file>

<file path=ppt/tags/tag1127.xml><?xml version="1.0" encoding="utf-8"?>
<p:tagLst xmlns:p="http://schemas.openxmlformats.org/presentationml/2006/main">
  <p:tag name="KSO_WM_BEAUTIFY_FLAG" val=""/>
</p:tagLst>
</file>

<file path=ppt/tags/tag1128.xml><?xml version="1.0" encoding="utf-8"?>
<p:tagLst xmlns:p="http://schemas.openxmlformats.org/presentationml/2006/main">
  <p:tag name="KSO_WM_BEAUTIFY_FLAG" val=""/>
</p:tagLst>
</file>

<file path=ppt/tags/tag1129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6*i*12"/>
  <p:tag name="KSO_WM_UNIT_LAYERLEVEL" val="1"/>
  <p:tag name="KSO_WM_TAG_VERSION" val="1.0"/>
  <p:tag name="KSO_WM_BEAUTIFY_FLAG" val="#wm#"/>
  <p:tag name="KSO_WM_UNIT_CONTENT_GROUP_TYPE" val="titlestyle"/>
  <p:tag name="KSO_WM_UNIT_TYPE" val="i"/>
  <p:tag name="KSO_WM_UNIT_INDEX" val="12"/>
</p:tagLst>
</file>

<file path=ppt/tags/tag1130.xml><?xml version="1.0" encoding="utf-8"?>
<p:tagLst xmlns:p="http://schemas.openxmlformats.org/presentationml/2006/main">
  <p:tag name="KSO_WM_BEAUTIFY_FLAG" val="#wm#"/>
  <p:tag name="KSO_WM_TEMPLATE_CATEGORY" val="custom"/>
  <p:tag name="KSO_WM_TEMPLATE_INDEX" val="20230245"/>
</p:tagLst>
</file>

<file path=ppt/tags/tag1131.xml><?xml version="1.0" encoding="utf-8"?>
<p:tagLst xmlns:p="http://schemas.openxmlformats.org/presentationml/2006/main">
  <p:tag name="commondata" val="eyJoZGlkIjoiNDcyN2Q2ZDg3MWNiZjc3OTY0OTkyMjY5Nzg0ZmFjNDAifQ=="/>
  <p:tag name="resource_record_key" val="{&quot;13&quot;:[19950693,19971662],&quot;65&quot;:[20230304]}"/>
</p:tagLst>
</file>

<file path=ppt/tags/tag114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6*a*1"/>
  <p:tag name="KSO_WM_UNIT_LAYERLEVEL" val="1"/>
  <p:tag name="KSO_WM_TAG_VERSION" val="1.0"/>
  <p:tag name="KSO_WM_BEAUTIFY_FLAG" val="#wm#"/>
  <p:tag name="KSO_WM_UNIT_CONTENT_GROUP_TYPE" val="titlestyle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12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_1*i*12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7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121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7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122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7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i*6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i*7"/>
  <p:tag name="KSO_WM_UNIT_LAYERLEVEL" val="1"/>
  <p:tag name="KSO_WM_TAG_VERSION" val="1.0"/>
  <p:tag name="KSO_WM_BEAUTIFY_FLAG" val="#wm#"/>
  <p:tag name="KSO_WM_UNIT_TYPE" val="i"/>
  <p:tag name="KSO_WM_UNIT_INDEX" val="7"/>
</p:tagLst>
</file>

<file path=ppt/tags/tag125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7*i*8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126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7*i*9"/>
  <p:tag name="KSO_WM_UNIT_LAYERLEVEL" val="1"/>
  <p:tag name="KSO_WM_TAG_VERSION" val="1.0"/>
  <p:tag name="KSO_WM_BEAUTIFY_FLAG" val="#wm#"/>
  <p:tag name="KSO_WM_UNIT_TYPE" val="i"/>
  <p:tag name="KSO_WM_UNIT_INDEX" val="9"/>
</p:tagLst>
</file>

<file path=ppt/tags/tag127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7*i*10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128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7*i*11"/>
  <p:tag name="KSO_WM_UNIT_LAYERLEVEL" val="1"/>
  <p:tag name="KSO_WM_TAG_VERSION" val="1.0"/>
  <p:tag name="KSO_WM_BEAUTIFY_FLAG" val="#wm#"/>
  <p:tag name="KSO_WM_UNIT_CONTENT_GROUP_TYPE" val="titlestyle"/>
  <p:tag name="KSO_WM_UNIT_TYPE" val="i"/>
  <p:tag name="KSO_WM_UNIT_INDEX" val="11"/>
</p:tagLst>
</file>

<file path=ppt/tags/tag129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7*i*12"/>
  <p:tag name="KSO_WM_UNIT_LAYERLEVEL" val="1"/>
  <p:tag name="KSO_WM_TAG_VERSION" val="1.0"/>
  <p:tag name="KSO_WM_BEAUTIFY_FLAG" val="#wm#"/>
  <p:tag name="KSO_WM_UNIT_CONTENT_GROUP_TYPE" val="titlestyle"/>
  <p:tag name="KSO_WM_UNIT_TYPE" val="i"/>
  <p:tag name="KSO_WM_UNIT_INDEX" val="12"/>
</p:tagLst>
</file>

<file path=ppt/tags/tag13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CONTENT_GROUP_TYPE" val="contentchip"/>
  <p:tag name="KSO_WM_UNIT_TYPE" val="i"/>
  <p:tag name="KSO_WM_UNIT_INDEX" val="13"/>
  <p:tag name="KSO_WM_UNIT_ID" val="_1*i*13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UNIT_LAYERLEVEL" val="1"/>
  <p:tag name="KSO_WM_TAG_VERSION" val="1.0"/>
  <p:tag name="KSO_WM_BEAUTIFY_FLAG" val="#wm#"/>
  <p:tag name="KSO_WM_UNIT_CONTENT_GROUP_TYPE" val="titlestyle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8*i*12"/>
  <p:tag name="KSO_WM_UNIT_LAYERLEVEL" val="1"/>
  <p:tag name="KSO_WM_TAG_VERSION" val="1.0"/>
  <p:tag name="KSO_WM_BEAUTIFY_FLAG" val="#wm#"/>
  <p:tag name="KSO_WM_UNIT_TYPE" val="i"/>
  <p:tag name="KSO_WM_UNIT_INDEX" val="12"/>
</p:tagLst>
</file>

<file path=ppt/tags/tag135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8*i*11"/>
  <p:tag name="KSO_WM_UNIT_LAYERLEVEL" val="1"/>
  <p:tag name="KSO_WM_TAG_VERSION" val="1.0"/>
  <p:tag name="KSO_WM_BEAUTIFY_FLAG" val="#wm#"/>
  <p:tag name="KSO_WM_UNIT_TYPE" val="i"/>
  <p:tag name="KSO_WM_UNIT_INDEX" val="11"/>
</p:tagLst>
</file>

<file path=ppt/tags/tag136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8*i*10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137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8*i*9"/>
  <p:tag name="KSO_WM_UNIT_LAYERLEVEL" val="1"/>
  <p:tag name="KSO_WM_TAG_VERSION" val="1.0"/>
  <p:tag name="KSO_WM_BEAUTIFY_FLAG" val="#wm#"/>
  <p:tag name="KSO_WM_UNIT_TYPE" val="i"/>
  <p:tag name="KSO_WM_UNIT_INDEX" val="9"/>
</p:tagLst>
</file>

<file path=ppt/tags/tag138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8*i*8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i*7"/>
  <p:tag name="KSO_WM_UNIT_LAYERLEVEL" val="1"/>
  <p:tag name="KSO_WM_TAG_VERSION" val="1.0"/>
  <p:tag name="KSO_WM_BEAUTIFY_FLAG" val="#wm#"/>
  <p:tag name="KSO_WM_UNIT_TYPE" val="i"/>
  <p:tag name="KSO_WM_UNIT_INDEX" val="7"/>
</p:tagLst>
</file>

<file path=ppt/tags/tag14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_1*i*14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i*6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141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8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142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8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143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8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15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_1*i*15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151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9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152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9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153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9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6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7"/>
  <p:tag name="KSO_WM_UNIT_LAYERLEVEL" val="1"/>
  <p:tag name="KSO_WM_TAG_VERSION" val="1.0"/>
  <p:tag name="KSO_WM_BEAUTIFY_FLAG" val="#wm#"/>
  <p:tag name="KSO_WM_UNIT_TYPE" val="i"/>
  <p:tag name="KSO_WM_UNIT_INDEX" val="7"/>
</p:tagLst>
</file>

<file path=ppt/tags/tag156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9*i*8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157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9*i*9"/>
  <p:tag name="KSO_WM_UNIT_LAYERLEVEL" val="1"/>
  <p:tag name="KSO_WM_TAG_VERSION" val="1.0"/>
  <p:tag name="KSO_WM_BEAUTIFY_FLAG" val="#wm#"/>
  <p:tag name="KSO_WM_UNIT_TYPE" val="i"/>
  <p:tag name="KSO_WM_UNIT_INDEX" val="9"/>
</p:tagLst>
</file>

<file path=ppt/tags/tag158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9*i*10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159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9*i*11"/>
  <p:tag name="KSO_WM_UNIT_LAYERLEVEL" val="1"/>
  <p:tag name="KSO_WM_TAG_VERSION" val="1.0"/>
  <p:tag name="KSO_WM_BEAUTIFY_FLAG" val="#wm#"/>
  <p:tag name="KSO_WM_UNIT_TYPE" val="i"/>
  <p:tag name="KSO_WM_UNIT_INDEX" val="1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"/>
  <p:tag name="KSO_WM_UNIT_ID" val="_1*i*16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9*i*12"/>
  <p:tag name="KSO_WM_UNIT_LAYERLEVEL" val="1"/>
  <p:tag name="KSO_WM_TAG_VERSION" val="1.0"/>
  <p:tag name="KSO_WM_BEAUTIFY_FLAG" val="#wm#"/>
  <p:tag name="KSO_WM_UNIT_TYPE" val="i"/>
  <p:tag name="KSO_WM_UNIT_INDEX" val="12"/>
</p:tagLst>
</file>

<file path=ppt/tags/tag16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9*f*1"/>
  <p:tag name="KSO_WM_UNIT_LAYERLEVEL" val="1"/>
  <p:tag name="KSO_WM_TAG_VERSION" val="1.0"/>
  <p:tag name="KSO_WM_BEAUTIFY_FLAG" val="#wm#"/>
  <p:tag name="KSO_WM_UNIT_PRESET_TEXT" val="单击此处编辑母版文本样式&#10;第二级&#10;第三级&#10;第四级&#10;第五级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167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10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168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10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169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10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"/>
  <p:tag name="KSO_WM_UNIT_ID" val="_1*i*17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i*6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i*7"/>
  <p:tag name="KSO_WM_UNIT_LAYERLEVEL" val="1"/>
  <p:tag name="KSO_WM_TAG_VERSION" val="1.0"/>
  <p:tag name="KSO_WM_BEAUTIFY_FLAG" val="#wm#"/>
  <p:tag name="KSO_WM_UNIT_TYPE" val="i"/>
  <p:tag name="KSO_WM_UNIT_INDEX" val="7"/>
</p:tagLst>
</file>

<file path=ppt/tags/tag172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10*i*8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173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10*i*9"/>
  <p:tag name="KSO_WM_UNIT_LAYERLEVEL" val="1"/>
  <p:tag name="KSO_WM_TAG_VERSION" val="1.0"/>
  <p:tag name="KSO_WM_BEAUTIFY_FLAG" val="#wm#"/>
  <p:tag name="KSO_WM_UNIT_TYPE" val="i"/>
  <p:tag name="KSO_WM_UNIT_INDEX" val="9"/>
</p:tagLst>
</file>

<file path=ppt/tags/tag174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10*i*10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175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10*i*11"/>
  <p:tag name="KSO_WM_UNIT_LAYERLEVEL" val="1"/>
  <p:tag name="KSO_WM_TAG_VERSION" val="1.0"/>
  <p:tag name="KSO_WM_BEAUTIFY_FLAG" val="#wm#"/>
  <p:tag name="KSO_WM_UNIT_CONTENT_GROUP_TYPE" val="titlestyle"/>
  <p:tag name="KSO_WM_UNIT_TYPE" val="i"/>
  <p:tag name="KSO_WM_UNIT_INDEX" val="11"/>
</p:tagLst>
</file>

<file path=ppt/tags/tag176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10*i*12"/>
  <p:tag name="KSO_WM_UNIT_LAYERLEVEL" val="1"/>
  <p:tag name="KSO_WM_TAG_VERSION" val="1.0"/>
  <p:tag name="KSO_WM_BEAUTIFY_FLAG" val="#wm#"/>
  <p:tag name="KSO_WM_UNIT_CONTENT_GROUP_TYPE" val="titlestyle"/>
  <p:tag name="KSO_WM_UNIT_TYPE" val="i"/>
  <p:tag name="KSO_WM_UNIT_INDEX" val="12"/>
</p:tagLst>
</file>

<file path=ppt/tags/tag177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0*a*1"/>
  <p:tag name="KSO_WM_UNIT_LAYERLEVEL" val="1"/>
  <p:tag name="KSO_WM_TAG_VERSION" val="1.0"/>
  <p:tag name="KSO_WM_BEAUTIFY_FLAG" val="#wm#"/>
  <p:tag name="KSO_WM_UNIT_CONTENT_GROUP_TYPE" val="titlestyle"/>
</p:tagLst>
</file>

<file path=ppt/tags/tag178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选择预设副标题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0*b*1"/>
  <p:tag name="KSO_WM_UNIT_LAYERLEVEL" val="1"/>
  <p:tag name="KSO_WM_TAG_VERSION" val="1.0"/>
  <p:tag name="KSO_WM_BEAUTIFY_FLAG" val="#wm#"/>
  <p:tag name="KSO_WM_UNIT_CONTENT_GROUP_TYPE" val="titlestyle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8"/>
  <p:tag name="KSO_WM_UNIT_ID" val="_1*i*18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1*i*1"/>
  <p:tag name="KSO_WM_UNIT_LAYERLEVEL" val="1"/>
  <p:tag name="KSO_WM_TAG_VERSION" val="1.0"/>
  <p:tag name="KSO_WM_BEAUTIFY_FLAG" val="#wm#"/>
</p:tagLst>
</file>

<file path=ppt/tags/tag183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185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6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7"/>
  <p:tag name="KSO_WM_UNIT_LAYERLEVEL" val="1"/>
  <p:tag name="KSO_WM_TAG_VERSION" val="1.0"/>
  <p:tag name="KSO_WM_BEAUTIFY_FLAG" val="#wm#"/>
  <p:tag name="KSO_WM_UNIT_TYPE" val="i"/>
  <p:tag name="KSO_WM_UNIT_INDEX" val="7"/>
</p:tagLst>
</file>

<file path=ppt/tags/tag189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11*i*8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19.xml><?xml version="1.0" encoding="utf-8"?>
<p:tagLst xmlns:p="http://schemas.openxmlformats.org/presentationml/2006/main">
  <p:tag name="KSO_WM_UNIT_SUBTYPE" val="b"/>
  <p:tag name="KSO_WM_UNIT_PRESET_TEXT" val="汇报人：稻小壳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1*f*1"/>
  <p:tag name="KSO_WM_UNIT_LAYERLEVEL" val="1"/>
  <p:tag name="KSO_WM_TAG_VERSION" val="1.0"/>
  <p:tag name="KSO_WM_BEAUTIFY_FLAG" val="#wm#"/>
  <p:tag name="KSO_WM_UNIT_CONTENT_GROUP_TYPE" val="contentchip"/>
</p:tagLst>
</file>

<file path=ppt/tags/tag190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11*i*9"/>
  <p:tag name="KSO_WM_UNIT_LAYERLEVEL" val="1"/>
  <p:tag name="KSO_WM_TAG_VERSION" val="1.0"/>
  <p:tag name="KSO_WM_BEAUTIFY_FLAG" val="#wm#"/>
  <p:tag name="KSO_WM_UNIT_TYPE" val="i"/>
  <p:tag name="KSO_WM_UNIT_INDEX" val="9"/>
</p:tagLst>
</file>

<file path=ppt/tags/tag191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11*i*10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192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11*i*11"/>
  <p:tag name="KSO_WM_UNIT_LAYERLEVEL" val="1"/>
  <p:tag name="KSO_WM_TAG_VERSION" val="1.0"/>
  <p:tag name="KSO_WM_BEAUTIFY_FLAG" val="#wm#"/>
  <p:tag name="KSO_WM_UNIT_TYPE" val="i"/>
  <p:tag name="KSO_WM_UNIT_INDEX" val="11"/>
</p:tagLst>
</file>

<file path=ppt/tags/tag193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11*i*12"/>
  <p:tag name="KSO_WM_UNIT_LAYERLEVEL" val="1"/>
  <p:tag name="KSO_WM_TAG_VERSION" val="1.0"/>
  <p:tag name="KSO_WM_BEAUTIFY_FLAG" val="#wm#"/>
  <p:tag name="KSO_WM_UNIT_TYPE" val="i"/>
  <p:tag name="KSO_WM_UNIT_INDEX" val="12"/>
</p:tagLst>
</file>

<file path=ppt/tags/tag194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11*i*13"/>
  <p:tag name="KSO_WM_UNIT_LAYERLEVEL" val="1"/>
  <p:tag name="KSO_WM_TAG_VERSION" val="1.0"/>
  <p:tag name="KSO_WM_BEAUTIFY_FLAG" val="#wm#"/>
  <p:tag name="KSO_WM_UNIT_TYPE" val="i"/>
  <p:tag name="KSO_WM_UNIT_INDEX" val="13"/>
  <p:tag name="KSO_WM_UNIT_CONTENT_GROUP_TYPE" val="contentchip"/>
</p:tagLst>
</file>

<file path=ppt/tags/tag195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11*i*14"/>
  <p:tag name="KSO_WM_UNIT_LAYERLEVEL" val="1"/>
  <p:tag name="KSO_WM_TAG_VERSION" val="1.0"/>
  <p:tag name="KSO_WM_BEAUTIFY_FLAG" val="#wm#"/>
  <p:tag name="KSO_WM_UNIT_TYPE" val="i"/>
  <p:tag name="KSO_WM_UNIT_INDEX" val="14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5"/>
  <p:tag name="KSO_WM_UNIT_LAYERLEVEL" val="1"/>
  <p:tag name="KSO_WM_TAG_VERSION" val="1.0"/>
  <p:tag name="KSO_WM_BEAUTIFY_FLAG" val="#wm#"/>
  <p:tag name="KSO_WM_UNIT_TYPE" val="i"/>
  <p:tag name="KSO_WM_UNIT_INDEX" val="15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6"/>
  <p:tag name="KSO_WM_UNIT_LAYERLEVEL" val="1"/>
  <p:tag name="KSO_WM_TAG_VERSION" val="1.0"/>
  <p:tag name="KSO_WM_BEAUTIFY_FLAG" val="#wm#"/>
  <p:tag name="KSO_WM_UNIT_TYPE" val="i"/>
  <p:tag name="KSO_WM_UNIT_INDEX" val="16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7"/>
  <p:tag name="KSO_WM_UNIT_LAYERLEVEL" val="1"/>
  <p:tag name="KSO_WM_TAG_VERSION" val="1.0"/>
  <p:tag name="KSO_WM_BEAUTIFY_FLAG" val="#wm#"/>
  <p:tag name="KSO_WM_UNIT_TYPE" val="i"/>
  <p:tag name="KSO_WM_UNIT_INDEX" val="17"/>
</p:tagLst>
</file>

<file path=ppt/tags/tag199.xml><?xml version="1.0" encoding="utf-8"?>
<p:tagLst xmlns:p="http://schemas.openxmlformats.org/presentationml/2006/main">
  <p:tag name="KSO_WM_UNIT_SUBTYPE" val="b"/>
  <p:tag name="KSO_WM_UNIT_PRESET_TEXT" val="汇报人：稻小壳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11*f*1"/>
  <p:tag name="KSO_WM_UNIT_LAYERLEVEL" val="1"/>
  <p:tag name="KSO_WM_TAG_VERSION" val="1.0"/>
  <p:tag name="KSO_WM_BEAUTIFY_FLAG" val="#wm#"/>
  <p:tag name="KSO_WM_UNIT_CONTENT_GROUP_TYPE" val="contentchip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*i*2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ISCONTENTSTITLE" val="0"/>
  <p:tag name="KSO_WM_UNIT_ISNUMDGMTITLE" val="0"/>
  <p:tag name="KSO_WM_UNIT_PRESET_TEXT" val="WPS,a click to unlimited possibilities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*b*1"/>
  <p:tag name="KSO_WM_UNIT_LAYERLEVEL" val="1"/>
  <p:tag name="KSO_WM_TAG_VERSION" val="1.0"/>
  <p:tag name="KSO_WM_BEAUTIFY_FLAG" val="#wm#"/>
  <p:tag name="KSO_WM_UNIT_CONTENT_GROUP_TYPE" val="contentchip"/>
</p:tagLst>
</file>

<file path=ppt/tags/tag200.xml><?xml version="1.0" encoding="utf-8"?>
<p:tagLst xmlns:p="http://schemas.openxmlformats.org/presentationml/2006/main">
  <p:tag name="KSO_WM_UNIT_ISCONTENTSTITLE" val="0"/>
  <p:tag name="KSO_WM_UNIT_ISNUMDGMTITLE" val="0"/>
  <p:tag name="KSO_WM_UNIT_PRESET_TEXT" val="THANK YOU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1*a*1"/>
  <p:tag name="KSO_WM_UNIT_LAYERLEVEL" val="1"/>
  <p:tag name="KSO_WM_TAG_VERSION" val="1.0"/>
  <p:tag name="KSO_WM_BEAUTIFY_FLAG" val="#wm#"/>
  <p:tag name="KSO_WM_UNIT_CONTENT_GROUP_TYPE" val="contentchip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206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0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207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0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208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0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6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21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文档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*a*1"/>
  <p:tag name="KSO_WM_UNIT_LAYERLEVEL" val="1"/>
  <p:tag name="KSO_WM_TAG_VERSION" val="1.0"/>
  <p:tag name="KSO_WM_BEAUTIFY_FLAG" val="#wm#"/>
  <p:tag name="KSO_WM_UNIT_CONTENT_GROUP_TYPE" val="contentchip"/>
</p:tagLst>
</file>

<file path=ppt/tags/tag2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7"/>
  <p:tag name="KSO_WM_UNIT_LAYERLEVEL" val="1"/>
  <p:tag name="KSO_WM_TAG_VERSION" val="1.0"/>
  <p:tag name="KSO_WM_BEAUTIFY_FLAG" val="#wm#"/>
  <p:tag name="KSO_WM_UNIT_TYPE" val="i"/>
  <p:tag name="KSO_WM_UNIT_INDEX" val="7"/>
</p:tagLst>
</file>

<file path=ppt/tags/tag211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0*i*8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212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0*i*9"/>
  <p:tag name="KSO_WM_UNIT_LAYERLEVEL" val="1"/>
  <p:tag name="KSO_WM_TAG_VERSION" val="1.0"/>
  <p:tag name="KSO_WM_BEAUTIFY_FLAG" val="#wm#"/>
  <p:tag name="KSO_WM_UNIT_TYPE" val="i"/>
  <p:tag name="KSO_WM_UNIT_INDEX" val="9"/>
</p:tagLst>
</file>

<file path=ppt/tags/tag213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0*i*10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214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0*i*11"/>
  <p:tag name="KSO_WM_UNIT_LAYERLEVEL" val="1"/>
  <p:tag name="KSO_WM_TAG_VERSION" val="1.0"/>
  <p:tag name="KSO_WM_BEAUTIFY_FLAG" val="#wm#"/>
  <p:tag name="KSO_WM_UNIT_CONTENT_GROUP_TYPE" val="titlestyle"/>
  <p:tag name="KSO_WM_UNIT_TYPE" val="i"/>
  <p:tag name="KSO_WM_UNIT_INDEX" val="11"/>
</p:tagLst>
</file>

<file path=ppt/tags/tag215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0*i*12"/>
  <p:tag name="KSO_WM_UNIT_LAYERLEVEL" val="1"/>
  <p:tag name="KSO_WM_TAG_VERSION" val="1.0"/>
  <p:tag name="KSO_WM_BEAUTIFY_FLAG" val="#wm#"/>
  <p:tag name="KSO_WM_UNIT_CONTENT_GROUP_TYPE" val="titlestyle"/>
  <p:tag name="KSO_WM_UNIT_TYPE" val="i"/>
  <p:tag name="KSO_WM_UNIT_INDEX" val="12"/>
</p:tagLst>
</file>

<file path=ppt/tags/tag2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30304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30304"/>
</p:tagLst>
</file>

<file path=ppt/tags/tag221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1.0"/>
  <p:tag name="KSO_WM_BEAUTIFY_FLAG" val="#wm#"/>
  <p:tag name="KSO_WM_TEMPLATE_CATEGORY" val="custom"/>
  <p:tag name="KSO_WM_TEMPLATE_INDEX" val="20230304"/>
  <p:tag name="KSO_WM_TEMPLATE_THUMBS_INDEX" val="1、9"/>
</p:tagLst>
</file>

<file path=ppt/tags/tag22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*i*1"/>
  <p:tag name="KSO_WM_UNIT_LAYERLEVEL" val="1"/>
  <p:tag name="KSO_WM_TAG_VERSION" val="1.0"/>
  <p:tag name="KSO_WM_BEAUTIFY_FLAG" val="#wm#"/>
</p:tagLst>
</file>

<file path=ppt/tags/tag2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*i*2"/>
  <p:tag name="KSO_WM_UNIT_LAYERLEVEL" val="1"/>
  <p:tag name="KSO_WM_TAG_VERSION" val="1.0"/>
  <p:tag name="KSO_WM_BEAUTIFY_FLAG" val="#wm#"/>
</p:tagLst>
</file>

<file path=ppt/tags/tag225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*i*3"/>
  <p:tag name="KSO_WM_UNIT_LAYERLEVEL" val="1"/>
  <p:tag name="KSO_WM_TAG_VERSION" val="1.0"/>
  <p:tag name="KSO_WM_BEAUTIFY_FLAG" val="#wm#"/>
</p:tagLst>
</file>

<file path=ppt/tags/tag2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*i*4"/>
  <p:tag name="KSO_WM_UNIT_LAYERLEVEL" val="1"/>
  <p:tag name="KSO_WM_TAG_VERSION" val="1.0"/>
  <p:tag name="KSO_WM_BEAUTIFY_FLAG" val="#wm#"/>
</p:tagLst>
</file>

<file path=ppt/tags/tag2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*i*5"/>
  <p:tag name="KSO_WM_UNIT_LAYERLEVEL" val="1"/>
  <p:tag name="KSO_WM_TAG_VERSION" val="1.0"/>
  <p:tag name="KSO_WM_BEAUTIFY_FLAG" val="#wm#"/>
</p:tagLst>
</file>

<file path=ppt/tags/tag2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1*i*6"/>
  <p:tag name="KSO_WM_UNIT_LAYERLEVEL" val="1"/>
  <p:tag name="KSO_WM_TAG_VERSION" val="1.0"/>
  <p:tag name="KSO_WM_BEAUTIFY_FLAG" val="#wm#"/>
</p:tagLst>
</file>

<file path=ppt/tags/tag229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1*i*7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_1*i*8"/>
  <p:tag name="KSO_WM_UNIT_LAYERLEVEL" val="1"/>
  <p:tag name="KSO_WM_TAG_VERSION" val="1.0"/>
  <p:tag name="KSO_WM_BEAUTIFY_FLAG" val="#wm#"/>
</p:tagLst>
</file>

<file path=ppt/tags/tag231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_1*i*9"/>
  <p:tag name="KSO_WM_UNIT_LAYERLEVEL" val="1"/>
  <p:tag name="KSO_WM_TAG_VERSION" val="1.0"/>
  <p:tag name="KSO_WM_BEAUTIFY_FLAG" val="#wm#"/>
</p:tagLst>
</file>

<file path=ppt/tags/tag232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_1*i*10"/>
  <p:tag name="KSO_WM_UNIT_LAYERLEVEL" val="1"/>
  <p:tag name="KSO_WM_TAG_VERSION" val="1.0"/>
  <p:tag name="KSO_WM_BEAUTIFY_FLAG" val="#wm#"/>
</p:tagLst>
</file>

<file path=ppt/tags/tag2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CONTENT_GROUP_TYPE" val="contentchip"/>
  <p:tag name="KSO_WM_UNIT_TYPE" val="i"/>
  <p:tag name="KSO_WM_UNIT_INDEX" val="11"/>
  <p:tag name="KSO_WM_UNIT_ID" val="_1*i*11"/>
  <p:tag name="KSO_WM_UNIT_LAYERLEVEL" val="1"/>
  <p:tag name="KSO_WM_TAG_VERSION" val="1.0"/>
  <p:tag name="KSO_WM_BEAUTIFY_FLAG" val="#wm#"/>
</p:tagLst>
</file>

<file path=ppt/tags/tag234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_1*i*12"/>
  <p:tag name="KSO_WM_UNIT_LAYERLEVEL" val="1"/>
  <p:tag name="KSO_WM_TAG_VERSION" val="1.0"/>
  <p:tag name="KSO_WM_BEAUTIFY_FLAG" val="#wm#"/>
</p:tagLst>
</file>

<file path=ppt/tags/tag235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CONTENT_GROUP_TYPE" val="contentchip"/>
  <p:tag name="KSO_WM_UNIT_TYPE" val="i"/>
  <p:tag name="KSO_WM_UNIT_INDEX" val="13"/>
  <p:tag name="KSO_WM_UNIT_ID" val="_1*i*13"/>
  <p:tag name="KSO_WM_UNIT_LAYERLEVEL" val="1"/>
  <p:tag name="KSO_WM_TAG_VERSION" val="1.0"/>
  <p:tag name="KSO_WM_BEAUTIFY_FLAG" val="#wm#"/>
</p:tagLst>
</file>

<file path=ppt/tags/tag236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_1*i*14"/>
  <p:tag name="KSO_WM_UNIT_LAYERLEVEL" val="1"/>
  <p:tag name="KSO_WM_TAG_VERSION" val="1.0"/>
  <p:tag name="KSO_WM_BEAUTIFY_FLAG" val="#wm#"/>
</p:tagLst>
</file>

<file path=ppt/tags/tag237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_1*i*15"/>
  <p:tag name="KSO_WM_UNIT_LAYERLEVEL" val="1"/>
  <p:tag name="KSO_WM_TAG_VERSION" val="1.0"/>
  <p:tag name="KSO_WM_BEAUTIFY_FLAG" val="#wm#"/>
</p:tagLst>
</file>

<file path=ppt/tags/tag2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"/>
  <p:tag name="KSO_WM_UNIT_ID" val="_1*i*16"/>
  <p:tag name="KSO_WM_UNIT_LAYERLEVEL" val="1"/>
  <p:tag name="KSO_WM_TAG_VERSION" val="1.0"/>
  <p:tag name="KSO_WM_BEAUTIFY_FLAG" val="#wm#"/>
</p:tagLst>
</file>

<file path=ppt/tags/tag2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"/>
  <p:tag name="KSO_WM_UNIT_ID" val="_1*i*17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8"/>
  <p:tag name="KSO_WM_UNIT_ID" val="_1*i*18"/>
  <p:tag name="KSO_WM_UNIT_LAYERLEVEL" val="1"/>
  <p:tag name="KSO_WM_TAG_VERSION" val="1.0"/>
  <p:tag name="KSO_WM_BEAUTIFY_FLAG" val="#wm#"/>
</p:tagLst>
</file>

<file path=ppt/tags/tag241.xml><?xml version="1.0" encoding="utf-8"?>
<p:tagLst xmlns:p="http://schemas.openxmlformats.org/presentationml/2006/main">
  <p:tag name="KSO_WM_UNIT_SUBTYPE" val="b"/>
  <p:tag name="KSO_WM_UNIT_PRESET_TEXT" val="汇报人：稻小壳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1*f*1"/>
  <p:tag name="KSO_WM_UNIT_LAYERLEVEL" val="1"/>
  <p:tag name="KSO_WM_TAG_VERSION" val="1.0"/>
  <p:tag name="KSO_WM_BEAUTIFY_FLAG" val="#wm#"/>
  <p:tag name="KSO_WM_UNIT_CONTENT_GROUP_TYPE" val="contentchip"/>
</p:tagLst>
</file>

<file path=ppt/tags/tag242.xml><?xml version="1.0" encoding="utf-8"?>
<p:tagLst xmlns:p="http://schemas.openxmlformats.org/presentationml/2006/main">
  <p:tag name="KSO_WM_UNIT_ISCONTENTSTITLE" val="0"/>
  <p:tag name="KSO_WM_UNIT_ISNUMDGMTITLE" val="0"/>
  <p:tag name="KSO_WM_UNIT_PRESET_TEXT" val="WPS,a click to unlimited possibilities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*b*1"/>
  <p:tag name="KSO_WM_UNIT_LAYERLEVEL" val="1"/>
  <p:tag name="KSO_WM_TAG_VERSION" val="1.0"/>
  <p:tag name="KSO_WM_BEAUTIFY_FLAG" val="#wm#"/>
  <p:tag name="KSO_WM_UNIT_CONTENT_GROUP_TYPE" val="contentchip"/>
</p:tagLst>
</file>

<file path=ppt/tags/tag243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文档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*a*1"/>
  <p:tag name="KSO_WM_UNIT_LAYERLEVEL" val="1"/>
  <p:tag name="KSO_WM_TAG_VERSION" val="1.0"/>
  <p:tag name="KSO_WM_BEAUTIFY_FLAG" val="#wm#"/>
  <p:tag name="KSO_WM_UNIT_CONTENT_GROUP_TYPE" val="contentchip"/>
</p:tagLst>
</file>

<file path=ppt/tags/tag2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2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249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2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250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2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251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2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2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i*6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2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i*7"/>
  <p:tag name="KSO_WM_UNIT_LAYERLEVEL" val="1"/>
  <p:tag name="KSO_WM_TAG_VERSION" val="1.0"/>
  <p:tag name="KSO_WM_BEAUTIFY_FLAG" val="#wm#"/>
  <p:tag name="KSO_WM_UNIT_TYPE" val="i"/>
  <p:tag name="KSO_WM_UNIT_INDEX" val="7"/>
</p:tagLst>
</file>

<file path=ppt/tags/tag254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2*i*8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255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2*i*9"/>
  <p:tag name="KSO_WM_UNIT_LAYERLEVEL" val="1"/>
  <p:tag name="KSO_WM_TAG_VERSION" val="1.0"/>
  <p:tag name="KSO_WM_BEAUTIFY_FLAG" val="#wm#"/>
  <p:tag name="KSO_WM_UNIT_TYPE" val="i"/>
  <p:tag name="KSO_WM_UNIT_INDEX" val="9"/>
</p:tagLst>
</file>

<file path=ppt/tags/tag256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2*i*10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25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2*f*1"/>
  <p:tag name="KSO_WM_UNIT_LAYERLEVEL" val="1"/>
  <p:tag name="KSO_WM_TAG_VERSION" val="1.0"/>
  <p:tag name="KSO_WM_BEAUTIFY_FLAG" val="#wm#"/>
  <p:tag name="KSO_WM_UNIT_PRESET_TEXT" val="单击此处编辑母版文本样式&#10;第二级&#10;第三级&#10;第四级&#10;第五级"/>
</p:tagLst>
</file>

<file path=ppt/tags/tag25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1.0"/>
  <p:tag name="KSO_WM_BEAUTIFY_FLAG" val="#wm#"/>
  <p:tag name="KSO_WM_UNIT_CONTENT_GROUP_TYPE" val="titlestyle"/>
  <p:tag name="KSO_WM_UNIT_PRESET_TEXT" val="单击此处添加标题"/>
</p:tagLst>
</file>

<file path=ppt/tags/tag259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2*i*11"/>
  <p:tag name="KSO_WM_UNIT_LAYERLEVEL" val="1"/>
  <p:tag name="KSO_WM_TAG_VERSION" val="1.0"/>
  <p:tag name="KSO_WM_BEAUTIFY_FLAG" val="#wm#"/>
  <p:tag name="KSO_WM_UNIT_CONTENT_GROUP_TYPE" val="titlestyle"/>
  <p:tag name="KSO_WM_UNIT_TYPE" val="i"/>
  <p:tag name="KSO_WM_UNIT_INDEX" val="11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260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2*i*12"/>
  <p:tag name="KSO_WM_UNIT_LAYERLEVEL" val="1"/>
  <p:tag name="KSO_WM_TAG_VERSION" val="1.0"/>
  <p:tag name="KSO_WM_BEAUTIFY_FLAG" val="#wm#"/>
  <p:tag name="KSO_WM_UNIT_CONTENT_GROUP_TYPE" val="titlestyle"/>
  <p:tag name="KSO_WM_UNIT_TYPE" val="i"/>
  <p:tag name="KSO_WM_UNIT_INDEX" val="12"/>
</p:tagLst>
</file>

<file path=ppt/tags/tag2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2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2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2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2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2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6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27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2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270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7"/>
  <p:tag name="KSO_WM_UNIT_LAYERLEVEL" val="1"/>
  <p:tag name="KSO_WM_TAG_VERSION" val="1.0"/>
  <p:tag name="KSO_WM_BEAUTIFY_FLAG" val="#wm#"/>
  <p:tag name="KSO_WM_UNIT_TYPE" val="i"/>
  <p:tag name="KSO_WM_UNIT_INDEX" val="7"/>
</p:tagLst>
</file>

<file path=ppt/tags/tag271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8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272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9"/>
  <p:tag name="KSO_WM_UNIT_LAYERLEVEL" val="1"/>
  <p:tag name="KSO_WM_TAG_VERSION" val="1.0"/>
  <p:tag name="KSO_WM_BEAUTIFY_FLAG" val="#wm#"/>
  <p:tag name="KSO_WM_UNIT_TYPE" val="i"/>
  <p:tag name="KSO_WM_UNIT_INDEX" val="9"/>
</p:tagLst>
</file>

<file path=ppt/tags/tag273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10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274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11"/>
  <p:tag name="KSO_WM_UNIT_LAYERLEVEL" val="1"/>
  <p:tag name="KSO_WM_TAG_VERSION" val="1.0"/>
  <p:tag name="KSO_WM_BEAUTIFY_FLAG" val="#wm#"/>
  <p:tag name="KSO_WM_UNIT_TYPE" val="i"/>
  <p:tag name="KSO_WM_UNIT_INDEX" val="11"/>
</p:tagLst>
</file>

<file path=ppt/tags/tag275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12"/>
  <p:tag name="KSO_WM_UNIT_LAYERLEVEL" val="1"/>
  <p:tag name="KSO_WM_TAG_VERSION" val="1.0"/>
  <p:tag name="KSO_WM_BEAUTIFY_FLAG" val="#wm#"/>
  <p:tag name="KSO_WM_UNIT_TYPE" val="i"/>
  <p:tag name="KSO_WM_UNIT_INDEX" val="12"/>
</p:tagLst>
</file>

<file path=ppt/tags/tag276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13"/>
  <p:tag name="KSO_WM_UNIT_LAYERLEVEL" val="1"/>
  <p:tag name="KSO_WM_TAG_VERSION" val="1.0"/>
  <p:tag name="KSO_WM_BEAUTIFY_FLAG" val="#wm#"/>
  <p:tag name="KSO_WM_UNIT_TYPE" val="i"/>
  <p:tag name="KSO_WM_UNIT_INDEX" val="13"/>
</p:tagLst>
</file>

<file path=ppt/tags/tag2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4"/>
  <p:tag name="KSO_WM_UNIT_LAYERLEVEL" val="1"/>
  <p:tag name="KSO_WM_TAG_VERSION" val="1.0"/>
  <p:tag name="KSO_WM_BEAUTIFY_FLAG" val="#wm#"/>
  <p:tag name="KSO_WM_UNIT_TYPE" val="i"/>
  <p:tag name="KSO_WM_UNIT_INDEX" val="14"/>
</p:tagLst>
</file>

<file path=ppt/tags/tag2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5"/>
  <p:tag name="KSO_WM_UNIT_LAYERLEVEL" val="1"/>
  <p:tag name="KSO_WM_TAG_VERSION" val="1.0"/>
  <p:tag name="KSO_WM_BEAUTIFY_FLAG" val="#wm#"/>
  <p:tag name="KSO_WM_UNIT_TYPE" val="i"/>
  <p:tag name="KSO_WM_UNIT_INDEX" val="15"/>
</p:tagLst>
</file>

<file path=ppt/tags/tag2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6"/>
  <p:tag name="KSO_WM_UNIT_LAYERLEVEL" val="1"/>
  <p:tag name="KSO_WM_TAG_VERSION" val="1.0"/>
  <p:tag name="KSO_WM_BEAUTIFY_FLAG" val="#wm#"/>
  <p:tag name="KSO_WM_UNIT_TYPE" val="i"/>
  <p:tag name="KSO_WM_UNIT_INDEX" val="16"/>
</p:tagLst>
</file>

<file path=ppt/tags/tag28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2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280.xml><?xml version="1.0" encoding="utf-8"?>
<p:tagLst xmlns:p="http://schemas.openxmlformats.org/presentationml/2006/main">
  <p:tag name="KSO_WM_UNIT_ISCONTENTSTITLE" val="0"/>
  <p:tag name="KSO_WM_UNIT_ISNUMDGMTITLE" val="0"/>
  <p:tag name="KSO_WM_UNIT_PRESET_TEXT" val="CONTENTS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3*b*1"/>
  <p:tag name="KSO_WM_UNIT_LAYERLEVEL" val="1"/>
  <p:tag name="KSO_WM_TAG_VERSION" val="1.0"/>
  <p:tag name="KSO_WM_BEAUTIFY_FLAG" val="#wm#"/>
</p:tagLst>
</file>

<file path=ppt/tags/tag281.xml><?xml version="1.0" encoding="utf-8"?>
<p:tagLst xmlns:p="http://schemas.openxmlformats.org/presentationml/2006/main">
  <p:tag name="KSO_WM_UNIT_ISCONTENTSTITLE" val="1"/>
  <p:tag name="KSO_WM_UNIT_ISNUMDGMTITLE" val="0"/>
  <p:tag name="KSO_WM_UNIT_PRESET_TEXT" val="目录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3*a*1"/>
  <p:tag name="KSO_WM_UNIT_LAYERLEVEL" val="1"/>
  <p:tag name="KSO_WM_TAG_VERSION" val="1.0"/>
  <p:tag name="KSO_WM_BEAUTIFY_FLAG" val="#wm#"/>
</p:tagLst>
</file>

<file path=ppt/tags/tag2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4*i*1"/>
  <p:tag name="KSO_WM_UNIT_LAYERLEVEL" val="1"/>
  <p:tag name="KSO_WM_TAG_VERSION" val="1.0"/>
  <p:tag name="KSO_WM_BEAUTIFY_FLAG" val="#wm#"/>
</p:tagLst>
</file>

<file path=ppt/tags/tag2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2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288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4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2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5"/>
  <p:tag name="KSO_WM_UNIT_LAYERLEVEL" val="1"/>
  <p:tag name="KSO_WM_TAG_VERSION" val="1.0"/>
  <p:tag name="KSO_WM_BEAUTIFY_FLAG" val="#wm#"/>
  <p:tag name="KSO_WM_UNIT_CONTENT_GROUP_TYPE" val="contentchip"/>
  <p:tag name="KSO_WM_UNIT_TYPE" val="i"/>
  <p:tag name="KSO_WM_UNIT_INDEX" val="5"/>
</p:tagLst>
</file>

<file path=ppt/tags/tag29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2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290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4*i*6"/>
  <p:tag name="KSO_WM_UNIT_LAYERLEVEL" val="1"/>
  <p:tag name="KSO_WM_TAG_VERSION" val="1.0"/>
  <p:tag name="KSO_WM_BEAUTIFY_FLAG" val="#wm#"/>
  <p:tag name="KSO_WM_UNIT_CONTENT_GROUP_TYPE" val="contentchip"/>
  <p:tag name="KSO_WM_UNIT_TYPE" val="i"/>
  <p:tag name="KSO_WM_UNIT_INDEX" val="6"/>
</p:tagLst>
</file>

<file path=ppt/tags/tag291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4*i*7"/>
  <p:tag name="KSO_WM_UNIT_LAYERLEVEL" val="1"/>
  <p:tag name="KSO_WM_TAG_VERSION" val="1.0"/>
  <p:tag name="KSO_WM_BEAUTIFY_FLAG" val="#wm#"/>
  <p:tag name="KSO_WM_UNIT_CONTENT_GROUP_TYPE" val="contentchip"/>
  <p:tag name="KSO_WM_UNIT_TYPE" val="i"/>
  <p:tag name="KSO_WM_UNIT_INDEX" val="7"/>
</p:tagLst>
</file>

<file path=ppt/tags/tag292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4*i*8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293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4*i*9"/>
  <p:tag name="KSO_WM_UNIT_LAYERLEVEL" val="1"/>
  <p:tag name="KSO_WM_TAG_VERSION" val="1.0"/>
  <p:tag name="KSO_WM_BEAUTIFY_FLAG" val="#wm#"/>
  <p:tag name="KSO_WM_UNIT_TYPE" val="i"/>
  <p:tag name="KSO_WM_UNIT_INDEX" val="9"/>
</p:tagLst>
</file>

<file path=ppt/tags/tag294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4*i*10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295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4*i*11"/>
  <p:tag name="KSO_WM_UNIT_LAYERLEVEL" val="1"/>
  <p:tag name="KSO_WM_TAG_VERSION" val="1.0"/>
  <p:tag name="KSO_WM_BEAUTIFY_FLAG" val="#wm#"/>
  <p:tag name="KSO_WM_UNIT_TYPE" val="i"/>
  <p:tag name="KSO_WM_UNIT_INDEX" val="11"/>
</p:tagLst>
</file>

<file path=ppt/tags/tag296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4*i*12"/>
  <p:tag name="KSO_WM_UNIT_LAYERLEVEL" val="1"/>
  <p:tag name="KSO_WM_TAG_VERSION" val="1.0"/>
  <p:tag name="KSO_WM_BEAUTIFY_FLAG" val="#wm#"/>
  <p:tag name="KSO_WM_UNIT_TYPE" val="i"/>
  <p:tag name="KSO_WM_UNIT_INDEX" val="12"/>
</p:tagLst>
</file>

<file path=ppt/tags/tag297.xml><?xml version="1.0" encoding="utf-8"?>
<p:tagLst xmlns:p="http://schemas.openxmlformats.org/presentationml/2006/main">
  <p:tag name="KSO_WM_UNIT_PRESET_TEXT" val="01"/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_4*e*1"/>
  <p:tag name="KSO_WM_UNIT_LAYERLEVEL" val="1"/>
  <p:tag name="KSO_WM_TAG_VERSION" val="1.0"/>
  <p:tag name="KSO_WM_BEAUTIFY_FLAG" val="#wm#"/>
  <p:tag name="KSO_WM_UNIT_CONTENT_GROUP_TYPE" val="contentchip"/>
</p:tagLst>
</file>

<file path=ppt/tags/tag298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章节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4*a*1"/>
  <p:tag name="KSO_WM_UNIT_LAYERLEVEL" val="1"/>
  <p:tag name="KSO_WM_TAG_VERSION" val="1.0"/>
  <p:tag name="KSO_WM_BEAUTIFY_FLAG" val="#wm#"/>
  <p:tag name="KSO_WM_UNIT_CONTENT_GROUP_TYPE" val="contentchip"/>
</p:tagLst>
</file>

<file path=ppt/tags/tag2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*i*3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i*6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3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3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304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5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305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5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306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5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3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i*6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3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i*7"/>
  <p:tag name="KSO_WM_UNIT_LAYERLEVEL" val="1"/>
  <p:tag name="KSO_WM_TAG_VERSION" val="1.0"/>
  <p:tag name="KSO_WM_BEAUTIFY_FLAG" val="#wm#"/>
  <p:tag name="KSO_WM_UNIT_TYPE" val="i"/>
  <p:tag name="KSO_WM_UNIT_INDEX" val="7"/>
</p:tagLst>
</file>

<file path=ppt/tags/tag309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5*i*8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i*7"/>
  <p:tag name="KSO_WM_UNIT_LAYERLEVEL" val="1"/>
  <p:tag name="KSO_WM_TAG_VERSION" val="1.0"/>
  <p:tag name="KSO_WM_BEAUTIFY_FLAG" val="#wm#"/>
  <p:tag name="KSO_WM_UNIT_TYPE" val="i"/>
  <p:tag name="KSO_WM_UNIT_INDEX" val="7"/>
</p:tagLst>
</file>

<file path=ppt/tags/tag310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5*i*9"/>
  <p:tag name="KSO_WM_UNIT_LAYERLEVEL" val="1"/>
  <p:tag name="KSO_WM_TAG_VERSION" val="1.0"/>
  <p:tag name="KSO_WM_BEAUTIFY_FLAG" val="#wm#"/>
  <p:tag name="KSO_WM_UNIT_TYPE" val="i"/>
  <p:tag name="KSO_WM_UNIT_INDEX" val="9"/>
</p:tagLst>
</file>

<file path=ppt/tags/tag31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5*f*1"/>
  <p:tag name="KSO_WM_UNIT_LAYERLEVEL" val="1"/>
  <p:tag name="KSO_WM_TAG_VERSION" val="1.0"/>
  <p:tag name="KSO_WM_BEAUTIFY_FLAG" val="#wm#"/>
  <p:tag name="KSO_WM_UNIT_PRESET_TEXT" val="单击此处编辑母版文本样式&#10;第二级&#10;第三级&#10;第四级&#10;第五级"/>
</p:tagLst>
</file>

<file path=ppt/tags/tag31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_5*f*2"/>
  <p:tag name="KSO_WM_UNIT_LAYERLEVEL" val="1"/>
  <p:tag name="KSO_WM_TAG_VERSION" val="1.0"/>
  <p:tag name="KSO_WM_BEAUTIFY_FLAG" val="#wm#"/>
  <p:tag name="KSO_WM_UNIT_PRESET_TEXT" val="单击此处编辑母版文本样式&#10;第二级&#10;第三级&#10;第四级&#10;第五级"/>
</p:tagLst>
</file>

<file path=ppt/tags/tag313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5*i*10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314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5*i*11"/>
  <p:tag name="KSO_WM_UNIT_LAYERLEVEL" val="1"/>
  <p:tag name="KSO_WM_TAG_VERSION" val="1.0"/>
  <p:tag name="KSO_WM_BEAUTIFY_FLAG" val="#wm#"/>
  <p:tag name="KSO_WM_UNIT_CONTENT_GROUP_TYPE" val="titlestyle"/>
  <p:tag name="KSO_WM_UNIT_TYPE" val="i"/>
  <p:tag name="KSO_WM_UNIT_INDEX" val="11"/>
</p:tagLst>
</file>

<file path=ppt/tags/tag315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5*i*12"/>
  <p:tag name="KSO_WM_UNIT_LAYERLEVEL" val="1"/>
  <p:tag name="KSO_WM_TAG_VERSION" val="1.0"/>
  <p:tag name="KSO_WM_BEAUTIFY_FLAG" val="#wm#"/>
  <p:tag name="KSO_WM_UNIT_CONTENT_GROUP_TYPE" val="titlestyle"/>
  <p:tag name="KSO_WM_UNIT_TYPE" val="i"/>
  <p:tag name="KSO_WM_UNIT_INDEX" val="12"/>
</p:tagLst>
</file>

<file path=ppt/tags/tag316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5*a*1"/>
  <p:tag name="KSO_WM_UNIT_LAYERLEVEL" val="1"/>
  <p:tag name="KSO_WM_TAG_VERSION" val="1.0"/>
  <p:tag name="KSO_WM_BEAUTIFY_FLAG" val="#wm#"/>
  <p:tag name="KSO_WM_UNIT_CONTENT_GROUP_TYPE" val="titlestyle"/>
</p:tagLst>
</file>

<file path=ppt/tags/tag3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2*i*8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3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3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322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6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323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6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324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6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3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i*6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3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i*7"/>
  <p:tag name="KSO_WM_UNIT_LAYERLEVEL" val="1"/>
  <p:tag name="KSO_WM_TAG_VERSION" val="1.0"/>
  <p:tag name="KSO_WM_BEAUTIFY_FLAG" val="#wm#"/>
  <p:tag name="KSO_WM_UNIT_TYPE" val="i"/>
  <p:tag name="KSO_WM_UNIT_INDEX" val="7"/>
</p:tagLst>
</file>

<file path=ppt/tags/tag327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6*i*8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328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6*i*9"/>
  <p:tag name="KSO_WM_UNIT_LAYERLEVEL" val="1"/>
  <p:tag name="KSO_WM_TAG_VERSION" val="1.0"/>
  <p:tag name="KSO_WM_BEAUTIFY_FLAG" val="#wm#"/>
  <p:tag name="KSO_WM_UNIT_TYPE" val="i"/>
  <p:tag name="KSO_WM_UNIT_INDEX" val="9"/>
</p:tagLst>
</file>

<file path=ppt/tags/tag32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_6*h_f*2_1"/>
  <p:tag name="KSO_WM_UNIT_LAYERLEVEL" val="1_1"/>
  <p:tag name="KSO_WM_TAG_VERSION" val="1.0"/>
  <p:tag name="KSO_WM_BEAUTIFY_FLAG" val="#wm#"/>
  <p:tag name="KSO_WM_UNIT_PRESET_TEXT" val="单击此处编辑母版文本样式&#10;第二级&#10;第三级&#10;第四级&#10;第五级"/>
</p:tagLst>
</file>

<file path=ppt/tags/tag33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2*i*9"/>
  <p:tag name="KSO_WM_UNIT_LAYERLEVEL" val="1"/>
  <p:tag name="KSO_WM_TAG_VERSION" val="1.0"/>
  <p:tag name="KSO_WM_BEAUTIFY_FLAG" val="#wm#"/>
  <p:tag name="KSO_WM_UNIT_TYPE" val="i"/>
  <p:tag name="KSO_WM_UNIT_INDEX" val="9"/>
</p:tagLst>
</file>

<file path=ppt/tags/tag330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_6*h_a*2_1"/>
  <p:tag name="KSO_WM_UNIT_LAYERLEVEL" val="1_1"/>
  <p:tag name="KSO_WM_TAG_VERSION" val="1.0"/>
  <p:tag name="KSO_WM_BEAUTIFY_FLAG" val="#wm#"/>
</p:tagLst>
</file>

<file path=ppt/tags/tag33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_6*h_f*1_1"/>
  <p:tag name="KSO_WM_UNIT_LAYERLEVEL" val="1_1"/>
  <p:tag name="KSO_WM_TAG_VERSION" val="1.0"/>
  <p:tag name="KSO_WM_BEAUTIFY_FLAG" val="#wm#"/>
  <p:tag name="KSO_WM_UNIT_PRESET_TEXT" val="单击此处编辑母版文本样式&#10;第二级&#10;第三级&#10;第四级&#10;第五级"/>
</p:tagLst>
</file>

<file path=ppt/tags/tag332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_6*h_a*1_1"/>
  <p:tag name="KSO_WM_UNIT_LAYERLEVEL" val="1_1"/>
  <p:tag name="KSO_WM_TAG_VERSION" val="1.0"/>
  <p:tag name="KSO_WM_BEAUTIFY_FLAG" val="#wm#"/>
</p:tagLst>
</file>

<file path=ppt/tags/tag333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6*i*10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334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6*i*11"/>
  <p:tag name="KSO_WM_UNIT_LAYERLEVEL" val="1"/>
  <p:tag name="KSO_WM_TAG_VERSION" val="1.0"/>
  <p:tag name="KSO_WM_BEAUTIFY_FLAG" val="#wm#"/>
  <p:tag name="KSO_WM_UNIT_CONTENT_GROUP_TYPE" val="titlestyle"/>
  <p:tag name="KSO_WM_UNIT_TYPE" val="i"/>
  <p:tag name="KSO_WM_UNIT_INDEX" val="11"/>
</p:tagLst>
</file>

<file path=ppt/tags/tag335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6*i*12"/>
  <p:tag name="KSO_WM_UNIT_LAYERLEVEL" val="1"/>
  <p:tag name="KSO_WM_TAG_VERSION" val="1.0"/>
  <p:tag name="KSO_WM_BEAUTIFY_FLAG" val="#wm#"/>
  <p:tag name="KSO_WM_UNIT_CONTENT_GROUP_TYPE" val="titlestyle"/>
  <p:tag name="KSO_WM_UNIT_TYPE" val="i"/>
  <p:tag name="KSO_WM_UNIT_INDEX" val="12"/>
</p:tagLst>
</file>

<file path=ppt/tags/tag336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6*a*1"/>
  <p:tag name="KSO_WM_UNIT_LAYERLEVEL" val="1"/>
  <p:tag name="KSO_WM_TAG_VERSION" val="1.0"/>
  <p:tag name="KSO_WM_BEAUTIFY_FLAG" val="#wm#"/>
  <p:tag name="KSO_WM_UNIT_CONTENT_GROUP_TYPE" val="titlestyle"/>
</p:tagLst>
</file>

<file path=ppt/tags/tag3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2*i*10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3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3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342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7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343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7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344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7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3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i*6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3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i*7"/>
  <p:tag name="KSO_WM_UNIT_LAYERLEVEL" val="1"/>
  <p:tag name="KSO_WM_TAG_VERSION" val="1.0"/>
  <p:tag name="KSO_WM_BEAUTIFY_FLAG" val="#wm#"/>
  <p:tag name="KSO_WM_UNIT_TYPE" val="i"/>
  <p:tag name="KSO_WM_UNIT_INDEX" val="7"/>
</p:tagLst>
</file>

<file path=ppt/tags/tag347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7*i*8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348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7*i*9"/>
  <p:tag name="KSO_WM_UNIT_LAYERLEVEL" val="1"/>
  <p:tag name="KSO_WM_TAG_VERSION" val="1.0"/>
  <p:tag name="KSO_WM_BEAUTIFY_FLAG" val="#wm#"/>
  <p:tag name="KSO_WM_UNIT_TYPE" val="i"/>
  <p:tag name="KSO_WM_UNIT_INDEX" val="9"/>
</p:tagLst>
</file>

<file path=ppt/tags/tag349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7*i*10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3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2*f*1"/>
  <p:tag name="KSO_WM_UNIT_LAYERLEVEL" val="1"/>
  <p:tag name="KSO_WM_TAG_VERSION" val="1.0"/>
  <p:tag name="KSO_WM_BEAUTIFY_FLAG" val="#wm#"/>
  <p:tag name="KSO_WM_UNIT_PRESET_TEXT" val="单击此处编辑母版文本样式&#10;第二级&#10;第三级&#10;第四级&#10;第五级"/>
</p:tagLst>
</file>

<file path=ppt/tags/tag350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7*i*11"/>
  <p:tag name="KSO_WM_UNIT_LAYERLEVEL" val="1"/>
  <p:tag name="KSO_WM_TAG_VERSION" val="1.0"/>
  <p:tag name="KSO_WM_BEAUTIFY_FLAG" val="#wm#"/>
  <p:tag name="KSO_WM_UNIT_CONTENT_GROUP_TYPE" val="titlestyle"/>
  <p:tag name="KSO_WM_UNIT_TYPE" val="i"/>
  <p:tag name="KSO_WM_UNIT_INDEX" val="11"/>
</p:tagLst>
</file>

<file path=ppt/tags/tag351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7*i*12"/>
  <p:tag name="KSO_WM_UNIT_LAYERLEVEL" val="1"/>
  <p:tag name="KSO_WM_TAG_VERSION" val="1.0"/>
  <p:tag name="KSO_WM_BEAUTIFY_FLAG" val="#wm#"/>
  <p:tag name="KSO_WM_UNIT_CONTENT_GROUP_TYPE" val="titlestyle"/>
  <p:tag name="KSO_WM_UNIT_TYPE" val="i"/>
  <p:tag name="KSO_WM_UNIT_INDEX" val="12"/>
</p:tagLst>
</file>

<file path=ppt/tags/tag352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UNIT_LAYERLEVEL" val="1"/>
  <p:tag name="KSO_WM_TAG_VERSION" val="1.0"/>
  <p:tag name="KSO_WM_BEAUTIFY_FLAG" val="#wm#"/>
  <p:tag name="KSO_WM_UNIT_CONTENT_GROUP_TYPE" val="titlestyle"/>
</p:tagLst>
</file>

<file path=ppt/tags/tag3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6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8*i*12"/>
  <p:tag name="KSO_WM_UNIT_LAYERLEVEL" val="1"/>
  <p:tag name="KSO_WM_TAG_VERSION" val="1.0"/>
  <p:tag name="KSO_WM_BEAUTIFY_FLAG" val="#wm#"/>
  <p:tag name="KSO_WM_UNIT_TYPE" val="i"/>
  <p:tag name="KSO_WM_UNIT_INDEX" val="12"/>
</p:tagLst>
</file>

<file path=ppt/tags/tag357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8*i*11"/>
  <p:tag name="KSO_WM_UNIT_LAYERLEVEL" val="1"/>
  <p:tag name="KSO_WM_TAG_VERSION" val="1.0"/>
  <p:tag name="KSO_WM_BEAUTIFY_FLAG" val="#wm#"/>
  <p:tag name="KSO_WM_UNIT_TYPE" val="i"/>
  <p:tag name="KSO_WM_UNIT_INDEX" val="11"/>
</p:tagLst>
</file>

<file path=ppt/tags/tag358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8*i*10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359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8*i*9"/>
  <p:tag name="KSO_WM_UNIT_LAYERLEVEL" val="1"/>
  <p:tag name="KSO_WM_TAG_VERSION" val="1.0"/>
  <p:tag name="KSO_WM_BEAUTIFY_FLAG" val="#wm#"/>
  <p:tag name="KSO_WM_UNIT_TYPE" val="i"/>
  <p:tag name="KSO_WM_UNIT_INDEX" val="9"/>
</p:tagLst>
</file>

<file path=ppt/tags/tag3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1.0"/>
  <p:tag name="KSO_WM_BEAUTIFY_FLAG" val="#wm#"/>
  <p:tag name="KSO_WM_UNIT_CONTENT_GROUP_TYPE" val="titlestyle"/>
  <p:tag name="KSO_WM_UNIT_PRESET_TEXT" val="单击此处添加标题"/>
</p:tagLst>
</file>

<file path=ppt/tags/tag360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8*i*8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3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i*7"/>
  <p:tag name="KSO_WM_UNIT_LAYERLEVEL" val="1"/>
  <p:tag name="KSO_WM_TAG_VERSION" val="1.0"/>
  <p:tag name="KSO_WM_BEAUTIFY_FLAG" val="#wm#"/>
  <p:tag name="KSO_WM_UNIT_TYPE" val="i"/>
  <p:tag name="KSO_WM_UNIT_INDEX" val="7"/>
</p:tagLst>
</file>

<file path=ppt/tags/tag3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i*6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363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8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364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8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365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8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3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3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3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2*i*11"/>
  <p:tag name="KSO_WM_UNIT_LAYERLEVEL" val="1"/>
  <p:tag name="KSO_WM_TAG_VERSION" val="1.0"/>
  <p:tag name="KSO_WM_BEAUTIFY_FLAG" val="#wm#"/>
  <p:tag name="KSO_WM_UNIT_CONTENT_GROUP_TYPE" val="titlestyle"/>
  <p:tag name="KSO_WM_UNIT_TYPE" val="i"/>
  <p:tag name="KSO_WM_UNIT_INDEX" val="11"/>
</p:tagLst>
</file>

<file path=ppt/tags/tag3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3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373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9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374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9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375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9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3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6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3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7"/>
  <p:tag name="KSO_WM_UNIT_LAYERLEVEL" val="1"/>
  <p:tag name="KSO_WM_TAG_VERSION" val="1.0"/>
  <p:tag name="KSO_WM_BEAUTIFY_FLAG" val="#wm#"/>
  <p:tag name="KSO_WM_UNIT_TYPE" val="i"/>
  <p:tag name="KSO_WM_UNIT_INDEX" val="7"/>
</p:tagLst>
</file>

<file path=ppt/tags/tag378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9*i*8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379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9*i*9"/>
  <p:tag name="KSO_WM_UNIT_LAYERLEVEL" val="1"/>
  <p:tag name="KSO_WM_TAG_VERSION" val="1.0"/>
  <p:tag name="KSO_WM_BEAUTIFY_FLAG" val="#wm#"/>
  <p:tag name="KSO_WM_UNIT_TYPE" val="i"/>
  <p:tag name="KSO_WM_UNIT_INDEX" val="9"/>
</p:tagLst>
</file>

<file path=ppt/tags/tag38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2*i*12"/>
  <p:tag name="KSO_WM_UNIT_LAYERLEVEL" val="1"/>
  <p:tag name="KSO_WM_TAG_VERSION" val="1.0"/>
  <p:tag name="KSO_WM_BEAUTIFY_FLAG" val="#wm#"/>
  <p:tag name="KSO_WM_UNIT_CONTENT_GROUP_TYPE" val="titlestyle"/>
  <p:tag name="KSO_WM_UNIT_TYPE" val="i"/>
  <p:tag name="KSO_WM_UNIT_INDEX" val="12"/>
</p:tagLst>
</file>

<file path=ppt/tags/tag380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9*i*10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381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9*i*11"/>
  <p:tag name="KSO_WM_UNIT_LAYERLEVEL" val="1"/>
  <p:tag name="KSO_WM_TAG_VERSION" val="1.0"/>
  <p:tag name="KSO_WM_BEAUTIFY_FLAG" val="#wm#"/>
  <p:tag name="KSO_WM_UNIT_TYPE" val="i"/>
  <p:tag name="KSO_WM_UNIT_INDEX" val="11"/>
</p:tagLst>
</file>

<file path=ppt/tags/tag382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9*i*12"/>
  <p:tag name="KSO_WM_UNIT_LAYERLEVEL" val="1"/>
  <p:tag name="KSO_WM_TAG_VERSION" val="1.0"/>
  <p:tag name="KSO_WM_BEAUTIFY_FLAG" val="#wm#"/>
  <p:tag name="KSO_WM_UNIT_TYPE" val="i"/>
  <p:tag name="KSO_WM_UNIT_INDEX" val="12"/>
</p:tagLst>
</file>

<file path=ppt/tags/tag38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9*f*1"/>
  <p:tag name="KSO_WM_UNIT_LAYERLEVEL" val="1"/>
  <p:tag name="KSO_WM_TAG_VERSION" val="1.0"/>
  <p:tag name="KSO_WM_BEAUTIFY_FLAG" val="#wm#"/>
  <p:tag name="KSO_WM_UNIT_PRESET_TEXT" val="单击此处编辑母版文本样式&#10;第二级&#10;第三级&#10;第四级&#10;第五级"/>
</p:tagLst>
</file>

<file path=ppt/tags/tag3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3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389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10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10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391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10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3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i*6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3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i*7"/>
  <p:tag name="KSO_WM_UNIT_LAYERLEVEL" val="1"/>
  <p:tag name="KSO_WM_TAG_VERSION" val="1.0"/>
  <p:tag name="KSO_WM_BEAUTIFY_FLAG" val="#wm#"/>
  <p:tag name="KSO_WM_UNIT_TYPE" val="i"/>
  <p:tag name="KSO_WM_UNIT_INDEX" val="7"/>
</p:tagLst>
</file>

<file path=ppt/tags/tag394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10*i*8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395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10*i*9"/>
  <p:tag name="KSO_WM_UNIT_LAYERLEVEL" val="1"/>
  <p:tag name="KSO_WM_TAG_VERSION" val="1.0"/>
  <p:tag name="KSO_WM_BEAUTIFY_FLAG" val="#wm#"/>
  <p:tag name="KSO_WM_UNIT_TYPE" val="i"/>
  <p:tag name="KSO_WM_UNIT_INDEX" val="9"/>
</p:tagLst>
</file>

<file path=ppt/tags/tag396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10*i*10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397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10*i*11"/>
  <p:tag name="KSO_WM_UNIT_LAYERLEVEL" val="1"/>
  <p:tag name="KSO_WM_TAG_VERSION" val="1.0"/>
  <p:tag name="KSO_WM_BEAUTIFY_FLAG" val="#wm#"/>
  <p:tag name="KSO_WM_UNIT_CONTENT_GROUP_TYPE" val="titlestyle"/>
  <p:tag name="KSO_WM_UNIT_TYPE" val="i"/>
  <p:tag name="KSO_WM_UNIT_INDEX" val="11"/>
</p:tagLst>
</file>

<file path=ppt/tags/tag398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10*i*12"/>
  <p:tag name="KSO_WM_UNIT_LAYERLEVEL" val="1"/>
  <p:tag name="KSO_WM_TAG_VERSION" val="1.0"/>
  <p:tag name="KSO_WM_BEAUTIFY_FLAG" val="#wm#"/>
  <p:tag name="KSO_WM_UNIT_CONTENT_GROUP_TYPE" val="titlestyle"/>
  <p:tag name="KSO_WM_UNIT_TYPE" val="i"/>
  <p:tag name="KSO_WM_UNIT_INDEX" val="12"/>
</p:tagLst>
</file>

<file path=ppt/tags/tag399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0*a*1"/>
  <p:tag name="KSO_WM_UNIT_LAYERLEVEL" val="1"/>
  <p:tag name="KSO_WM_TAG_VERSION" val="1.0"/>
  <p:tag name="KSO_WM_BEAUTIFY_FLAG" val="#wm#"/>
  <p:tag name="KSO_WM_UNIT_CONTENT_GROUP_TYPE" val="titlestyle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*i*4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选择预设副标题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0*b*1"/>
  <p:tag name="KSO_WM_UNIT_LAYERLEVEL" val="1"/>
  <p:tag name="KSO_WM_TAG_VERSION" val="1.0"/>
  <p:tag name="KSO_WM_BEAUTIFY_FLAG" val="#wm#"/>
  <p:tag name="KSO_WM_UNIT_CONTENT_GROUP_TYPE" val="titlestyle"/>
</p:tagLst>
</file>

<file path=ppt/tags/tag4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1*i*1"/>
  <p:tag name="KSO_WM_UNIT_LAYERLEVEL" val="1"/>
  <p:tag name="KSO_WM_TAG_VERSION" val="1.0"/>
  <p:tag name="KSO_WM_BEAUTIFY_FLAG" val="#wm#"/>
</p:tagLst>
</file>

<file path=ppt/tags/tag405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4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407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4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4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6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7"/>
  <p:tag name="KSO_WM_UNIT_LAYERLEVEL" val="1"/>
  <p:tag name="KSO_WM_TAG_VERSION" val="1.0"/>
  <p:tag name="KSO_WM_BEAUTIFY_FLAG" val="#wm#"/>
  <p:tag name="KSO_WM_UNIT_TYPE" val="i"/>
  <p:tag name="KSO_WM_UNIT_INDEX" val="7"/>
</p:tagLst>
</file>

<file path=ppt/tags/tag411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11*i*8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412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11*i*9"/>
  <p:tag name="KSO_WM_UNIT_LAYERLEVEL" val="1"/>
  <p:tag name="KSO_WM_TAG_VERSION" val="1.0"/>
  <p:tag name="KSO_WM_BEAUTIFY_FLAG" val="#wm#"/>
  <p:tag name="KSO_WM_UNIT_TYPE" val="i"/>
  <p:tag name="KSO_WM_UNIT_INDEX" val="9"/>
</p:tagLst>
</file>

<file path=ppt/tags/tag413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11*i*10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414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11*i*11"/>
  <p:tag name="KSO_WM_UNIT_LAYERLEVEL" val="1"/>
  <p:tag name="KSO_WM_TAG_VERSION" val="1.0"/>
  <p:tag name="KSO_WM_BEAUTIFY_FLAG" val="#wm#"/>
  <p:tag name="KSO_WM_UNIT_TYPE" val="i"/>
  <p:tag name="KSO_WM_UNIT_INDEX" val="11"/>
</p:tagLst>
</file>

<file path=ppt/tags/tag415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11*i*12"/>
  <p:tag name="KSO_WM_UNIT_LAYERLEVEL" val="1"/>
  <p:tag name="KSO_WM_TAG_VERSION" val="1.0"/>
  <p:tag name="KSO_WM_BEAUTIFY_FLAG" val="#wm#"/>
  <p:tag name="KSO_WM_UNIT_TYPE" val="i"/>
  <p:tag name="KSO_WM_UNIT_INDEX" val="12"/>
</p:tagLst>
</file>

<file path=ppt/tags/tag416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11*i*13"/>
  <p:tag name="KSO_WM_UNIT_LAYERLEVEL" val="1"/>
  <p:tag name="KSO_WM_TAG_VERSION" val="1.0"/>
  <p:tag name="KSO_WM_BEAUTIFY_FLAG" val="#wm#"/>
  <p:tag name="KSO_WM_UNIT_TYPE" val="i"/>
  <p:tag name="KSO_WM_UNIT_INDEX" val="13"/>
  <p:tag name="KSO_WM_UNIT_CONTENT_GROUP_TYPE" val="contentchip"/>
</p:tagLst>
</file>

<file path=ppt/tags/tag417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11*i*14"/>
  <p:tag name="KSO_WM_UNIT_LAYERLEVEL" val="1"/>
  <p:tag name="KSO_WM_TAG_VERSION" val="1.0"/>
  <p:tag name="KSO_WM_BEAUTIFY_FLAG" val="#wm#"/>
  <p:tag name="KSO_WM_UNIT_TYPE" val="i"/>
  <p:tag name="KSO_WM_UNIT_INDEX" val="14"/>
</p:tagLst>
</file>

<file path=ppt/tags/tag4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5"/>
  <p:tag name="KSO_WM_UNIT_LAYERLEVEL" val="1"/>
  <p:tag name="KSO_WM_TAG_VERSION" val="1.0"/>
  <p:tag name="KSO_WM_BEAUTIFY_FLAG" val="#wm#"/>
  <p:tag name="KSO_WM_UNIT_TYPE" val="i"/>
  <p:tag name="KSO_WM_UNIT_INDEX" val="15"/>
</p:tagLst>
</file>

<file path=ppt/tags/tag4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6"/>
  <p:tag name="KSO_WM_UNIT_LAYERLEVEL" val="1"/>
  <p:tag name="KSO_WM_TAG_VERSION" val="1.0"/>
  <p:tag name="KSO_WM_BEAUTIFY_FLAG" val="#wm#"/>
  <p:tag name="KSO_WM_UNIT_TYPE" val="i"/>
  <p:tag name="KSO_WM_UNIT_INDEX" val="16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4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7"/>
  <p:tag name="KSO_WM_UNIT_LAYERLEVEL" val="1"/>
  <p:tag name="KSO_WM_TAG_VERSION" val="1.0"/>
  <p:tag name="KSO_WM_BEAUTIFY_FLAG" val="#wm#"/>
  <p:tag name="KSO_WM_UNIT_TYPE" val="i"/>
  <p:tag name="KSO_WM_UNIT_INDEX" val="17"/>
</p:tagLst>
</file>

<file path=ppt/tags/tag421.xml><?xml version="1.0" encoding="utf-8"?>
<p:tagLst xmlns:p="http://schemas.openxmlformats.org/presentationml/2006/main">
  <p:tag name="KSO_WM_UNIT_SUBTYPE" val="b"/>
  <p:tag name="KSO_WM_UNIT_PRESET_TEXT" val="汇报人：稻小壳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11*f*1"/>
  <p:tag name="KSO_WM_UNIT_LAYERLEVEL" val="1"/>
  <p:tag name="KSO_WM_TAG_VERSION" val="1.0"/>
  <p:tag name="KSO_WM_BEAUTIFY_FLAG" val="#wm#"/>
  <p:tag name="KSO_WM_UNIT_CONTENT_GROUP_TYPE" val="contentchip"/>
</p:tagLst>
</file>

<file path=ppt/tags/tag422.xml><?xml version="1.0" encoding="utf-8"?>
<p:tagLst xmlns:p="http://schemas.openxmlformats.org/presentationml/2006/main">
  <p:tag name="KSO_WM_UNIT_ISCONTENTSTITLE" val="0"/>
  <p:tag name="KSO_WM_UNIT_ISNUMDGMTITLE" val="0"/>
  <p:tag name="KSO_WM_UNIT_PRESET_TEXT" val="THANK YOU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1*a*1"/>
  <p:tag name="KSO_WM_UNIT_LAYERLEVEL" val="1"/>
  <p:tag name="KSO_WM_TAG_VERSION" val="1.0"/>
  <p:tag name="KSO_WM_BEAUTIFY_FLAG" val="#wm#"/>
  <p:tag name="KSO_WM_UNIT_CONTENT_GROUP_TYPE" val="contentchip"/>
</p:tagLst>
</file>

<file path=ppt/tags/tag4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4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428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0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429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0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430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0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4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6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4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7"/>
  <p:tag name="KSO_WM_UNIT_LAYERLEVEL" val="1"/>
  <p:tag name="KSO_WM_TAG_VERSION" val="1.0"/>
  <p:tag name="KSO_WM_BEAUTIFY_FLAG" val="#wm#"/>
  <p:tag name="KSO_WM_UNIT_TYPE" val="i"/>
  <p:tag name="KSO_WM_UNIT_INDEX" val="7"/>
</p:tagLst>
</file>

<file path=ppt/tags/tag433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0*i*8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434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0*i*9"/>
  <p:tag name="KSO_WM_UNIT_LAYERLEVEL" val="1"/>
  <p:tag name="KSO_WM_TAG_VERSION" val="1.0"/>
  <p:tag name="KSO_WM_BEAUTIFY_FLAG" val="#wm#"/>
  <p:tag name="KSO_WM_UNIT_TYPE" val="i"/>
  <p:tag name="KSO_WM_UNIT_INDEX" val="9"/>
</p:tagLst>
</file>

<file path=ppt/tags/tag435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0*i*10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436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0*i*11"/>
  <p:tag name="KSO_WM_UNIT_LAYERLEVEL" val="1"/>
  <p:tag name="KSO_WM_TAG_VERSION" val="1.0"/>
  <p:tag name="KSO_WM_BEAUTIFY_FLAG" val="#wm#"/>
  <p:tag name="KSO_WM_UNIT_CONTENT_GROUP_TYPE" val="titlestyle"/>
  <p:tag name="KSO_WM_UNIT_TYPE" val="i"/>
  <p:tag name="KSO_WM_UNIT_INDEX" val="11"/>
</p:tagLst>
</file>

<file path=ppt/tags/tag437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0*i*12"/>
  <p:tag name="KSO_WM_UNIT_LAYERLEVEL" val="1"/>
  <p:tag name="KSO_WM_TAG_VERSION" val="1.0"/>
  <p:tag name="KSO_WM_BEAUTIFY_FLAG" val="#wm#"/>
  <p:tag name="KSO_WM_UNIT_CONTENT_GROUP_TYPE" val="titlestyle"/>
  <p:tag name="KSO_WM_UNIT_TYPE" val="i"/>
  <p:tag name="KSO_WM_UNIT_INDEX" val="12"/>
</p:tagLst>
</file>

<file path=ppt/tags/tag4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4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30304"/>
</p:tagLst>
</file>

<file path=ppt/tags/tag4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30304"/>
</p:tagLst>
</file>

<file path=ppt/tags/tag443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1.0"/>
  <p:tag name="KSO_WM_BEAUTIFY_FLAG" val="#wm#"/>
  <p:tag name="KSO_WM_TEMPLATE_CATEGORY" val="custom"/>
  <p:tag name="KSO_WM_TEMPLATE_INDEX" val="20230304"/>
  <p:tag name="KSO_WM_TEMPLATE_THUMBS_INDEX" val="1、9"/>
</p:tagLst>
</file>

<file path=ppt/tags/tag4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45.xml><?xml version="1.0" encoding="utf-8"?>
<p:tagLst xmlns:p="http://schemas.openxmlformats.org/presentationml/2006/main">
  <p:tag name="KSO_WM_UNIT_SUBTYPE" val="b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30304_1*f*1"/>
  <p:tag name="KSO_WM_TEMPLATE_CATEGORY" val="custom"/>
  <p:tag name="KSO_WM_TEMPLATE_INDEX" val="20230304"/>
  <p:tag name="KSO_WM_UNIT_LAYERLEVEL" val="1"/>
  <p:tag name="KSO_WM_TAG_VERSION" val="1.0"/>
  <p:tag name="KSO_WM_BEAUTIFY_FLAG" val="#wm#"/>
  <p:tag name="KSO_WM_UNIT_CONTENT_GROUP_TYPE" val="contentchip"/>
  <p:tag name="KSO_WM_UNIT_PRESET_TEXT" val="汇报人：WPS"/>
</p:tagLst>
</file>

<file path=ppt/tags/tag44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30304_1*b*1"/>
  <p:tag name="KSO_WM_TEMPLATE_CATEGORY" val="custom"/>
  <p:tag name="KSO_WM_TEMPLATE_INDEX" val="20230304"/>
  <p:tag name="KSO_WM_UNIT_LAYERLEVEL" val="1"/>
  <p:tag name="KSO_WM_TAG_VERSION" val="1.0"/>
  <p:tag name="KSO_WM_BEAUTIFY_FLAG" val="#wm#"/>
  <p:tag name="KSO_WM_UNIT_CONTENT_GROUP_TYPE" val="contentchip"/>
  <p:tag name="KSO_WM_UNIT_PRESET_TEXT" val="WPS,a click to unlimited possibilities"/>
</p:tagLst>
</file>

<file path=ppt/tags/tag44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304_1*a*1"/>
  <p:tag name="KSO_WM_TEMPLATE_CATEGORY" val="custom"/>
  <p:tag name="KSO_WM_TEMPLATE_INDEX" val="20230304"/>
  <p:tag name="KSO_WM_UNIT_LAYERLEVEL" val="1"/>
  <p:tag name="KSO_WM_TAG_VERSION" val="1.0"/>
  <p:tag name="KSO_WM_BEAUTIFY_FLAG" val="#wm#"/>
  <p:tag name="KSO_WM_UNIT_CONTENT_GROUP_TYPE" val="contentchip"/>
  <p:tag name="KSO_WM_UNIT_PRESET_TEXT" val="单击此处添加文档标题"/>
</p:tagLst>
</file>

<file path=ppt/tags/tag448.xml><?xml version="1.0" encoding="utf-8"?>
<p:tagLst xmlns:p="http://schemas.openxmlformats.org/presentationml/2006/main">
  <p:tag name="KSO_WM_SLIDE_ID" val="custom20230304_1"/>
  <p:tag name="KSO_WM_TEMPLATE_SUBCATEGORY" val="29"/>
  <p:tag name="KSO_WM_TEMPLATE_MASTER_TYPE" val="0"/>
  <p:tag name="KSO_WM_TEMPLATE_COLOR_TYPE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30304"/>
  <p:tag name="KSO_WM_SLIDE_LAYOUT" val="a_b_f"/>
  <p:tag name="KSO_WM_SLIDE_LAYOUT_CNT" val="1_1_1"/>
  <p:tag name="KSO_WM_TEMPLATE_THUMBS_INDEX" val="1、9"/>
  <p:tag name="KSO_WM_SLIDE_CONTENT_AREA" val="{&quot;left&quot;:&quot;53.35&quot;,&quot;top&quot;:&quot;85.9&quot;,&quot;width&quot;:&quot;768.1&quot;,&quot;height&quot;:&quot;338&quot;}"/>
  <p:tag name="KSO_WM_SLIDE_THEME_ID" val="3303289"/>
  <p:tag name="KSO_WM_SLIDE_THEME_NAME" val="蓝色弥散风主题"/>
</p:tagLst>
</file>

<file path=ppt/tags/tag4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54_4*m_h_i*1057_1_1"/>
  <p:tag name="KSO_WM_TEMPLATE_CATEGORY" val="diagram"/>
  <p:tag name="KSO_WM_TEMPLATE_INDEX" val="20231554"/>
  <p:tag name="KSO_WM_UNIT_LAYERLEVEL" val="1_1_1"/>
  <p:tag name="KSO_WM_TAG_VERSION" val="3.0"/>
  <p:tag name="KSO_WM_DIAGRAM_GROUP_CODE" val="m1-1"/>
  <p:tag name="KSO_WM_UNIT_TYPE" val="m_h_i"/>
  <p:tag name="KSO_WM_UNIT_INDEX" val="1057_1_1"/>
  <p:tag name="KSO_WM_DIAGRAM_VERSION" val="3"/>
  <p:tag name="KSO_WM_DIAGRAM_COLOR_TRICK" val="4"/>
  <p:tag name="KSO_WM_DIAGRAM_COLOR_TEXT_CAN_REMOVE" val="n"/>
  <p:tag name="KSO_WM_UNIT_FILL_FORE_SCHEMECOLOR_INDEX" val="5"/>
  <p:tag name="KSO_WM_DIAGRAM_MAX_ITEMCNT" val="6"/>
  <p:tag name="KSO_WM_DIAGRAM_MIN_ITEMCNT" val="2"/>
  <p:tag name="KSO_WM_DIAGRAM_VIRTUALLY_FRAME" val="{&quot;height&quot;:506.0067716535433,&quot;left&quot;:4.008727565975642,&quot;top&quot;:-9.05,&quot;width&quot;:875.234422040324}"/>
  <p:tag name="KSO_WM_DIAGRAM_COLOR_MATCH_VALUE" val="{&quot;shape&quot;:{&quot;fill&quot;:{&quot;gradient&quot;:[{&quot;brightness&quot;:0,&quot;colorType&quot;:1,&quot;foreColorIndex&quot;:5,&quot;pos&quot;:1,&quot;transparency&quot;:0},{&quot;brightness&quot;:0,&quot;colorType&quot;:1,&quot;foreColorIndex&quot;:5,&quot;pos&quot;:0.4099999964237213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45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057_1_1"/>
  <p:tag name="KSO_WM_UNIT_ID" val="diagram20231554_4*m_h_a*1057_1_1"/>
  <p:tag name="KSO_WM_TEMPLATE_CATEGORY" val="diagram"/>
  <p:tag name="KSO_WM_TEMPLATE_INDEX" val="20231554"/>
  <p:tag name="KSO_WM_UNIT_LAYERLEVEL" val="1_1_1"/>
  <p:tag name="KSO_WM_TAG_VERSION" val="3.0"/>
  <p:tag name="KSO_WM_DIAGRAM_GROUP_CODE" val="m1-1"/>
  <p:tag name="KSO_WM_DIAGRAM_VERSION" val="3"/>
  <p:tag name="KSO_WM_DIAGRAM_COLOR_TRICK" val="4"/>
  <p:tag name="KSO_WM_DIAGRAM_COLOR_TEXT_CAN_REMOVE" val="n"/>
  <p:tag name="KSO_WM_UNIT_PRESET_TEXT" val="添加标题"/>
  <p:tag name="KSO_WM_DIAGRAM_MAX_ITEMCNT" val="6"/>
  <p:tag name="KSO_WM_DIAGRAM_MIN_ITEMCNT" val="2"/>
  <p:tag name="KSO_WM_DIAGRAM_VIRTUALLY_FRAME" val="{&quot;height&quot;:506.0067716535433,&quot;left&quot;:4.008727565975642,&quot;top&quot;:-9.05,&quot;width&quot;:875.23442204032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54_4*m_h_i*1057_2_1"/>
  <p:tag name="KSO_WM_TEMPLATE_CATEGORY" val="diagram"/>
  <p:tag name="KSO_WM_TEMPLATE_INDEX" val="20231554"/>
  <p:tag name="KSO_WM_UNIT_LAYERLEVEL" val="1_1_1"/>
  <p:tag name="KSO_WM_TAG_VERSION" val="3.0"/>
  <p:tag name="KSO_WM_DIAGRAM_GROUP_CODE" val="m1-1"/>
  <p:tag name="KSO_WM_UNIT_TYPE" val="m_h_i"/>
  <p:tag name="KSO_WM_UNIT_INDEX" val="1057_2_1"/>
  <p:tag name="KSO_WM_DIAGRAM_VERSION" val="3"/>
  <p:tag name="KSO_WM_DIAGRAM_COLOR_TRICK" val="4"/>
  <p:tag name="KSO_WM_DIAGRAM_COLOR_TEXT_CAN_REMOVE" val="n"/>
  <p:tag name="KSO_WM_UNIT_FILL_FORE_SCHEMECOLOR_INDEX" val="6"/>
  <p:tag name="KSO_WM_DIAGRAM_MAX_ITEMCNT" val="6"/>
  <p:tag name="KSO_WM_DIAGRAM_MIN_ITEMCNT" val="2"/>
  <p:tag name="KSO_WM_DIAGRAM_VIRTUALLY_FRAME" val="{&quot;height&quot;:506.0067716535433,&quot;left&quot;:4.008727565975642,&quot;top&quot;:-9.05,&quot;width&quot;:875.234422040324}"/>
  <p:tag name="KSO_WM_DIAGRAM_COLOR_MATCH_VALUE" val="{&quot;shape&quot;:{&quot;fill&quot;:{&quot;gradient&quot;:[{&quot;brightness&quot;:0,&quot;colorType&quot;:1,&quot;foreColorIndex&quot;:6,&quot;pos&quot;:1,&quot;transparency&quot;:0},{&quot;brightness&quot;:0,&quot;colorType&quot;:1,&quot;foreColorIndex&quot;:6,&quot;pos&quot;:0.4099999964237213,&quot;transparency&quot;:0},{&quot;brightness&quot;:0.4000000059604645,&quot;colorType&quot;:1,&quot;foreColorIndex&quot;:6,&quot;pos&quot;:0,&quot;transparency&quot;:0}],&quot;type&quot;:3},&quot;glow&quot;:{&quot;colorType&quot;:0},&quot;line&quot;:{&quot;type&quot;:0},&quot;shadow&quot;:{&quot;brightness&quot;:0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5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057_2_1"/>
  <p:tag name="KSO_WM_UNIT_ID" val="diagram20231554_4*m_h_a*1057_2_1"/>
  <p:tag name="KSO_WM_TEMPLATE_CATEGORY" val="diagram"/>
  <p:tag name="KSO_WM_TEMPLATE_INDEX" val="20231554"/>
  <p:tag name="KSO_WM_UNIT_LAYERLEVEL" val="1_1_1"/>
  <p:tag name="KSO_WM_TAG_VERSION" val="3.0"/>
  <p:tag name="KSO_WM_DIAGRAM_GROUP_CODE" val="m1-1"/>
  <p:tag name="KSO_WM_DIAGRAM_VERSION" val="3"/>
  <p:tag name="KSO_WM_DIAGRAM_COLOR_TRICK" val="4"/>
  <p:tag name="KSO_WM_DIAGRAM_COLOR_TEXT_CAN_REMOVE" val="n"/>
  <p:tag name="KSO_WM_UNIT_PRESET_TEXT" val="添加标题"/>
  <p:tag name="KSO_WM_DIAGRAM_MAX_ITEMCNT" val="6"/>
  <p:tag name="KSO_WM_DIAGRAM_MIN_ITEMCNT" val="2"/>
  <p:tag name="KSO_WM_DIAGRAM_VIRTUALLY_FRAME" val="{&quot;height&quot;:506.0067716535433,&quot;left&quot;:4.008727565975642,&quot;top&quot;:-9.05,&quot;width&quot;:875.23442204032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54_4*m_h_i*1057_3_1"/>
  <p:tag name="KSO_WM_TEMPLATE_CATEGORY" val="diagram"/>
  <p:tag name="KSO_WM_TEMPLATE_INDEX" val="20231554"/>
  <p:tag name="KSO_WM_UNIT_LAYERLEVEL" val="1_1_1"/>
  <p:tag name="KSO_WM_TAG_VERSION" val="3.0"/>
  <p:tag name="KSO_WM_DIAGRAM_GROUP_CODE" val="m1-1"/>
  <p:tag name="KSO_WM_UNIT_TYPE" val="m_h_i"/>
  <p:tag name="KSO_WM_UNIT_INDEX" val="1057_3_1"/>
  <p:tag name="KSO_WM_DIAGRAM_VERSION" val="3"/>
  <p:tag name="KSO_WM_DIAGRAM_COLOR_TRICK" val="4"/>
  <p:tag name="KSO_WM_DIAGRAM_COLOR_TEXT_CAN_REMOVE" val="n"/>
  <p:tag name="KSO_WM_UNIT_FILL_FORE_SCHEMECOLOR_INDEX" val="7"/>
  <p:tag name="KSO_WM_DIAGRAM_MAX_ITEMCNT" val="6"/>
  <p:tag name="KSO_WM_DIAGRAM_MIN_ITEMCNT" val="2"/>
  <p:tag name="KSO_WM_DIAGRAM_VIRTUALLY_FRAME" val="{&quot;height&quot;:506.0067716535433,&quot;left&quot;:4.008727565975642,&quot;top&quot;:-9.05,&quot;width&quot;:875.234422040324}"/>
  <p:tag name="KSO_WM_DIAGRAM_COLOR_MATCH_VALUE" val="{&quot;shape&quot;:{&quot;fill&quot;:{&quot;gradient&quot;:[{&quot;brightness&quot;:0,&quot;colorType&quot;:1,&quot;foreColorIndex&quot;:7,&quot;pos&quot;:1,&quot;transparency&quot;:0},{&quot;brightness&quot;:0,&quot;colorType&quot;:1,&quot;foreColorIndex&quot;:7,&quot;pos&quot;:0.4099999964237213,&quot;transparency&quot;:0},{&quot;brightness&quot;:0.4000000059604645,&quot;colorType&quot;:1,&quot;foreColorIndex&quot;:7,&quot;pos&quot;:0,&quot;transparency&quot;:0}],&quot;type&quot;:3},&quot;glow&quot;:{&quot;colorType&quot;:0},&quot;line&quot;:{&quot;type&quot;:0},&quot;shadow&quot;:{&quot;brightness&quot;:0,&quot;colorType&quot;:1,&quot;foreColorIndex&quot;:7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5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057_3_1"/>
  <p:tag name="KSO_WM_UNIT_ID" val="diagram20231554_4*m_h_a*1057_3_1"/>
  <p:tag name="KSO_WM_TEMPLATE_CATEGORY" val="diagram"/>
  <p:tag name="KSO_WM_TEMPLATE_INDEX" val="20231554"/>
  <p:tag name="KSO_WM_UNIT_LAYERLEVEL" val="1_1_1"/>
  <p:tag name="KSO_WM_TAG_VERSION" val="3.0"/>
  <p:tag name="KSO_WM_DIAGRAM_GROUP_CODE" val="m1-1"/>
  <p:tag name="KSO_WM_DIAGRAM_VERSION" val="3"/>
  <p:tag name="KSO_WM_DIAGRAM_COLOR_TRICK" val="4"/>
  <p:tag name="KSO_WM_DIAGRAM_COLOR_TEXT_CAN_REMOVE" val="n"/>
  <p:tag name="KSO_WM_UNIT_PRESET_TEXT" val="添加标题"/>
  <p:tag name="KSO_WM_DIAGRAM_MAX_ITEMCNT" val="6"/>
  <p:tag name="KSO_WM_DIAGRAM_MIN_ITEMCNT" val="2"/>
  <p:tag name="KSO_WM_DIAGRAM_VIRTUALLY_FRAME" val="{&quot;height&quot;:506.0067716535433,&quot;left&quot;:4.008727565975642,&quot;top&quot;:-9.05,&quot;width&quot;:875.23442204032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54_4*m_h_i*1057_5_1"/>
  <p:tag name="KSO_WM_TEMPLATE_CATEGORY" val="diagram"/>
  <p:tag name="KSO_WM_TEMPLATE_INDEX" val="20231554"/>
  <p:tag name="KSO_WM_UNIT_LAYERLEVEL" val="1_1_1"/>
  <p:tag name="KSO_WM_TAG_VERSION" val="3.0"/>
  <p:tag name="KSO_WM_DIAGRAM_GROUP_CODE" val="m1-1"/>
  <p:tag name="KSO_WM_UNIT_TYPE" val="m_h_i"/>
  <p:tag name="KSO_WM_UNIT_INDEX" val="1057_5_1"/>
  <p:tag name="KSO_WM_DIAGRAM_VERSION" val="3"/>
  <p:tag name="KSO_WM_DIAGRAM_COLOR_TRICK" val="4"/>
  <p:tag name="KSO_WM_DIAGRAM_COLOR_TEXT_CAN_REMOVE" val="n"/>
  <p:tag name="KSO_WM_UNIT_FILL_FORE_SCHEMECOLOR_INDEX" val="9"/>
  <p:tag name="KSO_WM_DIAGRAM_MAX_ITEMCNT" val="6"/>
  <p:tag name="KSO_WM_DIAGRAM_MIN_ITEMCNT" val="2"/>
  <p:tag name="KSO_WM_DIAGRAM_VIRTUALLY_FRAME" val="{&quot;height&quot;:506.0067716535433,&quot;left&quot;:4.008727565975642,&quot;top&quot;:-9.05,&quot;width&quot;:875.234422040324}"/>
  <p:tag name="KSO_WM_DIAGRAM_COLOR_MATCH_VALUE" val="{&quot;shape&quot;:{&quot;fill&quot;:{&quot;gradient&quot;:[{&quot;brightness&quot;:0,&quot;colorType&quot;:1,&quot;foreColorIndex&quot;:9,&quot;pos&quot;:1,&quot;transparency&quot;:0},{&quot;brightness&quot;:0,&quot;colorType&quot;:1,&quot;foreColorIndex&quot;:9,&quot;pos&quot;:0.4099999964237213,&quot;transparency&quot;:0},{&quot;brightness&quot;:0.4000000059604645,&quot;colorType&quot;:1,&quot;foreColorIndex&quot;:9,&quot;pos&quot;:0,&quot;transparency&quot;:0}],&quot;type&quot;:3},&quot;glow&quot;:{&quot;colorType&quot;:0},&quot;line&quot;:{&quot;type&quot;:0},&quot;shadow&quot;:{&quot;brightness&quot;:0,&quot;colorType&quot;:1,&quot;foreColorIndex&quot;:9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5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057_5_1"/>
  <p:tag name="KSO_WM_UNIT_ID" val="diagram20231554_4*m_h_a*1057_5_1"/>
  <p:tag name="KSO_WM_TEMPLATE_CATEGORY" val="diagram"/>
  <p:tag name="KSO_WM_TEMPLATE_INDEX" val="20231554"/>
  <p:tag name="KSO_WM_UNIT_LAYERLEVEL" val="1_1_1"/>
  <p:tag name="KSO_WM_TAG_VERSION" val="3.0"/>
  <p:tag name="KSO_WM_DIAGRAM_GROUP_CODE" val="m1-1"/>
  <p:tag name="KSO_WM_DIAGRAM_VERSION" val="3"/>
  <p:tag name="KSO_WM_DIAGRAM_COLOR_TRICK" val="4"/>
  <p:tag name="KSO_WM_DIAGRAM_COLOR_TEXT_CAN_REMOVE" val="n"/>
  <p:tag name="KSO_WM_UNIT_PRESET_TEXT" val="添加标题"/>
  <p:tag name="KSO_WM_DIAGRAM_MAX_ITEMCNT" val="6"/>
  <p:tag name="KSO_WM_DIAGRAM_MIN_ITEMCNT" val="2"/>
  <p:tag name="KSO_WM_DIAGRAM_VIRTUALLY_FRAME" val="{&quot;height&quot;:506.0067716535433,&quot;left&quot;:4.008727565975642,&quot;top&quot;:-9.05,&quot;width&quot;:875.23442204032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54_4*m_h_i*1057_1_3"/>
  <p:tag name="KSO_WM_TEMPLATE_CATEGORY" val="diagram"/>
  <p:tag name="KSO_WM_TEMPLATE_INDEX" val="20231554"/>
  <p:tag name="KSO_WM_UNIT_LAYERLEVEL" val="1_1_1"/>
  <p:tag name="KSO_WM_TAG_VERSION" val="3.0"/>
  <p:tag name="KSO_WM_DIAGRAM_GROUP_CODE" val="m1-1"/>
  <p:tag name="KSO_WM_UNIT_TYPE" val="m_h_i"/>
  <p:tag name="KSO_WM_UNIT_INDEX" val="1057_1_3"/>
  <p:tag name="KSO_WM_DIAGRAM_VERSION" val="3"/>
  <p:tag name="KSO_WM_DIAGRAM_COLOR_TRICK" val="4"/>
  <p:tag name="KSO_WM_DIAGRAM_COLOR_TEXT_CAN_REMOVE" val="n"/>
  <p:tag name="KSO_WM_UNIT_LINE_FORE_SCHEMECOLOR_INDEX" val="5"/>
  <p:tag name="KSO_WM_DIAGRAM_MAX_ITEMCNT" val="6"/>
  <p:tag name="KSO_WM_DIAGRAM_MIN_ITEMCNT" val="2"/>
  <p:tag name="KSO_WM_DIAGRAM_VIRTUALLY_FRAME" val="{&quot;height&quot;:506.0067716535433,&quot;left&quot;:4.008727565975642,&quot;top&quot;:-9.05,&quot;width&quot;:875.234422040324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4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54_4*m_h_i*1057_2_3"/>
  <p:tag name="KSO_WM_TEMPLATE_CATEGORY" val="diagram"/>
  <p:tag name="KSO_WM_TEMPLATE_INDEX" val="20231554"/>
  <p:tag name="KSO_WM_UNIT_LAYERLEVEL" val="1_1_1"/>
  <p:tag name="KSO_WM_TAG_VERSION" val="3.0"/>
  <p:tag name="KSO_WM_DIAGRAM_GROUP_CODE" val="m1-1"/>
  <p:tag name="KSO_WM_UNIT_TYPE" val="m_h_i"/>
  <p:tag name="KSO_WM_UNIT_INDEX" val="1057_2_3"/>
  <p:tag name="KSO_WM_DIAGRAM_VERSION" val="3"/>
  <p:tag name="KSO_WM_DIAGRAM_COLOR_TRICK" val="4"/>
  <p:tag name="KSO_WM_DIAGRAM_COLOR_TEXT_CAN_REMOVE" val="n"/>
  <p:tag name="KSO_WM_UNIT_LINE_FORE_SCHEMECOLOR_INDEX" val="6"/>
  <p:tag name="KSO_WM_DIAGRAM_MAX_ITEMCNT" val="6"/>
  <p:tag name="KSO_WM_DIAGRAM_MIN_ITEMCNT" val="2"/>
  <p:tag name="KSO_WM_DIAGRAM_VIRTUALLY_FRAME" val="{&quot;height&quot;:506.0067716535433,&quot;left&quot;:4.008727565975642,&quot;top&quot;:-9.05,&quot;width&quot;:875.234422040324}"/>
  <p:tag name="KSO_WM_DIAGRAM_COLOR_MATCH_VALUE" val="{&quot;shape&quot;:{&quot;fill&quot;:{&quot;type&quot;:0},&quot;glow&quot;:{&quot;colorType&quot;:0},&quot;line&quot;:{&quot;solidLine&quot;:{&quot;brightness&quot;:0,&quot;colorType&quot;:1,&quot;foreColorIndex&quot;:6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4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54_4*m_h_i*1057_3_3"/>
  <p:tag name="KSO_WM_TEMPLATE_CATEGORY" val="diagram"/>
  <p:tag name="KSO_WM_TEMPLATE_INDEX" val="20231554"/>
  <p:tag name="KSO_WM_UNIT_LAYERLEVEL" val="1_1_1"/>
  <p:tag name="KSO_WM_TAG_VERSION" val="3.0"/>
  <p:tag name="KSO_WM_DIAGRAM_GROUP_CODE" val="m1-1"/>
  <p:tag name="KSO_WM_UNIT_TYPE" val="m_h_i"/>
  <p:tag name="KSO_WM_UNIT_INDEX" val="1057_3_3"/>
  <p:tag name="KSO_WM_DIAGRAM_VERSION" val="3"/>
  <p:tag name="KSO_WM_DIAGRAM_COLOR_TRICK" val="4"/>
  <p:tag name="KSO_WM_DIAGRAM_COLOR_TEXT_CAN_REMOVE" val="n"/>
  <p:tag name="KSO_WM_UNIT_LINE_FORE_SCHEMECOLOR_INDEX" val="7"/>
  <p:tag name="KSO_WM_DIAGRAM_MAX_ITEMCNT" val="6"/>
  <p:tag name="KSO_WM_DIAGRAM_MIN_ITEMCNT" val="2"/>
  <p:tag name="KSO_WM_DIAGRAM_VIRTUALLY_FRAME" val="{&quot;height&quot;:506.0067716535433,&quot;left&quot;:4.008727565975642,&quot;top&quot;:-9.05,&quot;width&quot;:875.234422040324}"/>
  <p:tag name="KSO_WM_DIAGRAM_COLOR_MATCH_VALUE" val="{&quot;shape&quot;:{&quot;fill&quot;:{&quot;type&quot;:0},&quot;glow&quot;:{&quot;colorType&quot;:0},&quot;line&quot;:{&quot;solidLine&quot;:{&quot;brightness&quot;:0,&quot;colorType&quot;:1,&quot;foreColorIndex&quot;:7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4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54_4*m_h_i*1057_5_3"/>
  <p:tag name="KSO_WM_TEMPLATE_CATEGORY" val="diagram"/>
  <p:tag name="KSO_WM_TEMPLATE_INDEX" val="20231554"/>
  <p:tag name="KSO_WM_UNIT_LAYERLEVEL" val="1_1_1"/>
  <p:tag name="KSO_WM_TAG_VERSION" val="3.0"/>
  <p:tag name="KSO_WM_DIAGRAM_GROUP_CODE" val="m1-1"/>
  <p:tag name="KSO_WM_UNIT_TYPE" val="m_h_i"/>
  <p:tag name="KSO_WM_UNIT_INDEX" val="1057_5_3"/>
  <p:tag name="KSO_WM_DIAGRAM_VERSION" val="3"/>
  <p:tag name="KSO_WM_DIAGRAM_COLOR_TRICK" val="4"/>
  <p:tag name="KSO_WM_DIAGRAM_COLOR_TEXT_CAN_REMOVE" val="n"/>
  <p:tag name="KSO_WM_UNIT_LINE_FORE_SCHEMECOLOR_INDEX" val="9"/>
  <p:tag name="KSO_WM_DIAGRAM_MAX_ITEMCNT" val="6"/>
  <p:tag name="KSO_WM_DIAGRAM_MIN_ITEMCNT" val="2"/>
  <p:tag name="KSO_WM_DIAGRAM_VIRTUALLY_FRAME" val="{&quot;height&quot;:506.0067716535433,&quot;left&quot;:4.008727565975642,&quot;top&quot;:-9.05,&quot;width&quot;:875.234422040324}"/>
  <p:tag name="KSO_WM_DIAGRAM_COLOR_MATCH_VALUE" val="{&quot;shape&quot;:{&quot;fill&quot;:{&quot;type&quot;:0},&quot;glow&quot;:{&quot;colorType&quot;:0},&quot;line&quot;:{&quot;solidLine&quot;:{&quot;brightness&quot;:0,&quot;colorType&quot;:1,&quot;foreColorIndex&quot;:9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46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057_2_1"/>
  <p:tag name="KSO_WM_UNIT_ID" val="diagram20231554_4*m_h_f*1057_2_1"/>
  <p:tag name="KSO_WM_TEMPLATE_CATEGORY" val="diagram"/>
  <p:tag name="KSO_WM_TEMPLATE_INDEX" val="20231554"/>
  <p:tag name="KSO_WM_UNIT_LAYERLEVEL" val="1_1_1"/>
  <p:tag name="KSO_WM_TAG_VERSION" val="3.0"/>
  <p:tag name="KSO_WM_DIAGRAM_GROUP_CODE" val="m1-1"/>
  <p:tag name="KSO_WM_DIAGRAM_VERSION" val="3"/>
  <p:tag name="KSO_WM_DIAGRAM_COLOR_TRICK" val="4"/>
  <p:tag name="KSO_WM_DIAGRAM_COLOR_TEXT_CAN_REMOVE" val="n"/>
  <p:tag name="KSO_WM_UNIT_PRESET_TEXT" val="单击此处输入(你的)智能图形项正文"/>
  <p:tag name="KSO_WM_DIAGRAM_MAX_ITEMCNT" val="6"/>
  <p:tag name="KSO_WM_DIAGRAM_MIN_ITEMCNT" val="2"/>
  <p:tag name="KSO_WM_DIAGRAM_VIRTUALLY_FRAME" val="{&quot;height&quot;:506.0067716535433,&quot;left&quot;:4.008727565975642,&quot;top&quot;:-9.05,&quot;width&quot;:875.23442204032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54_4*m_h_x*1057_2_1"/>
  <p:tag name="KSO_WM_TEMPLATE_CATEGORY" val="diagram"/>
  <p:tag name="KSO_WM_TEMPLATE_INDEX" val="20231554"/>
  <p:tag name="KSO_WM_UNIT_LAYERLEVEL" val="1_1_1"/>
  <p:tag name="KSO_WM_TAG_VERSION" val="3.0"/>
  <p:tag name="KSO_WM_UNIT_VALUE" val="46*55"/>
  <p:tag name="KSO_WM_DIAGRAM_GROUP_CODE" val="m1-1"/>
  <p:tag name="KSO_WM_UNIT_TYPE" val="m_h_x"/>
  <p:tag name="KSO_WM_UNIT_INDEX" val="1057_2_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506.0067716535433,&quot;left&quot;:4.008727565975642,&quot;top&quot;:-9.05,&quot;width&quot;:875.234422040324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6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057_3_1"/>
  <p:tag name="KSO_WM_UNIT_ID" val="diagram20231554_4*m_h_f*1057_3_1"/>
  <p:tag name="KSO_WM_TEMPLATE_CATEGORY" val="diagram"/>
  <p:tag name="KSO_WM_TEMPLATE_INDEX" val="20231554"/>
  <p:tag name="KSO_WM_UNIT_LAYERLEVEL" val="1_1_1"/>
  <p:tag name="KSO_WM_TAG_VERSION" val="3.0"/>
  <p:tag name="KSO_WM_DIAGRAM_GROUP_CODE" val="m1-1"/>
  <p:tag name="KSO_WM_DIAGRAM_VERSION" val="3"/>
  <p:tag name="KSO_WM_DIAGRAM_COLOR_TRICK" val="4"/>
  <p:tag name="KSO_WM_DIAGRAM_COLOR_TEXT_CAN_REMOVE" val="n"/>
  <p:tag name="KSO_WM_UNIT_PRESET_TEXT" val="单击此处输入(你的)智能图形项正文"/>
  <p:tag name="KSO_WM_DIAGRAM_MAX_ITEMCNT" val="6"/>
  <p:tag name="KSO_WM_DIAGRAM_MIN_ITEMCNT" val="2"/>
  <p:tag name="KSO_WM_DIAGRAM_VIRTUALLY_FRAME" val="{&quot;height&quot;:506.0067716535433,&quot;left&quot;:4.008727565975642,&quot;top&quot;:-9.05,&quot;width&quot;:875.23442204032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6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057_5_1"/>
  <p:tag name="KSO_WM_UNIT_ID" val="diagram20231554_4*m_h_f*1057_5_1"/>
  <p:tag name="KSO_WM_TEMPLATE_CATEGORY" val="diagram"/>
  <p:tag name="KSO_WM_TEMPLATE_INDEX" val="20231554"/>
  <p:tag name="KSO_WM_UNIT_LAYERLEVEL" val="1_1_1"/>
  <p:tag name="KSO_WM_TAG_VERSION" val="3.0"/>
  <p:tag name="KSO_WM_DIAGRAM_GROUP_CODE" val="m1-1"/>
  <p:tag name="KSO_WM_DIAGRAM_VERSION" val="3"/>
  <p:tag name="KSO_WM_DIAGRAM_COLOR_TRICK" val="4"/>
  <p:tag name="KSO_WM_DIAGRAM_COLOR_TEXT_CAN_REMOVE" val="n"/>
  <p:tag name="KSO_WM_UNIT_PRESET_TEXT" val="单击此处输入(你的)智能图形项正文"/>
  <p:tag name="KSO_WM_DIAGRAM_MAX_ITEMCNT" val="6"/>
  <p:tag name="KSO_WM_DIAGRAM_MIN_ITEMCNT" val="2"/>
  <p:tag name="KSO_WM_DIAGRAM_VIRTUALLY_FRAME" val="{&quot;height&quot;:506.0067716535433,&quot;left&quot;:4.008727565975642,&quot;top&quot;:-9.05,&quot;width&quot;:875.23442204032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54_4*m_h_x*1057_5_1"/>
  <p:tag name="KSO_WM_TEMPLATE_CATEGORY" val="diagram"/>
  <p:tag name="KSO_WM_TEMPLATE_INDEX" val="20231554"/>
  <p:tag name="KSO_WM_UNIT_LAYERLEVEL" val="1_1_1"/>
  <p:tag name="KSO_WM_TAG_VERSION" val="3.0"/>
  <p:tag name="KSO_WM_UNIT_VALUE" val="55*54"/>
  <p:tag name="KSO_WM_DIAGRAM_GROUP_CODE" val="m1-1"/>
  <p:tag name="KSO_WM_UNIT_TYPE" val="m_h_x"/>
  <p:tag name="KSO_WM_UNIT_INDEX" val="1057_5_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506.0067716535433,&quot;left&quot;:4.008727565975642,&quot;top&quot;:-9.05,&quot;width&quot;:875.234422040324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54_4*m_h_i*1057_1_2"/>
  <p:tag name="KSO_WM_TEMPLATE_CATEGORY" val="diagram"/>
  <p:tag name="KSO_WM_TEMPLATE_INDEX" val="20231554"/>
  <p:tag name="KSO_WM_UNIT_LAYERLEVEL" val="1_1_1"/>
  <p:tag name="KSO_WM_TAG_VERSION" val="3.0"/>
  <p:tag name="KSO_WM_DIAGRAM_GROUP_CODE" val="m1-1"/>
  <p:tag name="KSO_WM_UNIT_TYPE" val="m_h_i"/>
  <p:tag name="KSO_WM_UNIT_INDEX" val="1057_1_2"/>
  <p:tag name="KSO_WM_DIAGRAM_VERSION" val="3"/>
  <p:tag name="KSO_WM_DIAGRAM_COLOR_TRICK" val="4"/>
  <p:tag name="KSO_WM_DIAGRAM_COLOR_TEXT_CAN_REMOVE" val="n"/>
  <p:tag name="KSO_WM_UNIT_FILL_FORE_SCHEMECOLOR_INDEX" val="5"/>
  <p:tag name="KSO_WM_DIAGRAM_MAX_ITEMCNT" val="6"/>
  <p:tag name="KSO_WM_DIAGRAM_MIN_ITEMCNT" val="2"/>
  <p:tag name="KSO_WM_DIAGRAM_VIRTUALLY_FRAME" val="{&quot;height&quot;:506.0067716535433,&quot;left&quot;:4.008727565975642,&quot;top&quot;:-9.05,&quot;width&quot;:875.234422040324}"/>
  <p:tag name="KSO_WM_DIAGRAM_COLOR_MATCH_VALUE" val="{&quot;shape&quot;:{&quot;fill&quot;:{&quot;gradient&quot;:[{&quot;brightness&quot;:0,&quot;colorType&quot;:1,&quot;foreColorIndex&quot;:5,&quot;pos&quot;:1,&quot;transparency&quot;:0},{&quot;brightness&quot;:0,&quot;colorType&quot;:1,&quot;foreColorIndex&quot;:5,&quot;pos&quot;:0.4099999964237213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54_4*m_h_i*1057_2_2"/>
  <p:tag name="KSO_WM_TEMPLATE_CATEGORY" val="diagram"/>
  <p:tag name="KSO_WM_TEMPLATE_INDEX" val="20231554"/>
  <p:tag name="KSO_WM_UNIT_LAYERLEVEL" val="1_1_1"/>
  <p:tag name="KSO_WM_TAG_VERSION" val="3.0"/>
  <p:tag name="KSO_WM_DIAGRAM_GROUP_CODE" val="m1-1"/>
  <p:tag name="KSO_WM_UNIT_TYPE" val="m_h_i"/>
  <p:tag name="KSO_WM_UNIT_INDEX" val="1057_2_2"/>
  <p:tag name="KSO_WM_DIAGRAM_VERSION" val="3"/>
  <p:tag name="KSO_WM_DIAGRAM_COLOR_TRICK" val="4"/>
  <p:tag name="KSO_WM_DIAGRAM_COLOR_TEXT_CAN_REMOVE" val="n"/>
  <p:tag name="KSO_WM_UNIT_FILL_FORE_SCHEMECOLOR_INDEX" val="6"/>
  <p:tag name="KSO_WM_DIAGRAM_MAX_ITEMCNT" val="6"/>
  <p:tag name="KSO_WM_DIAGRAM_MIN_ITEMCNT" val="2"/>
  <p:tag name="KSO_WM_DIAGRAM_VIRTUALLY_FRAME" val="{&quot;height&quot;:506.0067716535433,&quot;left&quot;:4.008727565975642,&quot;top&quot;:-9.05,&quot;width&quot;:875.234422040324}"/>
  <p:tag name="KSO_WM_DIAGRAM_COLOR_MATCH_VALUE" val="{&quot;shape&quot;:{&quot;fill&quot;:{&quot;gradient&quot;:[{&quot;brightness&quot;:0,&quot;colorType&quot;:1,&quot;foreColorIndex&quot;:6,&quot;pos&quot;:1,&quot;transparency&quot;:0},{&quot;brightness&quot;:0,&quot;colorType&quot;:1,&quot;foreColorIndex&quot;:6,&quot;pos&quot;:0.4099999964237213,&quot;transparency&quot;:0},{&quot;brightness&quot;:0.4000000059604645,&quot;colorType&quot;:1,&quot;foreColorIndex&quot;:6,&quot;pos&quot;:0,&quot;transparency&quot;:0}],&quot;type&quot;:3},&quot;glow&quot;:{&quot;colorType&quot;:0},&quot;line&quot;:{&quot;type&quot;:0},&quot;shadow&quot;:{&quot;brightness&quot;:0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54_4*m_h_i*1057_3_2"/>
  <p:tag name="KSO_WM_TEMPLATE_CATEGORY" val="diagram"/>
  <p:tag name="KSO_WM_TEMPLATE_INDEX" val="20231554"/>
  <p:tag name="KSO_WM_UNIT_LAYERLEVEL" val="1_1_1"/>
  <p:tag name="KSO_WM_TAG_VERSION" val="3.0"/>
  <p:tag name="KSO_WM_DIAGRAM_GROUP_CODE" val="m1-1"/>
  <p:tag name="KSO_WM_UNIT_TYPE" val="m_h_i"/>
  <p:tag name="KSO_WM_UNIT_INDEX" val="1057_3_2"/>
  <p:tag name="KSO_WM_DIAGRAM_VERSION" val="3"/>
  <p:tag name="KSO_WM_DIAGRAM_COLOR_TRICK" val="4"/>
  <p:tag name="KSO_WM_DIAGRAM_COLOR_TEXT_CAN_REMOVE" val="n"/>
  <p:tag name="KSO_WM_UNIT_FILL_FORE_SCHEMECOLOR_INDEX" val="7"/>
  <p:tag name="KSO_WM_DIAGRAM_MAX_ITEMCNT" val="6"/>
  <p:tag name="KSO_WM_DIAGRAM_MIN_ITEMCNT" val="2"/>
  <p:tag name="KSO_WM_DIAGRAM_VIRTUALLY_FRAME" val="{&quot;height&quot;:506.0067716535433,&quot;left&quot;:4.008727565975642,&quot;top&quot;:-9.05,&quot;width&quot;:875.234422040324}"/>
  <p:tag name="KSO_WM_DIAGRAM_COLOR_MATCH_VALUE" val="{&quot;shape&quot;:{&quot;fill&quot;:{&quot;gradient&quot;:[{&quot;brightness&quot;:0,&quot;colorType&quot;:1,&quot;foreColorIndex&quot;:7,&quot;pos&quot;:1,&quot;transparency&quot;:0},{&quot;brightness&quot;:0,&quot;colorType&quot;:1,&quot;foreColorIndex&quot;:7,&quot;pos&quot;:0.4099999964237213,&quot;transparency&quot;:0},{&quot;brightness&quot;:0.4000000059604645,&quot;colorType&quot;:1,&quot;foreColorIndex&quot;:7,&quot;pos&quot;:0,&quot;transparency&quot;:0}],&quot;type&quot;:3},&quot;glow&quot;:{&quot;colorType&quot;:0},&quot;line&quot;:{&quot;type&quot;:0},&quot;shadow&quot;:{&quot;brightness&quot;:0,&quot;colorType&quot;:1,&quot;foreColorIndex&quot;:7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54_4*m_h_i*1057_5_2"/>
  <p:tag name="KSO_WM_TEMPLATE_CATEGORY" val="diagram"/>
  <p:tag name="KSO_WM_TEMPLATE_INDEX" val="20231554"/>
  <p:tag name="KSO_WM_UNIT_LAYERLEVEL" val="1_1_1"/>
  <p:tag name="KSO_WM_TAG_VERSION" val="3.0"/>
  <p:tag name="KSO_WM_DIAGRAM_GROUP_CODE" val="m1-1"/>
  <p:tag name="KSO_WM_UNIT_TYPE" val="m_h_i"/>
  <p:tag name="KSO_WM_UNIT_INDEX" val="1057_5_2"/>
  <p:tag name="KSO_WM_DIAGRAM_VERSION" val="3"/>
  <p:tag name="KSO_WM_DIAGRAM_COLOR_TRICK" val="4"/>
  <p:tag name="KSO_WM_DIAGRAM_COLOR_TEXT_CAN_REMOVE" val="n"/>
  <p:tag name="KSO_WM_UNIT_FILL_FORE_SCHEMECOLOR_INDEX" val="9"/>
  <p:tag name="KSO_WM_DIAGRAM_MAX_ITEMCNT" val="6"/>
  <p:tag name="KSO_WM_DIAGRAM_MIN_ITEMCNT" val="2"/>
  <p:tag name="KSO_WM_DIAGRAM_VIRTUALLY_FRAME" val="{&quot;height&quot;:506.0067716535433,&quot;left&quot;:4.008727565975642,&quot;top&quot;:-9.05,&quot;width&quot;:875.234422040324}"/>
  <p:tag name="KSO_WM_DIAGRAM_COLOR_MATCH_VALUE" val="{&quot;shape&quot;:{&quot;fill&quot;:{&quot;gradient&quot;:[{&quot;brightness&quot;:0,&quot;colorType&quot;:1,&quot;foreColorIndex&quot;:9,&quot;pos&quot;:1,&quot;transparency&quot;:0},{&quot;brightness&quot;:0,&quot;colorType&quot;:1,&quot;foreColorIndex&quot;:9,&quot;pos&quot;:0.4099999964237213,&quot;transparency&quot;:0},{&quot;brightness&quot;:0.4000000059604645,&quot;colorType&quot;:1,&quot;foreColorIndex&quot;:9,&quot;pos&quot;:0,&quot;transparency&quot;:0}],&quot;type&quot;:3},&quot;glow&quot;:{&quot;colorType&quot;:0},&quot;line&quot;:{&quot;type&quot;:0},&quot;shadow&quot;:{&quot;brightness&quot;:0,&quot;colorType&quot;:1,&quot;foreColorIndex&quot;:9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6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4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54_4*m_h_x*1057_5_1"/>
  <p:tag name="KSO_WM_TEMPLATE_CATEGORY" val="diagram"/>
  <p:tag name="KSO_WM_TEMPLATE_INDEX" val="20231554"/>
  <p:tag name="KSO_WM_UNIT_LAYERLEVEL" val="1_1_1"/>
  <p:tag name="KSO_WM_TAG_VERSION" val="3.0"/>
  <p:tag name="KSO_WM_UNIT_VALUE" val="55*54"/>
  <p:tag name="KSO_WM_DIAGRAM_GROUP_CODE" val="m1-1"/>
  <p:tag name="KSO_WM_UNIT_TYPE" val="m_h_x"/>
  <p:tag name="KSO_WM_UNIT_INDEX" val="1057_5_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506.0067716535433,&quot;left&quot;:4.008727565975642,&quot;top&quot;:-9.05,&quot;width&quot;:875.234422040324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54_4*m_h_x*1057_1_1"/>
  <p:tag name="KSO_WM_TEMPLATE_CATEGORY" val="diagram"/>
  <p:tag name="KSO_WM_TEMPLATE_INDEX" val="20231554"/>
  <p:tag name="KSO_WM_UNIT_LAYERLEVEL" val="1_1_1"/>
  <p:tag name="KSO_WM_TAG_VERSION" val="3.0"/>
  <p:tag name="KSO_WM_UNIT_VALUE" val="53*55"/>
  <p:tag name="KSO_WM_DIAGRAM_GROUP_CODE" val="m1-1"/>
  <p:tag name="KSO_WM_UNIT_TYPE" val="m_h_x"/>
  <p:tag name="KSO_WM_UNIT_INDEX" val="1057_1_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506.0067716535433,&quot;left&quot;:4.008727565975642,&quot;top&quot;:-9.05,&quot;width&quot;:875.234422040324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54_4*m_h_x*1057_2_1"/>
  <p:tag name="KSO_WM_TEMPLATE_CATEGORY" val="diagram"/>
  <p:tag name="KSO_WM_TEMPLATE_INDEX" val="20231554"/>
  <p:tag name="KSO_WM_UNIT_LAYERLEVEL" val="1_1_1"/>
  <p:tag name="KSO_WM_TAG_VERSION" val="3.0"/>
  <p:tag name="KSO_WM_UNIT_VALUE" val="46*55"/>
  <p:tag name="KSO_WM_DIAGRAM_GROUP_CODE" val="m1-1"/>
  <p:tag name="KSO_WM_UNIT_TYPE" val="m_h_x"/>
  <p:tag name="KSO_WM_UNIT_INDEX" val="1057_2_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506.0067716535433,&quot;left&quot;:4.008727565975642,&quot;top&quot;:-9.05,&quot;width&quot;:875.234422040324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54_4*m_h_x*1057_3_1"/>
  <p:tag name="KSO_WM_TEMPLATE_CATEGORY" val="diagram"/>
  <p:tag name="KSO_WM_TEMPLATE_INDEX" val="20231554"/>
  <p:tag name="KSO_WM_UNIT_LAYERLEVEL" val="1_1_1"/>
  <p:tag name="KSO_WM_TAG_VERSION" val="3.0"/>
  <p:tag name="KSO_WM_UNIT_VALUE" val="45*55"/>
  <p:tag name="KSO_WM_DIAGRAM_GROUP_CODE" val="m1-1"/>
  <p:tag name="KSO_WM_UNIT_TYPE" val="m_h_x"/>
  <p:tag name="KSO_WM_UNIT_INDEX" val="1057_3_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506.0067716535433,&quot;left&quot;:4.008727565975642,&quot;top&quot;:-9.05,&quot;width&quot;:875.234422040324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74.xml><?xml version="1.0" encoding="utf-8"?>
<p:tagLst xmlns:p="http://schemas.openxmlformats.org/presentationml/2006/main">
  <p:tag name="KSO_WM_DIAGRAM_VIRTUALLY_FRAME" val="{&quot;height&quot;:506.0067716535433,&quot;left&quot;:4.008727565975642,&quot;top&quot;:-9.05,&quot;width&quot;:875.234422040324}"/>
</p:tagLst>
</file>

<file path=ppt/tags/tag4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54_4*m_h_i*1057_1_2"/>
  <p:tag name="KSO_WM_TEMPLATE_CATEGORY" val="diagram"/>
  <p:tag name="KSO_WM_TEMPLATE_INDEX" val="20231554"/>
  <p:tag name="KSO_WM_UNIT_LAYERLEVEL" val="1_1_1"/>
  <p:tag name="KSO_WM_TAG_VERSION" val="3.0"/>
  <p:tag name="KSO_WM_DIAGRAM_GROUP_CODE" val="m1-1"/>
  <p:tag name="KSO_WM_UNIT_TYPE" val="m_h_i"/>
  <p:tag name="KSO_WM_UNIT_INDEX" val="1057_1_2"/>
  <p:tag name="KSO_WM_DIAGRAM_VERSION" val="3"/>
  <p:tag name="KSO_WM_DIAGRAM_COLOR_TRICK" val="4"/>
  <p:tag name="KSO_WM_DIAGRAM_COLOR_TEXT_CAN_REMOVE" val="n"/>
  <p:tag name="KSO_WM_UNIT_FILL_FORE_SCHEMECOLOR_INDEX" val="5"/>
  <p:tag name="KSO_WM_DIAGRAM_MAX_ITEMCNT" val="6"/>
  <p:tag name="KSO_WM_DIAGRAM_MIN_ITEMCNT" val="2"/>
  <p:tag name="KSO_WM_DIAGRAM_VIRTUALLY_FRAME" val="{&quot;height&quot;:506.0067716535433,&quot;left&quot;:4.008727565975642,&quot;top&quot;:-9.05,&quot;width&quot;:875.234422040324}"/>
  <p:tag name="KSO_WM_DIAGRAM_COLOR_MATCH_VALUE" val="{&quot;shape&quot;:{&quot;fill&quot;:{&quot;gradient&quot;:[{&quot;brightness&quot;:0,&quot;colorType&quot;:1,&quot;foreColorIndex&quot;:5,&quot;pos&quot;:1,&quot;transparency&quot;:0},{&quot;brightness&quot;:0,&quot;colorType&quot;:1,&quot;foreColorIndex&quot;:5,&quot;pos&quot;:0.4099999964237213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54_4*m_h_x*1057_1_1"/>
  <p:tag name="KSO_WM_TEMPLATE_CATEGORY" val="diagram"/>
  <p:tag name="KSO_WM_TEMPLATE_INDEX" val="20231554"/>
  <p:tag name="KSO_WM_UNIT_LAYERLEVEL" val="1_1_1"/>
  <p:tag name="KSO_WM_TAG_VERSION" val="3.0"/>
  <p:tag name="KSO_WM_UNIT_VALUE" val="53*55"/>
  <p:tag name="KSO_WM_DIAGRAM_GROUP_CODE" val="m1-1"/>
  <p:tag name="KSO_WM_UNIT_TYPE" val="m_h_x"/>
  <p:tag name="KSO_WM_UNIT_INDEX" val="1057_1_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506.0067716535433,&quot;left&quot;:4.008727565975642,&quot;top&quot;:-9.05,&quot;width&quot;:875.234422040324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54_4*m_h_i*1057_5_3"/>
  <p:tag name="KSO_WM_TEMPLATE_CATEGORY" val="diagram"/>
  <p:tag name="KSO_WM_TEMPLATE_INDEX" val="20231554"/>
  <p:tag name="KSO_WM_UNIT_LAYERLEVEL" val="1_1_1"/>
  <p:tag name="KSO_WM_TAG_VERSION" val="3.0"/>
  <p:tag name="KSO_WM_DIAGRAM_GROUP_CODE" val="m1-1"/>
  <p:tag name="KSO_WM_UNIT_TYPE" val="m_h_i"/>
  <p:tag name="KSO_WM_UNIT_INDEX" val="1057_5_3"/>
  <p:tag name="KSO_WM_DIAGRAM_VERSION" val="3"/>
  <p:tag name="KSO_WM_DIAGRAM_COLOR_TRICK" val="4"/>
  <p:tag name="KSO_WM_DIAGRAM_COLOR_TEXT_CAN_REMOVE" val="n"/>
  <p:tag name="KSO_WM_UNIT_LINE_FORE_SCHEMECOLOR_INDEX" val="9"/>
  <p:tag name="KSO_WM_DIAGRAM_MAX_ITEMCNT" val="6"/>
  <p:tag name="KSO_WM_DIAGRAM_MIN_ITEMCNT" val="2"/>
  <p:tag name="KSO_WM_DIAGRAM_VIRTUALLY_FRAME" val="{&quot;height&quot;:506.0067716535433,&quot;left&quot;:4.008727565975642,&quot;top&quot;:-9.05,&quot;width&quot;:875.234422040324}"/>
  <p:tag name="KSO_WM_DIAGRAM_COLOR_MATCH_VALUE" val="{&quot;shape&quot;:{&quot;fill&quot;:{&quot;type&quot;:0},&quot;glow&quot;:{&quot;colorType&quot;:0},&quot;line&quot;:{&quot;solidLine&quot;:{&quot;brightness&quot;:0,&quot;colorType&quot;:1,&quot;foreColorIndex&quot;:9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4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54_4*m_h_i*1057_5_1"/>
  <p:tag name="KSO_WM_TEMPLATE_CATEGORY" val="diagram"/>
  <p:tag name="KSO_WM_TEMPLATE_INDEX" val="20231554"/>
  <p:tag name="KSO_WM_UNIT_LAYERLEVEL" val="1_1_1"/>
  <p:tag name="KSO_WM_TAG_VERSION" val="3.0"/>
  <p:tag name="KSO_WM_DIAGRAM_GROUP_CODE" val="m1-1"/>
  <p:tag name="KSO_WM_UNIT_TYPE" val="m_h_i"/>
  <p:tag name="KSO_WM_UNIT_INDEX" val="1057_5_1"/>
  <p:tag name="KSO_WM_DIAGRAM_VERSION" val="3"/>
  <p:tag name="KSO_WM_DIAGRAM_COLOR_TRICK" val="4"/>
  <p:tag name="KSO_WM_DIAGRAM_COLOR_TEXT_CAN_REMOVE" val="n"/>
  <p:tag name="KSO_WM_UNIT_FILL_FORE_SCHEMECOLOR_INDEX" val="9"/>
  <p:tag name="KSO_WM_DIAGRAM_MAX_ITEMCNT" val="6"/>
  <p:tag name="KSO_WM_DIAGRAM_MIN_ITEMCNT" val="2"/>
  <p:tag name="KSO_WM_DIAGRAM_VIRTUALLY_FRAME" val="{&quot;height&quot;:506.0067716535433,&quot;left&quot;:4.008727565975642,&quot;top&quot;:-9.05,&quot;width&quot;:875.234422040324}"/>
  <p:tag name="KSO_WM_DIAGRAM_COLOR_MATCH_VALUE" val="{&quot;shape&quot;:{&quot;fill&quot;:{&quot;gradient&quot;:[{&quot;brightness&quot;:0,&quot;colorType&quot;:1,&quot;foreColorIndex&quot;:9,&quot;pos&quot;:1,&quot;transparency&quot;:0},{&quot;brightness&quot;:0,&quot;colorType&quot;:1,&quot;foreColorIndex&quot;:9,&quot;pos&quot;:0.4099999964237213,&quot;transparency&quot;:0},{&quot;brightness&quot;:0.4000000059604645,&quot;colorType&quot;:1,&quot;foreColorIndex&quot;:9,&quot;pos&quot;:0,&quot;transparency&quot;:0}],&quot;type&quot;:3},&quot;glow&quot;:{&quot;colorType&quot;:0},&quot;line&quot;:{&quot;type&quot;:0},&quot;shadow&quot;:{&quot;brightness&quot;:0,&quot;colorType&quot;:1,&quot;foreColorIndex&quot;:9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7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057_5_1"/>
  <p:tag name="KSO_WM_UNIT_ID" val="diagram20231554_4*m_h_a*1057_5_1"/>
  <p:tag name="KSO_WM_TEMPLATE_CATEGORY" val="diagram"/>
  <p:tag name="KSO_WM_TEMPLATE_INDEX" val="20231554"/>
  <p:tag name="KSO_WM_UNIT_LAYERLEVEL" val="1_1_1"/>
  <p:tag name="KSO_WM_TAG_VERSION" val="3.0"/>
  <p:tag name="KSO_WM_DIAGRAM_GROUP_CODE" val="m1-1"/>
  <p:tag name="KSO_WM_DIAGRAM_VERSION" val="3"/>
  <p:tag name="KSO_WM_DIAGRAM_COLOR_TRICK" val="4"/>
  <p:tag name="KSO_WM_DIAGRAM_COLOR_TEXT_CAN_REMOVE" val="n"/>
  <p:tag name="KSO_WM_UNIT_PRESET_TEXT" val="添加标题"/>
  <p:tag name="KSO_WM_DIAGRAM_MAX_ITEMCNT" val="6"/>
  <p:tag name="KSO_WM_DIAGRAM_MIN_ITEMCNT" val="2"/>
  <p:tag name="KSO_WM_DIAGRAM_VIRTUALLY_FRAME" val="{&quot;height&quot;:506.0067716535433,&quot;left&quot;:4.008727565975642,&quot;top&quot;:-9.05,&quot;width&quot;:875.23442204032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8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7"/>
  <p:tag name="KSO_WM_UNIT_LAYERLEVEL" val="1"/>
  <p:tag name="KSO_WM_TAG_VERSION" val="1.0"/>
  <p:tag name="KSO_WM_BEAUTIFY_FLAG" val="#wm#"/>
  <p:tag name="KSO_WM_UNIT_TYPE" val="i"/>
  <p:tag name="KSO_WM_UNIT_INDEX" val="7"/>
</p:tagLst>
</file>

<file path=ppt/tags/tag48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057_5_1"/>
  <p:tag name="KSO_WM_UNIT_ID" val="diagram20231554_4*m_h_f*1057_5_1"/>
  <p:tag name="KSO_WM_TEMPLATE_CATEGORY" val="diagram"/>
  <p:tag name="KSO_WM_TEMPLATE_INDEX" val="20231554"/>
  <p:tag name="KSO_WM_UNIT_LAYERLEVEL" val="1_1_1"/>
  <p:tag name="KSO_WM_TAG_VERSION" val="3.0"/>
  <p:tag name="KSO_WM_DIAGRAM_GROUP_CODE" val="m1-1"/>
  <p:tag name="KSO_WM_DIAGRAM_VERSION" val="3"/>
  <p:tag name="KSO_WM_DIAGRAM_COLOR_TRICK" val="4"/>
  <p:tag name="KSO_WM_DIAGRAM_COLOR_TEXT_CAN_REMOVE" val="n"/>
  <p:tag name="KSO_WM_UNIT_PRESET_TEXT" val="单击此处输入(你的)智能图形项正文"/>
  <p:tag name="KSO_WM_DIAGRAM_MAX_ITEMCNT" val="6"/>
  <p:tag name="KSO_WM_DIAGRAM_MIN_ITEMCNT" val="2"/>
  <p:tag name="KSO_WM_DIAGRAM_VIRTUALLY_FRAME" val="{&quot;height&quot;:506.0067716535433,&quot;left&quot;:4.008727565975642,&quot;top&quot;:-9.05,&quot;width&quot;:875.23442204032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81.xml><?xml version="1.0" encoding="utf-8"?>
<p:tagLst xmlns:p="http://schemas.openxmlformats.org/presentationml/2006/main">
  <p:tag name="KSO_WM_BEAUTIFY_FLAG" val="#wm#"/>
  <p:tag name="KSO_WM_TEMPLATE_CATEGORY" val="custom"/>
  <p:tag name="KSO_WM_TEMPLATE_INDEX" val="20230304"/>
</p:tagLst>
</file>

<file path=ppt/tags/tag482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UNIT_LAYERLEVEL" val="1"/>
  <p:tag name="KSO_WM_TAG_VERSION" val="1.0"/>
  <p:tag name="KSO_WM_BEAUTIFY_FLAG" val="#wm#"/>
  <p:tag name="KSO_WM_UNIT_CONTENT_GROUP_TYPE" val="titlestyle"/>
</p:tagLst>
</file>

<file path=ppt/tags/tag4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54_4*m_i*1057_1"/>
  <p:tag name="KSO_WM_TEMPLATE_CATEGORY" val="diagram"/>
  <p:tag name="KSO_WM_TEMPLATE_INDEX" val="20231554"/>
  <p:tag name="KSO_WM_UNIT_LAYERLEVEL" val="1_1"/>
  <p:tag name="KSO_WM_TAG_VERSION" val="3.0"/>
  <p:tag name="KSO_WM_BEAUTIFY_FLAG" val="#wm#"/>
  <p:tag name="KSO_WM_DIAGRAM_GROUP_CODE" val="m1-1"/>
  <p:tag name="KSO_WM_UNIT_TYPE" val="m_i"/>
  <p:tag name="KSO_WM_UNIT_INDEX" val="1057_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431.13869792788046,&quot;left&quot;:75.55872756597564,&quot;top&quot;:78.35,&quot;width&quot;:678.4412724340243}"/>
  <p:tag name="KSO_WM_DIAGRAM_COLOR_MATCH_VALUE" val="{&quot;shape&quot;:{&quot;fill&quot;:{&quot;solid&quot;:{&quot;brightness&quot;:-0.05000000074505806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54_4*m_h_i*1057_1_3"/>
  <p:tag name="KSO_WM_TEMPLATE_CATEGORY" val="diagram"/>
  <p:tag name="KSO_WM_TEMPLATE_INDEX" val="20231554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057_1_3"/>
  <p:tag name="KSO_WM_DIAGRAM_VERSION" val="3"/>
  <p:tag name="KSO_WM_DIAGRAM_COLOR_TRICK" val="4"/>
  <p:tag name="KSO_WM_DIAGRAM_COLOR_TEXT_CAN_REMOVE" val="n"/>
  <p:tag name="KSO_WM_UNIT_LINE_FORE_SCHEMECOLOR_INDEX" val="5"/>
  <p:tag name="KSO_WM_DIAGRAM_MAX_ITEMCNT" val="6"/>
  <p:tag name="KSO_WM_DIAGRAM_MIN_ITEMCNT" val="2"/>
  <p:tag name="KSO_WM_DIAGRAM_VIRTUALLY_FRAME" val="{&quot;height&quot;:431.13869792788046,&quot;left&quot;:75.55872756597564,&quot;top&quot;:78.35,&quot;width&quot;:678.4412724340243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4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54_4*m_h_i*1057_1_1"/>
  <p:tag name="KSO_WM_TEMPLATE_CATEGORY" val="diagram"/>
  <p:tag name="KSO_WM_TEMPLATE_INDEX" val="20231554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057_1_1"/>
  <p:tag name="KSO_WM_DIAGRAM_VERSION" val="3"/>
  <p:tag name="KSO_WM_DIAGRAM_COLOR_TRICK" val="4"/>
  <p:tag name="KSO_WM_DIAGRAM_COLOR_TEXT_CAN_REMOVE" val="n"/>
  <p:tag name="KSO_WM_UNIT_FILL_FORE_SCHEMECOLOR_INDEX" val="5"/>
  <p:tag name="KSO_WM_DIAGRAM_MAX_ITEMCNT" val="6"/>
  <p:tag name="KSO_WM_DIAGRAM_MIN_ITEMCNT" val="2"/>
  <p:tag name="KSO_WM_DIAGRAM_VIRTUALLY_FRAME" val="{&quot;height&quot;:431.13869792788046,&quot;left&quot;:75.55872756597564,&quot;top&quot;:78.35,&quot;width&quot;:678.4412724340243}"/>
  <p:tag name="KSO_WM_DIAGRAM_COLOR_MATCH_VALUE" val="{&quot;shape&quot;:{&quot;fill&quot;:{&quot;gradient&quot;:[{&quot;brightness&quot;:0,&quot;colorType&quot;:1,&quot;foreColorIndex&quot;:5,&quot;pos&quot;:1,&quot;transparency&quot;:0},{&quot;brightness&quot;:0,&quot;colorType&quot;:1,&quot;foreColorIndex&quot;:5,&quot;pos&quot;:0.4099999964237213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8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057_1_1"/>
  <p:tag name="KSO_WM_UNIT_ID" val="diagram20231554_4*m_h_a*1057_1_1"/>
  <p:tag name="KSO_WM_TEMPLATE_CATEGORY" val="diagram"/>
  <p:tag name="KSO_WM_TEMPLATE_INDEX" val="20231554"/>
  <p:tag name="KSO_WM_UNIT_LAYERLEVEL" val="1_1_1"/>
  <p:tag name="KSO_WM_TAG_VERSION" val="3.0"/>
  <p:tag name="KSO_WM_BEAUTIFY_FLAG" val="#wm#"/>
  <p:tag name="KSO_WM_DIAGRAM_GROUP_CODE" val="m1-1"/>
  <p:tag name="KSO_WM_DIAGRAM_VERSION" val="3"/>
  <p:tag name="KSO_WM_DIAGRAM_COLOR_TRICK" val="4"/>
  <p:tag name="KSO_WM_DIAGRAM_COLOR_TEXT_CAN_REMOVE" val="n"/>
  <p:tag name="KSO_WM_UNIT_PRESET_TEXT" val="添加标题"/>
  <p:tag name="KSO_WM_DIAGRAM_MAX_ITEMCNT" val="6"/>
  <p:tag name="KSO_WM_DIAGRAM_MIN_ITEMCNT" val="2"/>
  <p:tag name="KSO_WM_DIAGRAM_VIRTUALLY_FRAME" val="{&quot;height&quot;:431.13869792788046,&quot;left&quot;:75.55872756597564,&quot;top&quot;:78.35,&quot;width&quot;:678.441272434024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54_4*m_h_i*1057_1_2"/>
  <p:tag name="KSO_WM_TEMPLATE_CATEGORY" val="diagram"/>
  <p:tag name="KSO_WM_TEMPLATE_INDEX" val="20231554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057_1_2"/>
  <p:tag name="KSO_WM_DIAGRAM_VERSION" val="3"/>
  <p:tag name="KSO_WM_DIAGRAM_COLOR_TRICK" val="4"/>
  <p:tag name="KSO_WM_DIAGRAM_COLOR_TEXT_CAN_REMOVE" val="n"/>
  <p:tag name="KSO_WM_UNIT_FILL_FORE_SCHEMECOLOR_INDEX" val="5"/>
  <p:tag name="KSO_WM_DIAGRAM_MAX_ITEMCNT" val="6"/>
  <p:tag name="KSO_WM_DIAGRAM_MIN_ITEMCNT" val="2"/>
  <p:tag name="KSO_WM_DIAGRAM_VIRTUALLY_FRAME" val="{&quot;height&quot;:431.13869792788046,&quot;left&quot;:75.55872756597564,&quot;top&quot;:78.35,&quot;width&quot;:678.4412724340243}"/>
  <p:tag name="KSO_WM_DIAGRAM_COLOR_MATCH_VALUE" val="{&quot;shape&quot;:{&quot;fill&quot;:{&quot;gradient&quot;:[{&quot;brightness&quot;:0,&quot;colorType&quot;:1,&quot;foreColorIndex&quot;:5,&quot;pos&quot;:1,&quot;transparency&quot;:0},{&quot;brightness&quot;:0,&quot;colorType&quot;:1,&quot;foreColorIndex&quot;:5,&quot;pos&quot;:0.4099999964237213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54_4*m_h_x*1057_1_1"/>
  <p:tag name="KSO_WM_TEMPLATE_CATEGORY" val="diagram"/>
  <p:tag name="KSO_WM_TEMPLATE_INDEX" val="20231554"/>
  <p:tag name="KSO_WM_UNIT_LAYERLEVEL" val="1_1_1"/>
  <p:tag name="KSO_WM_TAG_VERSION" val="3.0"/>
  <p:tag name="KSO_WM_BEAUTIFY_FLAG" val="#wm#"/>
  <p:tag name="KSO_WM_UNIT_VALUE" val="53*55"/>
  <p:tag name="KSO_WM_DIAGRAM_GROUP_CODE" val="m1-1"/>
  <p:tag name="KSO_WM_UNIT_TYPE" val="m_h_x"/>
  <p:tag name="KSO_WM_UNIT_INDEX" val="1057_1_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431.13869792788046,&quot;left&quot;:75.55872756597564,&quot;top&quot;:78.35,&quot;width&quot;:678.4412724340243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54_4*m_h_i*1057_2_1"/>
  <p:tag name="KSO_WM_TEMPLATE_CATEGORY" val="diagram"/>
  <p:tag name="KSO_WM_TEMPLATE_INDEX" val="20231554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057_2_1"/>
  <p:tag name="KSO_WM_DIAGRAM_VERSION" val="3"/>
  <p:tag name="KSO_WM_DIAGRAM_COLOR_TRICK" val="4"/>
  <p:tag name="KSO_WM_DIAGRAM_COLOR_TEXT_CAN_REMOVE" val="n"/>
  <p:tag name="KSO_WM_UNIT_FILL_FORE_SCHEMECOLOR_INDEX" val="6"/>
  <p:tag name="KSO_WM_DIAGRAM_MAX_ITEMCNT" val="6"/>
  <p:tag name="KSO_WM_DIAGRAM_MIN_ITEMCNT" val="2"/>
  <p:tag name="KSO_WM_DIAGRAM_VIRTUALLY_FRAME" val="{&quot;height&quot;:431.13869792788046,&quot;left&quot;:75.55872756597564,&quot;top&quot;:78.35,&quot;width&quot;:678.4412724340243}"/>
  <p:tag name="KSO_WM_DIAGRAM_COLOR_MATCH_VALUE" val="{&quot;shape&quot;:{&quot;fill&quot;:{&quot;gradient&quot;:[{&quot;brightness&quot;:0,&quot;colorType&quot;:1,&quot;foreColorIndex&quot;:6,&quot;pos&quot;:1,&quot;transparency&quot;:0},{&quot;brightness&quot;:0,&quot;colorType&quot;:1,&quot;foreColorIndex&quot;:6,&quot;pos&quot;:0.4099999964237213,&quot;transparency&quot;:0},{&quot;brightness&quot;:0.4000000059604645,&quot;colorType&quot;:1,&quot;foreColorIndex&quot;:6,&quot;pos&quot;:0,&quot;transparency&quot;:0}],&quot;type&quot;:3},&quot;glow&quot;:{&quot;colorType&quot;:0},&quot;line&quot;:{&quot;type&quot;:0},&quot;shadow&quot;:{&quot;brightness&quot;:0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9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8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4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54_4*m_h_i*1057_2_3"/>
  <p:tag name="KSO_WM_TEMPLATE_CATEGORY" val="diagram"/>
  <p:tag name="KSO_WM_TEMPLATE_INDEX" val="20231554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057_2_3"/>
  <p:tag name="KSO_WM_DIAGRAM_VERSION" val="3"/>
  <p:tag name="KSO_WM_DIAGRAM_COLOR_TRICK" val="4"/>
  <p:tag name="KSO_WM_DIAGRAM_COLOR_TEXT_CAN_REMOVE" val="n"/>
  <p:tag name="KSO_WM_UNIT_LINE_FORE_SCHEMECOLOR_INDEX" val="6"/>
  <p:tag name="KSO_WM_DIAGRAM_MAX_ITEMCNT" val="6"/>
  <p:tag name="KSO_WM_DIAGRAM_MIN_ITEMCNT" val="2"/>
  <p:tag name="KSO_WM_DIAGRAM_VIRTUALLY_FRAME" val="{&quot;height&quot;:431.13869792788046,&quot;left&quot;:75.55872756597564,&quot;top&quot;:78.35,&quot;width&quot;:678.4412724340243}"/>
  <p:tag name="KSO_WM_DIAGRAM_COLOR_MATCH_VALUE" val="{&quot;shape&quot;:{&quot;fill&quot;:{&quot;type&quot;:0},&quot;glow&quot;:{&quot;colorType&quot;:0},&quot;line&quot;:{&quot;solidLine&quot;:{&quot;brightness&quot;:0,&quot;colorType&quot;:1,&quot;foreColorIndex&quot;:6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49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057_2_1"/>
  <p:tag name="KSO_WM_UNIT_ID" val="diagram20231554_4*m_h_f*1057_2_1"/>
  <p:tag name="KSO_WM_TEMPLATE_CATEGORY" val="diagram"/>
  <p:tag name="KSO_WM_TEMPLATE_INDEX" val="20231554"/>
  <p:tag name="KSO_WM_UNIT_LAYERLEVEL" val="1_1_1"/>
  <p:tag name="KSO_WM_TAG_VERSION" val="3.0"/>
  <p:tag name="KSO_WM_BEAUTIFY_FLAG" val="#wm#"/>
  <p:tag name="KSO_WM_DIAGRAM_GROUP_CODE" val="m1-1"/>
  <p:tag name="KSO_WM_DIAGRAM_VERSION" val="3"/>
  <p:tag name="KSO_WM_DIAGRAM_COLOR_TRICK" val="4"/>
  <p:tag name="KSO_WM_DIAGRAM_COLOR_TEXT_CAN_REMOVE" val="n"/>
  <p:tag name="KSO_WM_UNIT_PRESET_TEXT" val="单击此处输入(你的)智能图形项正文"/>
  <p:tag name="KSO_WM_DIAGRAM_MAX_ITEMCNT" val="6"/>
  <p:tag name="KSO_WM_DIAGRAM_MIN_ITEMCNT" val="2"/>
  <p:tag name="KSO_WM_DIAGRAM_VIRTUALLY_FRAME" val="{&quot;height&quot;:431.13869792788046,&quot;left&quot;:75.55872756597564,&quot;top&quot;:78.35,&quot;width&quot;:678.441272434024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54_4*m_h_i*1057_2_2"/>
  <p:tag name="KSO_WM_TEMPLATE_CATEGORY" val="diagram"/>
  <p:tag name="KSO_WM_TEMPLATE_INDEX" val="20231554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057_2_2"/>
  <p:tag name="KSO_WM_DIAGRAM_VERSION" val="3"/>
  <p:tag name="KSO_WM_DIAGRAM_COLOR_TRICK" val="4"/>
  <p:tag name="KSO_WM_DIAGRAM_COLOR_TEXT_CAN_REMOVE" val="n"/>
  <p:tag name="KSO_WM_UNIT_FILL_FORE_SCHEMECOLOR_INDEX" val="6"/>
  <p:tag name="KSO_WM_DIAGRAM_MAX_ITEMCNT" val="6"/>
  <p:tag name="KSO_WM_DIAGRAM_MIN_ITEMCNT" val="2"/>
  <p:tag name="KSO_WM_DIAGRAM_VIRTUALLY_FRAME" val="{&quot;height&quot;:431.13869792788046,&quot;left&quot;:75.55872756597564,&quot;top&quot;:78.35,&quot;width&quot;:678.4412724340243}"/>
  <p:tag name="KSO_WM_DIAGRAM_COLOR_MATCH_VALUE" val="{&quot;shape&quot;:{&quot;fill&quot;:{&quot;gradient&quot;:[{&quot;brightness&quot;:0,&quot;colorType&quot;:1,&quot;foreColorIndex&quot;:6,&quot;pos&quot;:1,&quot;transparency&quot;:0},{&quot;brightness&quot;:0,&quot;colorType&quot;:1,&quot;foreColorIndex&quot;:6,&quot;pos&quot;:0.4099999964237213,&quot;transparency&quot;:0},{&quot;brightness&quot;:0.4000000059604645,&quot;colorType&quot;:1,&quot;foreColorIndex&quot;:6,&quot;pos&quot;:0,&quot;transparency&quot;:0}],&quot;type&quot;:3},&quot;glow&quot;:{&quot;colorType&quot;:0},&quot;line&quot;:{&quot;type&quot;:0},&quot;shadow&quot;:{&quot;brightness&quot;:0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54_4*m_h_x*1057_2_1"/>
  <p:tag name="KSO_WM_TEMPLATE_CATEGORY" val="diagram"/>
  <p:tag name="KSO_WM_TEMPLATE_INDEX" val="20231554"/>
  <p:tag name="KSO_WM_UNIT_LAYERLEVEL" val="1_1_1"/>
  <p:tag name="KSO_WM_TAG_VERSION" val="3.0"/>
  <p:tag name="KSO_WM_BEAUTIFY_FLAG" val="#wm#"/>
  <p:tag name="KSO_WM_UNIT_VALUE" val="46*55"/>
  <p:tag name="KSO_WM_DIAGRAM_GROUP_CODE" val="m1-1"/>
  <p:tag name="KSO_WM_UNIT_TYPE" val="m_h_x"/>
  <p:tag name="KSO_WM_UNIT_INDEX" val="1057_2_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431.13869792788046,&quot;left&quot;:75.55872756597564,&quot;top&quot;:78.35,&quot;width&quot;:678.4412724340243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9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057_2_1"/>
  <p:tag name="KSO_WM_UNIT_ID" val="diagram20231554_4*m_h_a*1057_2_1"/>
  <p:tag name="KSO_WM_TEMPLATE_CATEGORY" val="diagram"/>
  <p:tag name="KSO_WM_TEMPLATE_INDEX" val="20231554"/>
  <p:tag name="KSO_WM_UNIT_LAYERLEVEL" val="1_1_1"/>
  <p:tag name="KSO_WM_TAG_VERSION" val="3.0"/>
  <p:tag name="KSO_WM_BEAUTIFY_FLAG" val="#wm#"/>
  <p:tag name="KSO_WM_DIAGRAM_GROUP_CODE" val="m1-1"/>
  <p:tag name="KSO_WM_DIAGRAM_VERSION" val="3"/>
  <p:tag name="KSO_WM_DIAGRAM_COLOR_TRICK" val="4"/>
  <p:tag name="KSO_WM_DIAGRAM_COLOR_TEXT_CAN_REMOVE" val="n"/>
  <p:tag name="KSO_WM_UNIT_PRESET_TEXT" val="添加标题"/>
  <p:tag name="KSO_WM_DIAGRAM_MAX_ITEMCNT" val="6"/>
  <p:tag name="KSO_WM_DIAGRAM_MIN_ITEMCNT" val="2"/>
  <p:tag name="KSO_WM_DIAGRAM_VIRTUALLY_FRAME" val="{&quot;height&quot;:431.13869792788046,&quot;left&quot;:75.55872756597564,&quot;top&quot;:78.35,&quot;width&quot;:678.441272434024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54_4*m_h_i*1057_3_1"/>
  <p:tag name="KSO_WM_TEMPLATE_CATEGORY" val="diagram"/>
  <p:tag name="KSO_WM_TEMPLATE_INDEX" val="20231554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057_3_1"/>
  <p:tag name="KSO_WM_DIAGRAM_VERSION" val="3"/>
  <p:tag name="KSO_WM_DIAGRAM_COLOR_TRICK" val="4"/>
  <p:tag name="KSO_WM_DIAGRAM_COLOR_TEXT_CAN_REMOVE" val="n"/>
  <p:tag name="KSO_WM_UNIT_FILL_FORE_SCHEMECOLOR_INDEX" val="7"/>
  <p:tag name="KSO_WM_DIAGRAM_MAX_ITEMCNT" val="6"/>
  <p:tag name="KSO_WM_DIAGRAM_MIN_ITEMCNT" val="2"/>
  <p:tag name="KSO_WM_DIAGRAM_VIRTUALLY_FRAME" val="{&quot;height&quot;:431.13869792788046,&quot;left&quot;:75.55872756597564,&quot;top&quot;:78.35,&quot;width&quot;:678.4412724340243}"/>
  <p:tag name="KSO_WM_DIAGRAM_COLOR_MATCH_VALUE" val="{&quot;shape&quot;:{&quot;fill&quot;:{&quot;gradient&quot;:[{&quot;brightness&quot;:0,&quot;colorType&quot;:1,&quot;foreColorIndex&quot;:7,&quot;pos&quot;:1,&quot;transparency&quot;:0},{&quot;brightness&quot;:0,&quot;colorType&quot;:1,&quot;foreColorIndex&quot;:7,&quot;pos&quot;:0.4099999964237213,&quot;transparency&quot;:0},{&quot;brightness&quot;:0.4000000059604645,&quot;colorType&quot;:1,&quot;foreColorIndex&quot;:7,&quot;pos&quot;:0,&quot;transparency&quot;:0}],&quot;type&quot;:3},&quot;glow&quot;:{&quot;colorType&quot;:0},&quot;line&quot;:{&quot;type&quot;:0},&quot;shadow&quot;:{&quot;brightness&quot;:0,&quot;colorType&quot;:1,&quot;foreColorIndex&quot;:7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54_4*m_h_i*1057_3_3"/>
  <p:tag name="KSO_WM_TEMPLATE_CATEGORY" val="diagram"/>
  <p:tag name="KSO_WM_TEMPLATE_INDEX" val="20231554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057_3_3"/>
  <p:tag name="KSO_WM_DIAGRAM_VERSION" val="3"/>
  <p:tag name="KSO_WM_DIAGRAM_COLOR_TRICK" val="4"/>
  <p:tag name="KSO_WM_DIAGRAM_COLOR_TEXT_CAN_REMOVE" val="n"/>
  <p:tag name="KSO_WM_UNIT_LINE_FORE_SCHEMECOLOR_INDEX" val="7"/>
  <p:tag name="KSO_WM_DIAGRAM_MAX_ITEMCNT" val="6"/>
  <p:tag name="KSO_WM_DIAGRAM_MIN_ITEMCNT" val="2"/>
  <p:tag name="KSO_WM_DIAGRAM_VIRTUALLY_FRAME" val="{&quot;height&quot;:431.13869792788046,&quot;left&quot;:75.55872756597564,&quot;top&quot;:78.35,&quot;width&quot;:678.4412724340243}"/>
  <p:tag name="KSO_WM_DIAGRAM_COLOR_MATCH_VALUE" val="{&quot;shape&quot;:{&quot;fill&quot;:{&quot;type&quot;:0},&quot;glow&quot;:{&quot;colorType&quot;:0},&quot;line&quot;:{&quot;solidLine&quot;:{&quot;brightness&quot;:0,&quot;colorType&quot;:1,&quot;foreColorIndex&quot;:7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49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057_3_1"/>
  <p:tag name="KSO_WM_UNIT_ID" val="diagram20231554_4*m_h_a*1057_3_1"/>
  <p:tag name="KSO_WM_TEMPLATE_CATEGORY" val="diagram"/>
  <p:tag name="KSO_WM_TEMPLATE_INDEX" val="20231554"/>
  <p:tag name="KSO_WM_UNIT_LAYERLEVEL" val="1_1_1"/>
  <p:tag name="KSO_WM_TAG_VERSION" val="3.0"/>
  <p:tag name="KSO_WM_BEAUTIFY_FLAG" val="#wm#"/>
  <p:tag name="KSO_WM_DIAGRAM_GROUP_CODE" val="m1-1"/>
  <p:tag name="KSO_WM_DIAGRAM_VERSION" val="3"/>
  <p:tag name="KSO_WM_DIAGRAM_COLOR_TRICK" val="4"/>
  <p:tag name="KSO_WM_DIAGRAM_COLOR_TEXT_CAN_REMOVE" val="n"/>
  <p:tag name="KSO_WM_UNIT_PRESET_TEXT" val="添加标题"/>
  <p:tag name="KSO_WM_DIAGRAM_MAX_ITEMCNT" val="6"/>
  <p:tag name="KSO_WM_DIAGRAM_MIN_ITEMCNT" val="2"/>
  <p:tag name="KSO_WM_DIAGRAM_VIRTUALLY_FRAME" val="{&quot;height&quot;:431.13869792788046,&quot;left&quot;:75.55872756597564,&quot;top&quot;:78.35,&quot;width&quot;:678.441272434024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9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057_3_1"/>
  <p:tag name="KSO_WM_UNIT_ID" val="diagram20231554_4*m_h_f*1057_3_1"/>
  <p:tag name="KSO_WM_TEMPLATE_CATEGORY" val="diagram"/>
  <p:tag name="KSO_WM_TEMPLATE_INDEX" val="20231554"/>
  <p:tag name="KSO_WM_UNIT_LAYERLEVEL" val="1_1_1"/>
  <p:tag name="KSO_WM_TAG_VERSION" val="3.0"/>
  <p:tag name="KSO_WM_BEAUTIFY_FLAG" val="#wm#"/>
  <p:tag name="KSO_WM_DIAGRAM_GROUP_CODE" val="m1-1"/>
  <p:tag name="KSO_WM_DIAGRAM_VERSION" val="3"/>
  <p:tag name="KSO_WM_DIAGRAM_COLOR_TRICK" val="4"/>
  <p:tag name="KSO_WM_DIAGRAM_COLOR_TEXT_CAN_REMOVE" val="n"/>
  <p:tag name="KSO_WM_UNIT_PRESET_TEXT" val="单击此处输入(你的)智能图形项正文"/>
  <p:tag name="KSO_WM_DIAGRAM_MAX_ITEMCNT" val="6"/>
  <p:tag name="KSO_WM_DIAGRAM_MIN_ITEMCNT" val="2"/>
  <p:tag name="KSO_WM_DIAGRAM_VIRTUALLY_FRAME" val="{&quot;height&quot;:431.13869792788046,&quot;left&quot;:75.55872756597564,&quot;top&quot;:78.35,&quot;width&quot;:678.441272434024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54_4*m_h_i*1057_3_2"/>
  <p:tag name="KSO_WM_TEMPLATE_CATEGORY" val="diagram"/>
  <p:tag name="KSO_WM_TEMPLATE_INDEX" val="20231554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057_3_2"/>
  <p:tag name="KSO_WM_DIAGRAM_VERSION" val="3"/>
  <p:tag name="KSO_WM_DIAGRAM_COLOR_TRICK" val="4"/>
  <p:tag name="KSO_WM_DIAGRAM_COLOR_TEXT_CAN_REMOVE" val="n"/>
  <p:tag name="KSO_WM_UNIT_FILL_FORE_SCHEMECOLOR_INDEX" val="7"/>
  <p:tag name="KSO_WM_DIAGRAM_MAX_ITEMCNT" val="6"/>
  <p:tag name="KSO_WM_DIAGRAM_MIN_ITEMCNT" val="2"/>
  <p:tag name="KSO_WM_DIAGRAM_VIRTUALLY_FRAME" val="{&quot;height&quot;:431.13869792788046,&quot;left&quot;:75.55872756597564,&quot;top&quot;:78.35,&quot;width&quot;:678.4412724340243}"/>
  <p:tag name="KSO_WM_DIAGRAM_COLOR_MATCH_VALUE" val="{&quot;shape&quot;:{&quot;fill&quot;:{&quot;gradient&quot;:[{&quot;brightness&quot;:0,&quot;colorType&quot;:1,&quot;foreColorIndex&quot;:7,&quot;pos&quot;:1,&quot;transparency&quot;:0},{&quot;brightness&quot;:0,&quot;colorType&quot;:1,&quot;foreColorIndex&quot;:7,&quot;pos&quot;:0.4099999964237213,&quot;transparency&quot;:0},{&quot;brightness&quot;:0.4000000059604645,&quot;colorType&quot;:1,&quot;foreColorIndex&quot;:7,&quot;pos&quot;:0,&quot;transparency&quot;:0}],&quot;type&quot;:3},&quot;glow&quot;:{&quot;colorType&quot;:0},&quot;line&quot;:{&quot;type&quot;:0},&quot;shadow&quot;:{&quot;brightness&quot;:0,&quot;colorType&quot;:1,&quot;foreColorIndex&quot;:7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*i*5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9"/>
  <p:tag name="KSO_WM_UNIT_LAYERLEVEL" val="1"/>
  <p:tag name="KSO_WM_TAG_VERSION" val="1.0"/>
  <p:tag name="KSO_WM_BEAUTIFY_FLAG" val="#wm#"/>
  <p:tag name="KSO_WM_UNIT_TYPE" val="i"/>
  <p:tag name="KSO_WM_UNIT_INDEX" val="9"/>
</p:tagLst>
</file>

<file path=ppt/tags/tag5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54_4*m_h_x*1057_3_1"/>
  <p:tag name="KSO_WM_TEMPLATE_CATEGORY" val="diagram"/>
  <p:tag name="KSO_WM_TEMPLATE_INDEX" val="20231554"/>
  <p:tag name="KSO_WM_UNIT_LAYERLEVEL" val="1_1_1"/>
  <p:tag name="KSO_WM_TAG_VERSION" val="3.0"/>
  <p:tag name="KSO_WM_BEAUTIFY_FLAG" val="#wm#"/>
  <p:tag name="KSO_WM_UNIT_VALUE" val="45*55"/>
  <p:tag name="KSO_WM_DIAGRAM_GROUP_CODE" val="m1-1"/>
  <p:tag name="KSO_WM_UNIT_TYPE" val="m_h_x"/>
  <p:tag name="KSO_WM_UNIT_INDEX" val="1057_3_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431.13869792788046,&quot;left&quot;:75.55872756597564,&quot;top&quot;:78.35,&quot;width&quot;:678.4412724340243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54_4*m_h_i*1057_5_1"/>
  <p:tag name="KSO_WM_TEMPLATE_CATEGORY" val="diagram"/>
  <p:tag name="KSO_WM_TEMPLATE_INDEX" val="20231554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057_5_1"/>
  <p:tag name="KSO_WM_DIAGRAM_VERSION" val="3"/>
  <p:tag name="KSO_WM_DIAGRAM_COLOR_TRICK" val="4"/>
  <p:tag name="KSO_WM_DIAGRAM_COLOR_TEXT_CAN_REMOVE" val="n"/>
  <p:tag name="KSO_WM_UNIT_FILL_FORE_SCHEMECOLOR_INDEX" val="9"/>
  <p:tag name="KSO_WM_DIAGRAM_MAX_ITEMCNT" val="6"/>
  <p:tag name="KSO_WM_DIAGRAM_MIN_ITEMCNT" val="2"/>
  <p:tag name="KSO_WM_DIAGRAM_VIRTUALLY_FRAME" val="{&quot;height&quot;:431.13869792788046,&quot;left&quot;:75.55872756597564,&quot;top&quot;:78.35,&quot;width&quot;:678.4412724340243}"/>
  <p:tag name="KSO_WM_DIAGRAM_COLOR_MATCH_VALUE" val="{&quot;shape&quot;:{&quot;fill&quot;:{&quot;gradient&quot;:[{&quot;brightness&quot;:0,&quot;colorType&quot;:1,&quot;foreColorIndex&quot;:9,&quot;pos&quot;:1,&quot;transparency&quot;:0},{&quot;brightness&quot;:0,&quot;colorType&quot;:1,&quot;foreColorIndex&quot;:9,&quot;pos&quot;:0.4099999964237213,&quot;transparency&quot;:0},{&quot;brightness&quot;:0.4000000059604645,&quot;colorType&quot;:1,&quot;foreColorIndex&quot;:9,&quot;pos&quot;:0,&quot;transparency&quot;:0}],&quot;type&quot;:3},&quot;glow&quot;:{&quot;colorType&quot;:0},&quot;line&quot;:{&quot;type&quot;:0},&quot;shadow&quot;:{&quot;brightness&quot;:0,&quot;colorType&quot;:1,&quot;foreColorIndex&quot;:9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54_4*m_h_i*1057_5_3"/>
  <p:tag name="KSO_WM_TEMPLATE_CATEGORY" val="diagram"/>
  <p:tag name="KSO_WM_TEMPLATE_INDEX" val="20231554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057_5_3"/>
  <p:tag name="KSO_WM_DIAGRAM_VERSION" val="3"/>
  <p:tag name="KSO_WM_DIAGRAM_COLOR_TRICK" val="4"/>
  <p:tag name="KSO_WM_DIAGRAM_COLOR_TEXT_CAN_REMOVE" val="n"/>
  <p:tag name="KSO_WM_UNIT_LINE_FORE_SCHEMECOLOR_INDEX" val="9"/>
  <p:tag name="KSO_WM_DIAGRAM_MAX_ITEMCNT" val="6"/>
  <p:tag name="KSO_WM_DIAGRAM_MIN_ITEMCNT" val="2"/>
  <p:tag name="KSO_WM_DIAGRAM_VIRTUALLY_FRAME" val="{&quot;height&quot;:431.13869792788046,&quot;left&quot;:75.55872756597564,&quot;top&quot;:78.35,&quot;width&quot;:678.4412724340243}"/>
  <p:tag name="KSO_WM_DIAGRAM_COLOR_MATCH_VALUE" val="{&quot;shape&quot;:{&quot;fill&quot;:{&quot;type&quot;:0},&quot;glow&quot;:{&quot;colorType&quot;:0},&quot;line&quot;:{&quot;solidLine&quot;:{&quot;brightness&quot;:0,&quot;colorType&quot;:1,&quot;foreColorIndex&quot;:9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50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057_5_1"/>
  <p:tag name="KSO_WM_UNIT_ID" val="diagram20231554_4*m_h_a*1057_5_1"/>
  <p:tag name="KSO_WM_TEMPLATE_CATEGORY" val="diagram"/>
  <p:tag name="KSO_WM_TEMPLATE_INDEX" val="20231554"/>
  <p:tag name="KSO_WM_UNIT_LAYERLEVEL" val="1_1_1"/>
  <p:tag name="KSO_WM_TAG_VERSION" val="3.0"/>
  <p:tag name="KSO_WM_BEAUTIFY_FLAG" val="#wm#"/>
  <p:tag name="KSO_WM_DIAGRAM_GROUP_CODE" val="m1-1"/>
  <p:tag name="KSO_WM_DIAGRAM_VERSION" val="3"/>
  <p:tag name="KSO_WM_DIAGRAM_COLOR_TRICK" val="4"/>
  <p:tag name="KSO_WM_DIAGRAM_COLOR_TEXT_CAN_REMOVE" val="n"/>
  <p:tag name="KSO_WM_UNIT_PRESET_TEXT" val="添加标题"/>
  <p:tag name="KSO_WM_DIAGRAM_MAX_ITEMCNT" val="6"/>
  <p:tag name="KSO_WM_DIAGRAM_MIN_ITEMCNT" val="2"/>
  <p:tag name="KSO_WM_DIAGRAM_VIRTUALLY_FRAME" val="{&quot;height&quot;:431.13869792788046,&quot;left&quot;:75.55872756597564,&quot;top&quot;:78.35,&quot;width&quot;:678.441272434024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0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057_5_1"/>
  <p:tag name="KSO_WM_UNIT_ID" val="diagram20231554_4*m_h_f*1057_5_1"/>
  <p:tag name="KSO_WM_TEMPLATE_CATEGORY" val="diagram"/>
  <p:tag name="KSO_WM_TEMPLATE_INDEX" val="20231554"/>
  <p:tag name="KSO_WM_UNIT_LAYERLEVEL" val="1_1_1"/>
  <p:tag name="KSO_WM_TAG_VERSION" val="3.0"/>
  <p:tag name="KSO_WM_BEAUTIFY_FLAG" val="#wm#"/>
  <p:tag name="KSO_WM_DIAGRAM_GROUP_CODE" val="m1-1"/>
  <p:tag name="KSO_WM_DIAGRAM_VERSION" val="3"/>
  <p:tag name="KSO_WM_DIAGRAM_COLOR_TRICK" val="4"/>
  <p:tag name="KSO_WM_DIAGRAM_COLOR_TEXT_CAN_REMOVE" val="n"/>
  <p:tag name="KSO_WM_UNIT_PRESET_TEXT" val="单击此处输入(你的)智能图形项正文"/>
  <p:tag name="KSO_WM_DIAGRAM_MAX_ITEMCNT" val="6"/>
  <p:tag name="KSO_WM_DIAGRAM_MIN_ITEMCNT" val="2"/>
  <p:tag name="KSO_WM_DIAGRAM_VIRTUALLY_FRAME" val="{&quot;height&quot;:431.13869792788046,&quot;left&quot;:75.55872756597564,&quot;top&quot;:78.35,&quot;width&quot;:678.441272434024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54_4*m_h_i*1057_5_2"/>
  <p:tag name="KSO_WM_TEMPLATE_CATEGORY" val="diagram"/>
  <p:tag name="KSO_WM_TEMPLATE_INDEX" val="20231554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057_5_2"/>
  <p:tag name="KSO_WM_DIAGRAM_VERSION" val="3"/>
  <p:tag name="KSO_WM_DIAGRAM_COLOR_TRICK" val="4"/>
  <p:tag name="KSO_WM_DIAGRAM_COLOR_TEXT_CAN_REMOVE" val="n"/>
  <p:tag name="KSO_WM_UNIT_FILL_FORE_SCHEMECOLOR_INDEX" val="9"/>
  <p:tag name="KSO_WM_DIAGRAM_MAX_ITEMCNT" val="6"/>
  <p:tag name="KSO_WM_DIAGRAM_MIN_ITEMCNT" val="2"/>
  <p:tag name="KSO_WM_DIAGRAM_VIRTUALLY_FRAME" val="{&quot;height&quot;:431.13869792788046,&quot;left&quot;:75.55872756597564,&quot;top&quot;:78.35,&quot;width&quot;:678.4412724340243}"/>
  <p:tag name="KSO_WM_DIAGRAM_COLOR_MATCH_VALUE" val="{&quot;shape&quot;:{&quot;fill&quot;:{&quot;gradient&quot;:[{&quot;brightness&quot;:0,&quot;colorType&quot;:1,&quot;foreColorIndex&quot;:9,&quot;pos&quot;:1,&quot;transparency&quot;:0},{&quot;brightness&quot;:0,&quot;colorType&quot;:1,&quot;foreColorIndex&quot;:9,&quot;pos&quot;:0.4099999964237213,&quot;transparency&quot;:0},{&quot;brightness&quot;:0.4000000059604645,&quot;colorType&quot;:1,&quot;foreColorIndex&quot;:9,&quot;pos&quot;:0,&quot;transparency&quot;:0}],&quot;type&quot;:3},&quot;glow&quot;:{&quot;colorType&quot;:0},&quot;line&quot;:{&quot;type&quot;:0},&quot;shadow&quot;:{&quot;brightness&quot;:0,&quot;colorType&quot;:1,&quot;foreColorIndex&quot;:9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554_4*m_h_x*1057_5_1"/>
  <p:tag name="KSO_WM_TEMPLATE_CATEGORY" val="diagram"/>
  <p:tag name="KSO_WM_TEMPLATE_INDEX" val="20231554"/>
  <p:tag name="KSO_WM_UNIT_LAYERLEVEL" val="1_1_1"/>
  <p:tag name="KSO_WM_TAG_VERSION" val="3.0"/>
  <p:tag name="KSO_WM_BEAUTIFY_FLAG" val="#wm#"/>
  <p:tag name="KSO_WM_UNIT_VALUE" val="55*54"/>
  <p:tag name="KSO_WM_DIAGRAM_GROUP_CODE" val="m1-1"/>
  <p:tag name="KSO_WM_UNIT_TYPE" val="m_h_x"/>
  <p:tag name="KSO_WM_UNIT_INDEX" val="1057_5_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431.13869792788046,&quot;left&quot;:75.55872756597564,&quot;top&quot;:78.35,&quot;width&quot;:678.4412724340243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0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057_2_1"/>
  <p:tag name="KSO_WM_UNIT_ID" val="diagram20231554_4*m_h_f*1057_2_1"/>
  <p:tag name="KSO_WM_TEMPLATE_CATEGORY" val="diagram"/>
  <p:tag name="KSO_WM_TEMPLATE_INDEX" val="20231554"/>
  <p:tag name="KSO_WM_UNIT_LAYERLEVEL" val="1_1_1"/>
  <p:tag name="KSO_WM_TAG_VERSION" val="3.0"/>
  <p:tag name="KSO_WM_DIAGRAM_GROUP_CODE" val="m1-1"/>
  <p:tag name="KSO_WM_DIAGRAM_VERSION" val="3"/>
  <p:tag name="KSO_WM_DIAGRAM_COLOR_TRICK" val="4"/>
  <p:tag name="KSO_WM_DIAGRAM_COLOR_TEXT_CAN_REMOVE" val="n"/>
  <p:tag name="KSO_WM_UNIT_PRESET_TEXT" val="单击此处输入(你的)智能图形项正文"/>
  <p:tag name="KSO_WM_DIAGRAM_MAX_ITEMCNT" val="6"/>
  <p:tag name="KSO_WM_DIAGRAM_MIN_ITEMCNT" val="2"/>
  <p:tag name="KSO_WM_DIAGRAM_VIRTUALLY_FRAME" val="{&quot;height&quot;:266.2936950683594,&quot;left&quot;:4.008727565975642,&quot;top&quot;:221.89500285952107,&quot;width&quot;:799.137426757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08.xml><?xml version="1.0" encoding="utf-8"?>
<p:tagLst xmlns:p="http://schemas.openxmlformats.org/presentationml/2006/main">
  <p:tag name="KSO_WM_BEAUTIFY_FLAG" val="#wm#"/>
  <p:tag name="KSO_WM_TEMPLATE_CATEGORY" val="custom"/>
  <p:tag name="KSO_WM_TEMPLATE_INDEX" val="20230245"/>
  <p:tag name="KSO_WM_SLIDE_THEME_ID" val="3303289"/>
  <p:tag name="KSO_WM_SLIDE_THEME_NAME" val="蓝色弥散风主题"/>
  <p:tag name="KSO_WM_SLIDE_TYPE" val="text"/>
</p:tagLst>
</file>

<file path=ppt/tags/tag509.xml><?xml version="1.0" encoding="utf-8"?>
<p:tagLst xmlns:p="http://schemas.openxmlformats.org/presentationml/2006/main">
  <p:tag name="KSO_WM_BEAUTIFY_FLAG" val="#wm#"/>
  <p:tag name="KSO_WM_TEMPLATE_CATEGORY" val="custom"/>
  <p:tag name="KSO_WM_TEMPLATE_INDEX" val="20230245"/>
</p:tagLst>
</file>

<file path=ppt/tags/tag51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10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510.xml><?xml version="1.0" encoding="utf-8"?>
<p:tagLst xmlns:p="http://schemas.openxmlformats.org/presentationml/2006/main">
  <p:tag name="KSO_WM_BEAUTIFY_FLAG" val="#wm#"/>
  <p:tag name="KSO_WM_TEMPLATE_CATEGORY" val="custom"/>
  <p:tag name="KSO_WM_TEMPLATE_INDEX" val="20230245"/>
</p:tagLst>
</file>

<file path=ppt/tags/tag511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UNIT_LAYERLEVEL" val="1"/>
  <p:tag name="KSO_WM_TAG_VERSION" val="1.0"/>
  <p:tag name="KSO_WM_BEAUTIFY_FLAG" val="#wm#"/>
  <p:tag name="KSO_WM_UNIT_CONTENT_GROUP_TYPE" val="titlestyle"/>
</p:tagLst>
</file>

<file path=ppt/tags/tag512.xml><?xml version="1.0" encoding="utf-8"?>
<p:tagLst xmlns:p="http://schemas.openxmlformats.org/presentationml/2006/main">
  <p:tag name="KSO_WM_BEAUTIFY_FLAG" val="#wm#"/>
  <p:tag name="KSO_WM_TEMPLATE_CATEGORY" val="custom"/>
  <p:tag name="KSO_WM_TEMPLATE_INDEX" val="20230245"/>
  <p:tag name="KSO_WM_SLIDE_THEME_ID" val="3303289"/>
  <p:tag name="KSO_WM_SLIDE_THEME_NAME" val="蓝色弥散风主题"/>
  <p:tag name="KSO_WM_SLIDE_TYPE" val="text"/>
</p:tagLst>
</file>

<file path=ppt/tags/tag513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UNIT_LAYERLEVEL" val="1"/>
  <p:tag name="KSO_WM_TAG_VERSION" val="1.0"/>
  <p:tag name="KSO_WM_BEAUTIFY_FLAG" val="#wm#"/>
  <p:tag name="KSO_WM_UNIT_CONTENT_GROUP_TYPE" val="titlestyle"/>
</p:tagLst>
</file>

<file path=ppt/tags/tag514.xml><?xml version="1.0" encoding="utf-8"?>
<p:tagLst xmlns:p="http://schemas.openxmlformats.org/presentationml/2006/main">
  <p:tag name="KSO_WM_BEAUTIFY_FLAG" val="#wm#"/>
  <p:tag name="KSO_WM_TEMPLATE_CATEGORY" val="custom"/>
  <p:tag name="KSO_WM_TEMPLATE_INDEX" val="20230245"/>
  <p:tag name="KSO_WM_SLIDE_THEME_ID" val="3303289"/>
  <p:tag name="KSO_WM_SLIDE_THEME_NAME" val="蓝色弥散风主题"/>
  <p:tag name="KSO_WM_SLIDE_TYPE" val="text"/>
</p:tagLst>
</file>

<file path=ppt/tags/tag51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8_5*m_h_i*1_1_1"/>
  <p:tag name="KSO_WM_TEMPLATE_CATEGORY" val="diagram"/>
  <p:tag name="KSO_WM_TEMPLATE_INDEX" val="20231068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m1-1"/>
  <p:tag name="KSO_WM_UNIT_SUBTYPE" val="d"/>
  <p:tag name="KSO_WM_UNIT_TYPE" val="m_h_i"/>
  <p:tag name="KSO_WM_UNIT_INDEX" val="1_1_1"/>
  <p:tag name="KSO_WM_UNIT_PRESET_TEXT" val="01"/>
  <p:tag name="KSO_WM_UNIT_FILL_FORE_SCHEMECOLOR_INDEX" val="5"/>
  <p:tag name="KSO_WM_DIAGRAM_MAX_ITEMCNT" val="6"/>
  <p:tag name="KSO_WM_DIAGRAM_MIN_ITEMCNT" val="2"/>
  <p:tag name="KSO_WM_DIAGRAM_VIRTUALLY_FRAME" val="{&quot;height&quot;:216.78275590551183,&quot;left&quot;:21.118752364511558,&quot;top&quot;:85.86724409448819,&quot;width&quot;:814.4499090528112}"/>
  <p:tag name="KSO_WM_DIAGRAM_COLOR_MATCH_VALUE" val="{&quot;shape&quot;:{&quot;fill&quot;:{&quot;gradient&quot;:[{&quot;brightness&quot;:0.4000000059604645,&quot;colorType&quot;:1,&quot;foreColorIndex&quot;:5,&quot;pos&quot;:0.1599999964237213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1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8_5*m_h_i*1_3_1"/>
  <p:tag name="KSO_WM_TEMPLATE_CATEGORY" val="diagram"/>
  <p:tag name="KSO_WM_TEMPLATE_INDEX" val="20231068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m1-1"/>
  <p:tag name="KSO_WM_UNIT_SUBTYPE" val="d"/>
  <p:tag name="KSO_WM_UNIT_TYPE" val="m_h_i"/>
  <p:tag name="KSO_WM_UNIT_INDEX" val="1_3_1"/>
  <p:tag name="KSO_WM_UNIT_PRESET_TEXT" val="03"/>
  <p:tag name="KSO_WM_UNIT_FILL_FORE_SCHEMECOLOR_INDEX" val="5"/>
  <p:tag name="KSO_WM_DIAGRAM_MAX_ITEMCNT" val="6"/>
  <p:tag name="KSO_WM_DIAGRAM_MIN_ITEMCNT" val="2"/>
  <p:tag name="KSO_WM_DIAGRAM_VIRTUALLY_FRAME" val="{&quot;height&quot;:216.78275590551183,&quot;left&quot;:21.118752364511558,&quot;top&quot;:85.86724409448819,&quot;width&quot;:814.4499090528112}"/>
  <p:tag name="KSO_WM_DIAGRAM_COLOR_MATCH_VALUE" val="{&quot;shape&quot;:{&quot;fill&quot;:{&quot;gradient&quot;:[{&quot;brightness&quot;:0.4000000059604645,&quot;colorType&quot;:1,&quot;foreColorIndex&quot;:5,&quot;pos&quot;:0.1599999964237213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1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8_5*m_h_i*1_4_1"/>
  <p:tag name="KSO_WM_TEMPLATE_CATEGORY" val="diagram"/>
  <p:tag name="KSO_WM_TEMPLATE_INDEX" val="20231068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m1-1"/>
  <p:tag name="KSO_WM_UNIT_SUBTYPE" val="d"/>
  <p:tag name="KSO_WM_UNIT_TYPE" val="m_h_i"/>
  <p:tag name="KSO_WM_UNIT_INDEX" val="1_4_1"/>
  <p:tag name="KSO_WM_UNIT_PRESET_TEXT" val="04"/>
  <p:tag name="KSO_WM_UNIT_FILL_FORE_SCHEMECOLOR_INDEX" val="8"/>
  <p:tag name="KSO_WM_DIAGRAM_MAX_ITEMCNT" val="6"/>
  <p:tag name="KSO_WM_DIAGRAM_MIN_ITEMCNT" val="2"/>
  <p:tag name="KSO_WM_DIAGRAM_VIRTUALLY_FRAME" val="{&quot;height&quot;:216.78275590551183,&quot;left&quot;:21.118752364511558,&quot;top&quot;:85.86724409448819,&quot;width&quot;:814.4499090528112}"/>
  <p:tag name="KSO_WM_DIAGRAM_COLOR_MATCH_VALUE" val="{&quot;shape&quot;:{&quot;fill&quot;:{&quot;gradient&quot;:[{&quot;brightness&quot;:0.4000000059604645,&quot;colorType&quot;:1,&quot;foreColorIndex&quot;:8,&quot;pos&quot;:0.1599999964237213,&quot;transparency&quot;:0},{&quot;brightness&quot;:0,&quot;colorType&quot;:1,&quot;foreColorIndex&quot;:8,&quot;pos&quot;:1,&quot;transparency&quot;:0}],&quot;type&quot;:3},&quot;glow&quot;:{&quot;colorType&quot;:0},&quot;line&quot;:{&quot;type&quot;:0},&quot;shadow&quot;:{&quot;brightness&quot;:0,&quot;colorType&quot;:1,&quot;foreColorIndex&quot;:8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1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8_5*m_h_i*1_5_1"/>
  <p:tag name="KSO_WM_TEMPLATE_CATEGORY" val="diagram"/>
  <p:tag name="KSO_WM_TEMPLATE_INDEX" val="20231068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m1-1"/>
  <p:tag name="KSO_WM_UNIT_SUBTYPE" val="d"/>
  <p:tag name="KSO_WM_UNIT_TYPE" val="m_h_i"/>
  <p:tag name="KSO_WM_UNIT_INDEX" val="1_5_1"/>
  <p:tag name="KSO_WM_UNIT_PRESET_TEXT" val="05"/>
  <p:tag name="KSO_WM_UNIT_FILL_FORE_SCHEMECOLOR_INDEX" val="5"/>
  <p:tag name="KSO_WM_DIAGRAM_MAX_ITEMCNT" val="6"/>
  <p:tag name="KSO_WM_DIAGRAM_MIN_ITEMCNT" val="2"/>
  <p:tag name="KSO_WM_DIAGRAM_VIRTUALLY_FRAME" val="{&quot;height&quot;:216.78275590551183,&quot;left&quot;:21.118752364511558,&quot;top&quot;:85.86724409448819,&quot;width&quot;:814.4499090528112}"/>
  <p:tag name="KSO_WM_DIAGRAM_COLOR_MATCH_VALUE" val="{&quot;shape&quot;:{&quot;fill&quot;:{&quot;gradient&quot;:[{&quot;brightness&quot;:0.4000000059604645,&quot;colorType&quot;:1,&quot;foreColorIndex&quot;:5,&quot;pos&quot;:0.1599999964237213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1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8_5*m_h_i*1_6_1"/>
  <p:tag name="KSO_WM_TEMPLATE_CATEGORY" val="diagram"/>
  <p:tag name="KSO_WM_TEMPLATE_INDEX" val="20231068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m1-1"/>
  <p:tag name="KSO_WM_UNIT_SUBTYPE" val="d"/>
  <p:tag name="KSO_WM_UNIT_TYPE" val="m_h_i"/>
  <p:tag name="KSO_WM_UNIT_INDEX" val="1_6_1"/>
  <p:tag name="KSO_WM_UNIT_PRESET_TEXT" val="06"/>
  <p:tag name="KSO_WM_UNIT_FILL_FORE_SCHEMECOLOR_INDEX" val="8"/>
  <p:tag name="KSO_WM_DIAGRAM_MAX_ITEMCNT" val="6"/>
  <p:tag name="KSO_WM_DIAGRAM_MIN_ITEMCNT" val="2"/>
  <p:tag name="KSO_WM_DIAGRAM_VIRTUALLY_FRAME" val="{&quot;height&quot;:216.78275590551183,&quot;left&quot;:21.118752364511558,&quot;top&quot;:85.86724409448819,&quot;width&quot;:814.4499090528112}"/>
  <p:tag name="KSO_WM_DIAGRAM_COLOR_MATCH_VALUE" val="{&quot;shape&quot;:{&quot;fill&quot;:{&quot;gradient&quot;:[{&quot;brightness&quot;:0.4000000059604645,&quot;colorType&quot;:1,&quot;foreColorIndex&quot;:8,&quot;pos&quot;:0.1599999964237213,&quot;transparency&quot;:0},{&quot;brightness&quot;:0,&quot;colorType&quot;:1,&quot;foreColorIndex&quot;:8,&quot;pos&quot;:1,&quot;transparency&quot;:0}],&quot;type&quot;:3},&quot;glow&quot;:{&quot;colorType&quot;:0},&quot;line&quot;:{&quot;type&quot;:0},&quot;shadow&quot;:{&quot;brightness&quot;:0,&quot;colorType&quot;:1,&quot;foreColorIndex&quot;:8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2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11"/>
  <p:tag name="KSO_WM_UNIT_LAYERLEVEL" val="1"/>
  <p:tag name="KSO_WM_TAG_VERSION" val="1.0"/>
  <p:tag name="KSO_WM_BEAUTIFY_FLAG" val="#wm#"/>
  <p:tag name="KSO_WM_UNIT_TYPE" val="i"/>
  <p:tag name="KSO_WM_UNIT_INDEX" val="11"/>
</p:tagLst>
</file>

<file path=ppt/tags/tag52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1_1"/>
  <p:tag name="KSO_WM_UNIT_ID" val="diagram20231068_5*m_h_a*1_1_1"/>
  <p:tag name="KSO_WM_TEMPLATE_CATEGORY" val="diagram"/>
  <p:tag name="KSO_WM_TEMPLATE_INDEX" val="20231068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GROUP_CODE" val="m1-1"/>
  <p:tag name="KSO_WM_UNIT_PRESET_TEXT" val="添加标题"/>
  <p:tag name="KSO_WM_UNIT_TEXT_FILL_FORE_SCHEMECOLOR_INDEX" val="5"/>
  <p:tag name="KSO_WM_DIAGRAM_MAX_ITEMCNT" val="6"/>
  <p:tag name="KSO_WM_DIAGRAM_MIN_ITEMCNT" val="2"/>
  <p:tag name="KSO_WM_DIAGRAM_VIRTUALLY_FRAME" val="{&quot;height&quot;:216.78275590551183,&quot;left&quot;:21.118752364511558,&quot;top&quot;:85.86724409448819,&quot;width&quot;:814.44990905281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21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1_1"/>
  <p:tag name="KSO_WM_UNIT_ID" val="diagram20231068_5*m_h_f*1_1_1"/>
  <p:tag name="KSO_WM_TEMPLATE_CATEGORY" val="diagram"/>
  <p:tag name="KSO_WM_TEMPLATE_INDEX" val="20231068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GROUP_CODE" val="m1-1"/>
  <p:tag name="KSO_WM_UNIT_PRESET_TEXT" val="单击此处输入&#10;你的智能图形项正文"/>
  <p:tag name="KSO_WM_DIAGRAM_MAX_ITEMCNT" val="6"/>
  <p:tag name="KSO_WM_DIAGRAM_MIN_ITEMCNT" val="2"/>
  <p:tag name="KSO_WM_DIAGRAM_VIRTUALLY_FRAME" val="{&quot;height&quot;:216.78275590551183,&quot;left&quot;:21.118752364511558,&quot;top&quot;:85.86724409448819,&quot;width&quot;:814.44990905281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2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8_5*m_h_i*1_1_2"/>
  <p:tag name="KSO_WM_TEMPLATE_CATEGORY" val="diagram"/>
  <p:tag name="KSO_WM_TEMPLATE_INDEX" val="20231068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m1-1"/>
  <p:tag name="KSO_WM_UNIT_TYPE" val="m_h_i"/>
  <p:tag name="KSO_WM_UNIT_INDEX" val="1_1_2"/>
  <p:tag name="KSO_WM_UNIT_LINE_FORE_SCHEMECOLOR_INDEX" val="5"/>
  <p:tag name="KSO_WM_DIAGRAM_MAX_ITEMCNT" val="6"/>
  <p:tag name="KSO_WM_DIAGRAM_MIN_ITEMCNT" val="2"/>
  <p:tag name="KSO_WM_DIAGRAM_VIRTUALLY_FRAME" val="{&quot;height&quot;:216.78275590551183,&quot;left&quot;:21.118752364511558,&quot;top&quot;:85.86724409448819,&quot;width&quot;:814.4499090528112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7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52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2_1"/>
  <p:tag name="KSO_WM_UNIT_ID" val="diagram20231068_5*m_h_a*1_2_1"/>
  <p:tag name="KSO_WM_TEMPLATE_CATEGORY" val="diagram"/>
  <p:tag name="KSO_WM_TEMPLATE_INDEX" val="20231068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GROUP_CODE" val="m1-1"/>
  <p:tag name="KSO_WM_UNIT_PRESET_TEXT" val="添加标题"/>
  <p:tag name="KSO_WM_UNIT_TEXT_FILL_FORE_SCHEMECOLOR_INDEX" val="8"/>
  <p:tag name="KSO_WM_DIAGRAM_MAX_ITEMCNT" val="6"/>
  <p:tag name="KSO_WM_DIAGRAM_MIN_ITEMCNT" val="2"/>
  <p:tag name="KSO_WM_DIAGRAM_VIRTUALLY_FRAME" val="{&quot;height&quot;:216.78275590551183,&quot;left&quot;:21.118752364511558,&quot;top&quot;:85.86724409448819,&quot;width&quot;:814.44990905281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2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3_1"/>
  <p:tag name="KSO_WM_UNIT_ID" val="diagram20231068_5*m_h_a*1_3_1"/>
  <p:tag name="KSO_WM_TEMPLATE_CATEGORY" val="diagram"/>
  <p:tag name="KSO_WM_TEMPLATE_INDEX" val="20231068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GROUP_CODE" val="m1-1"/>
  <p:tag name="KSO_WM_UNIT_PRESET_TEXT" val="添加标题"/>
  <p:tag name="KSO_WM_UNIT_TEXT_FILL_FORE_SCHEMECOLOR_INDEX" val="5"/>
  <p:tag name="KSO_WM_DIAGRAM_MAX_ITEMCNT" val="6"/>
  <p:tag name="KSO_WM_DIAGRAM_MIN_ITEMCNT" val="2"/>
  <p:tag name="KSO_WM_DIAGRAM_VIRTUALLY_FRAME" val="{&quot;height&quot;:216.78275590551183,&quot;left&quot;:21.118752364511558,&quot;top&quot;:85.86724409448819,&quot;width&quot;:814.44990905281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25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3_1"/>
  <p:tag name="KSO_WM_UNIT_ID" val="diagram20231068_5*m_h_f*1_3_1"/>
  <p:tag name="KSO_WM_TEMPLATE_CATEGORY" val="diagram"/>
  <p:tag name="KSO_WM_TEMPLATE_INDEX" val="20231068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GROUP_CODE" val="m1-1"/>
  <p:tag name="KSO_WM_UNIT_PRESET_TEXT" val="单击此处输入&#10;你的智能图形项正文"/>
  <p:tag name="KSO_WM_DIAGRAM_MAX_ITEMCNT" val="6"/>
  <p:tag name="KSO_WM_DIAGRAM_MIN_ITEMCNT" val="2"/>
  <p:tag name="KSO_WM_DIAGRAM_VIRTUALLY_FRAME" val="{&quot;height&quot;:216.78275590551183,&quot;left&quot;:21.118752364511558,&quot;top&quot;:85.86724409448819,&quot;width&quot;:814.44990905281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2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8_5*m_h_i*1_3_2"/>
  <p:tag name="KSO_WM_TEMPLATE_CATEGORY" val="diagram"/>
  <p:tag name="KSO_WM_TEMPLATE_INDEX" val="20231068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m1-1"/>
  <p:tag name="KSO_WM_UNIT_TYPE" val="m_h_i"/>
  <p:tag name="KSO_WM_UNIT_INDEX" val="1_3_2"/>
  <p:tag name="KSO_WM_UNIT_LINE_FORE_SCHEMECOLOR_INDEX" val="5"/>
  <p:tag name="KSO_WM_DIAGRAM_MAX_ITEMCNT" val="6"/>
  <p:tag name="KSO_WM_DIAGRAM_MIN_ITEMCNT" val="2"/>
  <p:tag name="KSO_WM_DIAGRAM_VIRTUALLY_FRAME" val="{&quot;height&quot;:216.78275590551183,&quot;left&quot;:21.118752364511558,&quot;top&quot;:85.86724409448819,&quot;width&quot;:814.4499090528112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7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52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4_1"/>
  <p:tag name="KSO_WM_UNIT_ID" val="diagram20231068_5*m_h_a*1_4_1"/>
  <p:tag name="KSO_WM_TEMPLATE_CATEGORY" val="diagram"/>
  <p:tag name="KSO_WM_TEMPLATE_INDEX" val="20231068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GROUP_CODE" val="m1-1"/>
  <p:tag name="KSO_WM_UNIT_PRESET_TEXT" val="添加标题"/>
  <p:tag name="KSO_WM_UNIT_TEXT_FILL_FORE_SCHEMECOLOR_INDEX" val="8"/>
  <p:tag name="KSO_WM_DIAGRAM_MAX_ITEMCNT" val="6"/>
  <p:tag name="KSO_WM_DIAGRAM_MIN_ITEMCNT" val="2"/>
  <p:tag name="KSO_WM_DIAGRAM_VIRTUALLY_FRAME" val="{&quot;height&quot;:216.78275590551183,&quot;left&quot;:21.118752364511558,&quot;top&quot;:85.86724409448819,&quot;width&quot;:814.44990905281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2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8_5*m_h_i*1_4_2"/>
  <p:tag name="KSO_WM_TEMPLATE_CATEGORY" val="diagram"/>
  <p:tag name="KSO_WM_TEMPLATE_INDEX" val="20231068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m1-1"/>
  <p:tag name="KSO_WM_UNIT_TYPE" val="m_h_i"/>
  <p:tag name="KSO_WM_UNIT_INDEX" val="1_4_2"/>
  <p:tag name="KSO_WM_UNIT_LINE_FORE_SCHEMECOLOR_INDEX" val="8"/>
  <p:tag name="KSO_WM_DIAGRAM_MAX_ITEMCNT" val="6"/>
  <p:tag name="KSO_WM_DIAGRAM_MIN_ITEMCNT" val="2"/>
  <p:tag name="KSO_WM_DIAGRAM_VIRTUALLY_FRAME" val="{&quot;height&quot;:216.78275590551183,&quot;left&quot;:21.118752364511558,&quot;top&quot;:85.86724409448819,&quot;width&quot;:814.4499090528112}"/>
  <p:tag name="KSO_WM_DIAGRAM_COLOR_MATCH_VALUE" val="{&quot;shape&quot;:{&quot;fill&quot;:{&quot;type&quot;:0},&quot;glow&quot;:{&quot;colorType&quot;:0},&quot;line&quot;:{&quot;solidLine&quot;:{&quot;brightness&quot;:0,&quot;colorType&quot;:1,&quot;foreColorIndex&quot;:8,&quot;transparency&quot;:0.7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52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8_5*m_h_i*1_5_2"/>
  <p:tag name="KSO_WM_TEMPLATE_CATEGORY" val="diagram"/>
  <p:tag name="KSO_WM_TEMPLATE_INDEX" val="20231068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m1-1"/>
  <p:tag name="KSO_WM_UNIT_TYPE" val="m_h_i"/>
  <p:tag name="KSO_WM_UNIT_INDEX" val="1_5_2"/>
  <p:tag name="KSO_WM_UNIT_LINE_FORE_SCHEMECOLOR_INDEX" val="5"/>
  <p:tag name="KSO_WM_DIAGRAM_MAX_ITEMCNT" val="6"/>
  <p:tag name="KSO_WM_DIAGRAM_MIN_ITEMCNT" val="2"/>
  <p:tag name="KSO_WM_DIAGRAM_VIRTUALLY_FRAME" val="{&quot;height&quot;:216.78275590551183,&quot;left&quot;:21.118752364511558,&quot;top&quot;:85.86724409448819,&quot;width&quot;:814.4499090528112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7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53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12"/>
  <p:tag name="KSO_WM_UNIT_LAYERLEVEL" val="1"/>
  <p:tag name="KSO_WM_TAG_VERSION" val="1.0"/>
  <p:tag name="KSO_WM_BEAUTIFY_FLAG" val="#wm#"/>
  <p:tag name="KSO_WM_UNIT_TYPE" val="i"/>
  <p:tag name="KSO_WM_UNIT_INDEX" val="12"/>
</p:tagLst>
</file>

<file path=ppt/tags/tag53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6_1"/>
  <p:tag name="KSO_WM_UNIT_ID" val="diagram20231068_5*m_h_a*1_6_1"/>
  <p:tag name="KSO_WM_TEMPLATE_CATEGORY" val="diagram"/>
  <p:tag name="KSO_WM_TEMPLATE_INDEX" val="20231068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GROUP_CODE" val="m1-1"/>
  <p:tag name="KSO_WM_UNIT_PRESET_TEXT" val="添加标题"/>
  <p:tag name="KSO_WM_UNIT_TEXT_FILL_FORE_SCHEMECOLOR_INDEX" val="8"/>
  <p:tag name="KSO_WM_DIAGRAM_MAX_ITEMCNT" val="6"/>
  <p:tag name="KSO_WM_DIAGRAM_MIN_ITEMCNT" val="2"/>
  <p:tag name="KSO_WM_DIAGRAM_VIRTUALLY_FRAME" val="{&quot;height&quot;:216.78275590551183,&quot;left&quot;:21.118752364511558,&quot;top&quot;:85.86724409448819,&quot;width&quot;:814.44990905281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3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8_5*m_h_i*1_6_2"/>
  <p:tag name="KSO_WM_TEMPLATE_CATEGORY" val="diagram"/>
  <p:tag name="KSO_WM_TEMPLATE_INDEX" val="20231068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m1-1"/>
  <p:tag name="KSO_WM_UNIT_TYPE" val="m_h_i"/>
  <p:tag name="KSO_WM_UNIT_INDEX" val="1_6_2"/>
  <p:tag name="KSO_WM_UNIT_LINE_FORE_SCHEMECOLOR_INDEX" val="8"/>
  <p:tag name="KSO_WM_DIAGRAM_MAX_ITEMCNT" val="6"/>
  <p:tag name="KSO_WM_DIAGRAM_MIN_ITEMCNT" val="2"/>
  <p:tag name="KSO_WM_DIAGRAM_VIRTUALLY_FRAME" val="{&quot;height&quot;:216.78275590551183,&quot;left&quot;:21.118752364511558,&quot;top&quot;:85.86724409448819,&quot;width&quot;:814.4499090528112}"/>
  <p:tag name="KSO_WM_DIAGRAM_COLOR_MATCH_VALUE" val="{&quot;shape&quot;:{&quot;fill&quot;:{&quot;type&quot;:0},&quot;glow&quot;:{&quot;colorType&quot;:0},&quot;line&quot;:{&quot;solidLine&quot;:{&quot;brightness&quot;:0,&quot;colorType&quot;:1,&quot;foreColorIndex&quot;:8,&quot;transparency&quot;:0.7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53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8_5*m_h_i*2_1_1"/>
  <p:tag name="KSO_WM_TEMPLATE_CATEGORY" val="diagram"/>
  <p:tag name="KSO_WM_TEMPLATE_INDEX" val="20231068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m1-1"/>
  <p:tag name="KSO_WM_UNIT_SUBTYPE" val="d"/>
  <p:tag name="KSO_WM_UNIT_TYPE" val="m_h_i"/>
  <p:tag name="KSO_WM_UNIT_INDEX" val="2_1_1"/>
  <p:tag name="KSO_WM_UNIT_PRESET_TEXT" val="01"/>
  <p:tag name="KSO_WM_UNIT_FILL_FORE_SCHEMECOLOR_INDEX" val="5"/>
  <p:tag name="KSO_WM_DIAGRAM_MAX_ITEMCNT" val="6"/>
  <p:tag name="KSO_WM_DIAGRAM_MIN_ITEMCNT" val="2"/>
  <p:tag name="KSO_WM_DIAGRAM_VIRTUALLY_FRAME" val="{&quot;height&quot;:227.8,&quot;left&quot;:15.618752364511556,&quot;top&quot;:276.95,&quot;width&quot;:838.9499090528112}"/>
  <p:tag name="KSO_WM_DIAGRAM_COLOR_MATCH_VALUE" val="{&quot;shape&quot;:{&quot;fill&quot;:{&quot;gradient&quot;:[{&quot;brightness&quot;:0.4000000059604645,&quot;colorType&quot;:1,&quot;foreColorIndex&quot;:5,&quot;pos&quot;:0.1599999964237213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3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8_5*m_h_i*2_2_1"/>
  <p:tag name="KSO_WM_TEMPLATE_CATEGORY" val="diagram"/>
  <p:tag name="KSO_WM_TEMPLATE_INDEX" val="20231068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m1-1"/>
  <p:tag name="KSO_WM_UNIT_SUBTYPE" val="d"/>
  <p:tag name="KSO_WM_UNIT_TYPE" val="m_h_i"/>
  <p:tag name="KSO_WM_UNIT_INDEX" val="2_2_1"/>
  <p:tag name="KSO_WM_UNIT_PRESET_TEXT" val="02"/>
  <p:tag name="KSO_WM_UNIT_FILL_FORE_SCHEMECOLOR_INDEX" val="8"/>
  <p:tag name="KSO_WM_DIAGRAM_MAX_ITEMCNT" val="6"/>
  <p:tag name="KSO_WM_DIAGRAM_MIN_ITEMCNT" val="2"/>
  <p:tag name="KSO_WM_DIAGRAM_VIRTUALLY_FRAME" val="{&quot;height&quot;:227.8,&quot;left&quot;:15.618752364511556,&quot;top&quot;:276.95,&quot;width&quot;:838.9499090528112}"/>
  <p:tag name="KSO_WM_DIAGRAM_COLOR_MATCH_VALUE" val="{&quot;shape&quot;:{&quot;fill&quot;:{&quot;gradient&quot;:[{&quot;brightness&quot;:0.4000000059604645,&quot;colorType&quot;:1,&quot;foreColorIndex&quot;:8,&quot;pos&quot;:0.1599999964237213,&quot;transparency&quot;:0},{&quot;brightness&quot;:0,&quot;colorType&quot;:1,&quot;foreColorIndex&quot;:8,&quot;pos&quot;:1,&quot;transparency&quot;:0}],&quot;type&quot;:3},&quot;glow&quot;:{&quot;colorType&quot;:0},&quot;line&quot;:{&quot;type&quot;:0},&quot;shadow&quot;:{&quot;brightness&quot;:0,&quot;colorType&quot;:1,&quot;foreColorIndex&quot;:8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3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8_5*m_h_i*2_3_1"/>
  <p:tag name="KSO_WM_TEMPLATE_CATEGORY" val="diagram"/>
  <p:tag name="KSO_WM_TEMPLATE_INDEX" val="20231068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m1-1"/>
  <p:tag name="KSO_WM_UNIT_SUBTYPE" val="d"/>
  <p:tag name="KSO_WM_UNIT_TYPE" val="m_h_i"/>
  <p:tag name="KSO_WM_UNIT_INDEX" val="2_3_1"/>
  <p:tag name="KSO_WM_UNIT_PRESET_TEXT" val="03"/>
  <p:tag name="KSO_WM_UNIT_FILL_FORE_SCHEMECOLOR_INDEX" val="5"/>
  <p:tag name="KSO_WM_DIAGRAM_MAX_ITEMCNT" val="6"/>
  <p:tag name="KSO_WM_DIAGRAM_MIN_ITEMCNT" val="2"/>
  <p:tag name="KSO_WM_DIAGRAM_VIRTUALLY_FRAME" val="{&quot;height&quot;:227.8,&quot;left&quot;:15.618752364511556,&quot;top&quot;:276.95,&quot;width&quot;:838.9499090528112}"/>
  <p:tag name="KSO_WM_DIAGRAM_COLOR_MATCH_VALUE" val="{&quot;shape&quot;:{&quot;fill&quot;:{&quot;gradient&quot;:[{&quot;brightness&quot;:0.4000000059604645,&quot;colorType&quot;:1,&quot;foreColorIndex&quot;:5,&quot;pos&quot;:0.1599999964237213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3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8_5*m_h_i*2_4_1"/>
  <p:tag name="KSO_WM_TEMPLATE_CATEGORY" val="diagram"/>
  <p:tag name="KSO_WM_TEMPLATE_INDEX" val="20231068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m1-1"/>
  <p:tag name="KSO_WM_UNIT_SUBTYPE" val="d"/>
  <p:tag name="KSO_WM_UNIT_TYPE" val="m_h_i"/>
  <p:tag name="KSO_WM_UNIT_INDEX" val="2_4_1"/>
  <p:tag name="KSO_WM_UNIT_PRESET_TEXT" val="04"/>
  <p:tag name="KSO_WM_UNIT_FILL_FORE_SCHEMECOLOR_INDEX" val="8"/>
  <p:tag name="KSO_WM_DIAGRAM_MAX_ITEMCNT" val="6"/>
  <p:tag name="KSO_WM_DIAGRAM_MIN_ITEMCNT" val="2"/>
  <p:tag name="KSO_WM_DIAGRAM_VIRTUALLY_FRAME" val="{&quot;height&quot;:227.8,&quot;left&quot;:15.618752364511556,&quot;top&quot;:276.95,&quot;width&quot;:838.9499090528112}"/>
  <p:tag name="KSO_WM_DIAGRAM_COLOR_MATCH_VALUE" val="{&quot;shape&quot;:{&quot;fill&quot;:{&quot;gradient&quot;:[{&quot;brightness&quot;:0.4000000059604645,&quot;colorType&quot;:1,&quot;foreColorIndex&quot;:8,&quot;pos&quot;:0.1599999964237213,&quot;transparency&quot;:0},{&quot;brightness&quot;:0,&quot;colorType&quot;:1,&quot;foreColorIndex&quot;:8,&quot;pos&quot;:1,&quot;transparency&quot;:0}],&quot;type&quot;:3},&quot;glow&quot;:{&quot;colorType&quot;:0},&quot;line&quot;:{&quot;type&quot;:0},&quot;shadow&quot;:{&quot;brightness&quot;:0,&quot;colorType&quot;:1,&quot;foreColorIndex&quot;:8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3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8_5*m_h_i*2_5_1"/>
  <p:tag name="KSO_WM_TEMPLATE_CATEGORY" val="diagram"/>
  <p:tag name="KSO_WM_TEMPLATE_INDEX" val="20231068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m1-1"/>
  <p:tag name="KSO_WM_UNIT_SUBTYPE" val="d"/>
  <p:tag name="KSO_WM_UNIT_TYPE" val="m_h_i"/>
  <p:tag name="KSO_WM_UNIT_INDEX" val="2_5_1"/>
  <p:tag name="KSO_WM_UNIT_PRESET_TEXT" val="05"/>
  <p:tag name="KSO_WM_UNIT_FILL_FORE_SCHEMECOLOR_INDEX" val="5"/>
  <p:tag name="KSO_WM_DIAGRAM_MAX_ITEMCNT" val="6"/>
  <p:tag name="KSO_WM_DIAGRAM_MIN_ITEMCNT" val="2"/>
  <p:tag name="KSO_WM_DIAGRAM_VIRTUALLY_FRAME" val="{&quot;height&quot;:227.8,&quot;left&quot;:15.618752364511556,&quot;top&quot;:276.95,&quot;width&quot;:838.9499090528112}"/>
  <p:tag name="KSO_WM_DIAGRAM_COLOR_MATCH_VALUE" val="{&quot;shape&quot;:{&quot;fill&quot;:{&quot;gradient&quot;:[{&quot;brightness&quot;:0.4000000059604645,&quot;colorType&quot;:1,&quot;foreColorIndex&quot;:5,&quot;pos&quot;:0.1599999964237213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3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8_5*m_h_i*2_6_1"/>
  <p:tag name="KSO_WM_TEMPLATE_CATEGORY" val="diagram"/>
  <p:tag name="KSO_WM_TEMPLATE_INDEX" val="20231068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m1-1"/>
  <p:tag name="KSO_WM_UNIT_SUBTYPE" val="d"/>
  <p:tag name="KSO_WM_UNIT_TYPE" val="m_h_i"/>
  <p:tag name="KSO_WM_UNIT_INDEX" val="2_6_1"/>
  <p:tag name="KSO_WM_UNIT_PRESET_TEXT" val="06"/>
  <p:tag name="KSO_WM_UNIT_FILL_FORE_SCHEMECOLOR_INDEX" val="8"/>
  <p:tag name="KSO_WM_DIAGRAM_MAX_ITEMCNT" val="6"/>
  <p:tag name="KSO_WM_DIAGRAM_MIN_ITEMCNT" val="2"/>
  <p:tag name="KSO_WM_DIAGRAM_VIRTUALLY_FRAME" val="{&quot;height&quot;:227.8,&quot;left&quot;:15.618752364511556,&quot;top&quot;:276.95,&quot;width&quot;:838.9499090528112}"/>
  <p:tag name="KSO_WM_DIAGRAM_COLOR_MATCH_VALUE" val="{&quot;shape&quot;:{&quot;fill&quot;:{&quot;gradient&quot;:[{&quot;brightness&quot;:0.4000000059604645,&quot;colorType&quot;:1,&quot;foreColorIndex&quot;:8,&quot;pos&quot;:0.1599999964237213,&quot;transparency&quot;:0},{&quot;brightness&quot;:0,&quot;colorType&quot;:1,&quot;foreColorIndex&quot;:8,&quot;pos&quot;:1,&quot;transparency&quot;:0}],&quot;type&quot;:3},&quot;glow&quot;:{&quot;colorType&quot;:0},&quot;line&quot;:{&quot;type&quot;:0},&quot;shadow&quot;:{&quot;brightness&quot;:0,&quot;colorType&quot;:1,&quot;foreColorIndex&quot;:8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3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2_1_1"/>
  <p:tag name="KSO_WM_UNIT_ID" val="diagram20231068_5*m_h_a*2_1_1"/>
  <p:tag name="KSO_WM_TEMPLATE_CATEGORY" val="diagram"/>
  <p:tag name="KSO_WM_TEMPLATE_INDEX" val="20231068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GROUP_CODE" val="m1-1"/>
  <p:tag name="KSO_WM_UNIT_PRESET_TEXT" val="添加标题"/>
  <p:tag name="KSO_WM_UNIT_TEXT_FILL_FORE_SCHEMECOLOR_INDEX" val="5"/>
  <p:tag name="KSO_WM_DIAGRAM_MAX_ITEMCNT" val="6"/>
  <p:tag name="KSO_WM_DIAGRAM_MIN_ITEMCNT" val="2"/>
  <p:tag name="KSO_WM_DIAGRAM_VIRTUALLY_FRAME" val="{&quot;height&quot;:227.8,&quot;left&quot;:15.618752364511556,&quot;top&quot;:276.95,&quot;width&quot;:838.94990905281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39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2_1_1"/>
  <p:tag name="KSO_WM_UNIT_ID" val="diagram20231068_5*m_h_f*2_1_1"/>
  <p:tag name="KSO_WM_TEMPLATE_CATEGORY" val="diagram"/>
  <p:tag name="KSO_WM_TEMPLATE_INDEX" val="20231068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GROUP_CODE" val="m1-1"/>
  <p:tag name="KSO_WM_UNIT_PRESET_TEXT" val="单击此处输入&#10;你的智能图形项正文"/>
  <p:tag name="KSO_WM_DIAGRAM_MAX_ITEMCNT" val="6"/>
  <p:tag name="KSO_WM_DIAGRAM_MIN_ITEMCNT" val="2"/>
  <p:tag name="KSO_WM_DIAGRAM_VIRTUALLY_FRAME" val="{&quot;height&quot;:227.8,&quot;left&quot;:15.618752364511556,&quot;top&quot;:276.95,&quot;width&quot;:838.94990905281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4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13"/>
  <p:tag name="KSO_WM_UNIT_LAYERLEVEL" val="1"/>
  <p:tag name="KSO_WM_TAG_VERSION" val="1.0"/>
  <p:tag name="KSO_WM_BEAUTIFY_FLAG" val="#wm#"/>
  <p:tag name="KSO_WM_UNIT_TYPE" val="i"/>
  <p:tag name="KSO_WM_UNIT_INDEX" val="13"/>
</p:tagLst>
</file>

<file path=ppt/tags/tag54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8_5*m_h_i*2_1_2"/>
  <p:tag name="KSO_WM_TEMPLATE_CATEGORY" val="diagram"/>
  <p:tag name="KSO_WM_TEMPLATE_INDEX" val="20231068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m1-1"/>
  <p:tag name="KSO_WM_UNIT_TYPE" val="m_h_i"/>
  <p:tag name="KSO_WM_UNIT_INDEX" val="2_1_2"/>
  <p:tag name="KSO_WM_UNIT_LINE_FORE_SCHEMECOLOR_INDEX" val="5"/>
  <p:tag name="KSO_WM_DIAGRAM_MAX_ITEMCNT" val="6"/>
  <p:tag name="KSO_WM_DIAGRAM_MIN_ITEMCNT" val="2"/>
  <p:tag name="KSO_WM_DIAGRAM_VIRTUALLY_FRAME" val="{&quot;height&quot;:227.8,&quot;left&quot;:15.618752364511556,&quot;top&quot;:276.95,&quot;width&quot;:838.9499090528112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7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54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2_2_1"/>
  <p:tag name="KSO_WM_UNIT_ID" val="diagram20231068_5*m_h_a*2_2_1"/>
  <p:tag name="KSO_WM_TEMPLATE_CATEGORY" val="diagram"/>
  <p:tag name="KSO_WM_TEMPLATE_INDEX" val="20231068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GROUP_CODE" val="m1-1"/>
  <p:tag name="KSO_WM_UNIT_PRESET_TEXT" val="添加标题"/>
  <p:tag name="KSO_WM_UNIT_TEXT_FILL_FORE_SCHEMECOLOR_INDEX" val="8"/>
  <p:tag name="KSO_WM_DIAGRAM_MAX_ITEMCNT" val="6"/>
  <p:tag name="KSO_WM_DIAGRAM_MIN_ITEMCNT" val="2"/>
  <p:tag name="KSO_WM_DIAGRAM_VIRTUALLY_FRAME" val="{&quot;height&quot;:227.8,&quot;left&quot;:15.618752364511556,&quot;top&quot;:276.95,&quot;width&quot;:838.94990905281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4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8_5*m_h_i*2_2_2"/>
  <p:tag name="KSO_WM_TEMPLATE_CATEGORY" val="diagram"/>
  <p:tag name="KSO_WM_TEMPLATE_INDEX" val="20231068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m1-1"/>
  <p:tag name="KSO_WM_UNIT_TYPE" val="m_h_i"/>
  <p:tag name="KSO_WM_UNIT_INDEX" val="2_2_2"/>
  <p:tag name="KSO_WM_UNIT_LINE_FORE_SCHEMECOLOR_INDEX" val="8"/>
  <p:tag name="KSO_WM_DIAGRAM_MAX_ITEMCNT" val="6"/>
  <p:tag name="KSO_WM_DIAGRAM_MIN_ITEMCNT" val="2"/>
  <p:tag name="KSO_WM_DIAGRAM_VIRTUALLY_FRAME" val="{&quot;height&quot;:227.8,&quot;left&quot;:15.618752364511556,&quot;top&quot;:276.95,&quot;width&quot;:838.9499090528112}"/>
  <p:tag name="KSO_WM_DIAGRAM_COLOR_MATCH_VALUE" val="{&quot;shape&quot;:{&quot;fill&quot;:{&quot;type&quot;:0},&quot;glow&quot;:{&quot;colorType&quot;:0},&quot;line&quot;:{&quot;solidLine&quot;:{&quot;brightness&quot;:0,&quot;colorType&quot;:1,&quot;foreColorIndex&quot;:8,&quot;transparency&quot;:0.7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54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2_3_1"/>
  <p:tag name="KSO_WM_UNIT_ID" val="diagram20231068_5*m_h_a*2_3_1"/>
  <p:tag name="KSO_WM_TEMPLATE_CATEGORY" val="diagram"/>
  <p:tag name="KSO_WM_TEMPLATE_INDEX" val="20231068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GROUP_CODE" val="m1-1"/>
  <p:tag name="KSO_WM_UNIT_PRESET_TEXT" val="添加标题"/>
  <p:tag name="KSO_WM_UNIT_TEXT_FILL_FORE_SCHEMECOLOR_INDEX" val="5"/>
  <p:tag name="KSO_WM_DIAGRAM_MAX_ITEMCNT" val="6"/>
  <p:tag name="KSO_WM_DIAGRAM_MIN_ITEMCNT" val="2"/>
  <p:tag name="KSO_WM_DIAGRAM_VIRTUALLY_FRAME" val="{&quot;height&quot;:227.8,&quot;left&quot;:15.618752364511556,&quot;top&quot;:276.95,&quot;width&quot;:838.94990905281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44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2_3_1"/>
  <p:tag name="KSO_WM_UNIT_ID" val="diagram20231068_5*m_h_f*2_3_1"/>
  <p:tag name="KSO_WM_TEMPLATE_CATEGORY" val="diagram"/>
  <p:tag name="KSO_WM_TEMPLATE_INDEX" val="20231068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GROUP_CODE" val="m1-1"/>
  <p:tag name="KSO_WM_UNIT_PRESET_TEXT" val="单击此处输入&#10;你的智能图形项正文"/>
  <p:tag name="KSO_WM_DIAGRAM_MAX_ITEMCNT" val="6"/>
  <p:tag name="KSO_WM_DIAGRAM_MIN_ITEMCNT" val="2"/>
  <p:tag name="KSO_WM_DIAGRAM_VIRTUALLY_FRAME" val="{&quot;height&quot;:227.8,&quot;left&quot;:15.618752364511556,&quot;top&quot;:276.95,&quot;width&quot;:838.94990905281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4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8_5*m_h_i*2_3_2"/>
  <p:tag name="KSO_WM_TEMPLATE_CATEGORY" val="diagram"/>
  <p:tag name="KSO_WM_TEMPLATE_INDEX" val="20231068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m1-1"/>
  <p:tag name="KSO_WM_UNIT_TYPE" val="m_h_i"/>
  <p:tag name="KSO_WM_UNIT_INDEX" val="2_3_2"/>
  <p:tag name="KSO_WM_UNIT_LINE_FORE_SCHEMECOLOR_INDEX" val="5"/>
  <p:tag name="KSO_WM_DIAGRAM_MAX_ITEMCNT" val="6"/>
  <p:tag name="KSO_WM_DIAGRAM_MIN_ITEMCNT" val="2"/>
  <p:tag name="KSO_WM_DIAGRAM_VIRTUALLY_FRAME" val="{&quot;height&quot;:227.8,&quot;left&quot;:15.618752364511556,&quot;top&quot;:276.95,&quot;width&quot;:838.9499090528112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7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54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2_4_1"/>
  <p:tag name="KSO_WM_UNIT_ID" val="diagram20231068_5*m_h_a*2_4_1"/>
  <p:tag name="KSO_WM_TEMPLATE_CATEGORY" val="diagram"/>
  <p:tag name="KSO_WM_TEMPLATE_INDEX" val="20231068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GROUP_CODE" val="m1-1"/>
  <p:tag name="KSO_WM_UNIT_PRESET_TEXT" val="添加标题"/>
  <p:tag name="KSO_WM_UNIT_TEXT_FILL_FORE_SCHEMECOLOR_INDEX" val="8"/>
  <p:tag name="KSO_WM_DIAGRAM_MAX_ITEMCNT" val="6"/>
  <p:tag name="KSO_WM_DIAGRAM_MIN_ITEMCNT" val="2"/>
  <p:tag name="KSO_WM_DIAGRAM_VIRTUALLY_FRAME" val="{&quot;height&quot;:227.8,&quot;left&quot;:15.618752364511556,&quot;top&quot;:276.95,&quot;width&quot;:838.94990905281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4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8_5*m_h_i*2_4_2"/>
  <p:tag name="KSO_WM_TEMPLATE_CATEGORY" val="diagram"/>
  <p:tag name="KSO_WM_TEMPLATE_INDEX" val="20231068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m1-1"/>
  <p:tag name="KSO_WM_UNIT_TYPE" val="m_h_i"/>
  <p:tag name="KSO_WM_UNIT_INDEX" val="2_4_2"/>
  <p:tag name="KSO_WM_UNIT_LINE_FORE_SCHEMECOLOR_INDEX" val="8"/>
  <p:tag name="KSO_WM_DIAGRAM_MAX_ITEMCNT" val="6"/>
  <p:tag name="KSO_WM_DIAGRAM_MIN_ITEMCNT" val="2"/>
  <p:tag name="KSO_WM_DIAGRAM_VIRTUALLY_FRAME" val="{&quot;height&quot;:227.8,&quot;left&quot;:15.618752364511556,&quot;top&quot;:276.95,&quot;width&quot;:838.9499090528112}"/>
  <p:tag name="KSO_WM_DIAGRAM_COLOR_MATCH_VALUE" val="{&quot;shape&quot;:{&quot;fill&quot;:{&quot;type&quot;:0},&quot;glow&quot;:{&quot;colorType&quot;:0},&quot;line&quot;:{&quot;solidLine&quot;:{&quot;brightness&quot;:0,&quot;colorType&quot;:1,&quot;foreColorIndex&quot;:8,&quot;transparency&quot;:0.7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54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2_5_1"/>
  <p:tag name="KSO_WM_UNIT_ID" val="diagram20231068_5*m_h_a*2_5_1"/>
  <p:tag name="KSO_WM_TEMPLATE_CATEGORY" val="diagram"/>
  <p:tag name="KSO_WM_TEMPLATE_INDEX" val="20231068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GROUP_CODE" val="m1-1"/>
  <p:tag name="KSO_WM_UNIT_PRESET_TEXT" val="添加标题"/>
  <p:tag name="KSO_WM_UNIT_TEXT_FILL_FORE_SCHEMECOLOR_INDEX" val="5"/>
  <p:tag name="KSO_WM_DIAGRAM_MAX_ITEMCNT" val="6"/>
  <p:tag name="KSO_WM_DIAGRAM_MIN_ITEMCNT" val="2"/>
  <p:tag name="KSO_WM_DIAGRAM_VIRTUALLY_FRAME" val="{&quot;height&quot;:227.8,&quot;left&quot;:15.618752364511556,&quot;top&quot;:276.95,&quot;width&quot;:838.94990905281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4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8_5*m_h_i*2_5_2"/>
  <p:tag name="KSO_WM_TEMPLATE_CATEGORY" val="diagram"/>
  <p:tag name="KSO_WM_TEMPLATE_INDEX" val="20231068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m1-1"/>
  <p:tag name="KSO_WM_UNIT_TYPE" val="m_h_i"/>
  <p:tag name="KSO_WM_UNIT_INDEX" val="2_5_2"/>
  <p:tag name="KSO_WM_UNIT_LINE_FORE_SCHEMECOLOR_INDEX" val="5"/>
  <p:tag name="KSO_WM_DIAGRAM_MAX_ITEMCNT" val="6"/>
  <p:tag name="KSO_WM_DIAGRAM_MIN_ITEMCNT" val="2"/>
  <p:tag name="KSO_WM_DIAGRAM_VIRTUALLY_FRAME" val="{&quot;height&quot;:227.8,&quot;left&quot;:15.618752364511556,&quot;top&quot;:276.95,&quot;width&quot;:838.9499090528112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7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4"/>
  <p:tag name="KSO_WM_UNIT_LAYERLEVEL" val="1"/>
  <p:tag name="KSO_WM_TAG_VERSION" val="1.0"/>
  <p:tag name="KSO_WM_BEAUTIFY_FLAG" val="#wm#"/>
  <p:tag name="KSO_WM_UNIT_TYPE" val="i"/>
  <p:tag name="KSO_WM_UNIT_INDEX" val="14"/>
</p:tagLst>
</file>

<file path=ppt/tags/tag55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2_6_1"/>
  <p:tag name="KSO_WM_UNIT_ID" val="diagram20231068_5*m_h_a*2_6_1"/>
  <p:tag name="KSO_WM_TEMPLATE_CATEGORY" val="diagram"/>
  <p:tag name="KSO_WM_TEMPLATE_INDEX" val="20231068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GROUP_CODE" val="m1-1"/>
  <p:tag name="KSO_WM_UNIT_PRESET_TEXT" val="添加标题"/>
  <p:tag name="KSO_WM_UNIT_TEXT_FILL_FORE_SCHEMECOLOR_INDEX" val="8"/>
  <p:tag name="KSO_WM_DIAGRAM_MAX_ITEMCNT" val="6"/>
  <p:tag name="KSO_WM_DIAGRAM_MIN_ITEMCNT" val="2"/>
  <p:tag name="KSO_WM_DIAGRAM_VIRTUALLY_FRAME" val="{&quot;height&quot;:227.8,&quot;left&quot;:15.618752364511556,&quot;top&quot;:276.95,&quot;width&quot;:838.94990905281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5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8_5*m_h_i*2_6_2"/>
  <p:tag name="KSO_WM_TEMPLATE_CATEGORY" val="diagram"/>
  <p:tag name="KSO_WM_TEMPLATE_INDEX" val="20231068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m1-1"/>
  <p:tag name="KSO_WM_UNIT_TYPE" val="m_h_i"/>
  <p:tag name="KSO_WM_UNIT_INDEX" val="2_6_2"/>
  <p:tag name="KSO_WM_UNIT_LINE_FORE_SCHEMECOLOR_INDEX" val="8"/>
  <p:tag name="KSO_WM_DIAGRAM_MAX_ITEMCNT" val="6"/>
  <p:tag name="KSO_WM_DIAGRAM_MIN_ITEMCNT" val="2"/>
  <p:tag name="KSO_WM_DIAGRAM_VIRTUALLY_FRAME" val="{&quot;height&quot;:227.8,&quot;left&quot;:15.618752364511556,&quot;top&quot;:276.95,&quot;width&quot;:838.9499090528112}"/>
  <p:tag name="KSO_WM_DIAGRAM_COLOR_MATCH_VALUE" val="{&quot;shape&quot;:{&quot;fill&quot;:{&quot;type&quot;:0},&quot;glow&quot;:{&quot;colorType&quot;:0},&quot;line&quot;:{&quot;solidLine&quot;:{&quot;brightness&quot;:0,&quot;colorType&quot;:1,&quot;foreColorIndex&quot;:8,&quot;transparency&quot;:0.7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552.xml><?xml version="1.0" encoding="utf-8"?>
<p:tagLst xmlns:p="http://schemas.openxmlformats.org/presentationml/2006/main">
  <p:tag name="KSO_WM_BEAUTIFY_FLAG" val="#wm#"/>
  <p:tag name="KSO_WM_TEMPLATE_CATEGORY" val="custom"/>
  <p:tag name="KSO_WM_TEMPLATE_INDEX" val="20230245"/>
</p:tagLst>
</file>

<file path=ppt/tags/tag553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UNIT_LAYERLEVEL" val="1"/>
  <p:tag name="KSO_WM_TAG_VERSION" val="1.0"/>
  <p:tag name="KSO_WM_BEAUTIFY_FLAG" val="#wm#"/>
  <p:tag name="KSO_WM_UNIT_CONTENT_GROUP_TYPE" val="titlestyle"/>
</p:tagLst>
</file>

<file path=ppt/tags/tag554.xml><?xml version="1.0" encoding="utf-8"?>
<p:tagLst xmlns:p="http://schemas.openxmlformats.org/presentationml/2006/main">
  <p:tag name="KSO_WM_BEAUTIFY_FLAG" val="#wm#"/>
  <p:tag name="KSO_WM_TEMPLATE_CATEGORY" val="custom"/>
  <p:tag name="KSO_WM_TEMPLATE_INDEX" val="20230245"/>
  <p:tag name="KSO_WM_SLIDE_THEME_ID" val="3303289"/>
  <p:tag name="KSO_WM_SLIDE_THEME_NAME" val="蓝色弥散风主题"/>
  <p:tag name="KSO_WM_SLIDE_TYPE" val="text"/>
</p:tagLst>
</file>

<file path=ppt/tags/tag5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4_1"/>
  <p:tag name="KSO_WM_UNIT_ID" val="diagram20231063_3*m_h_i*1_4_1"/>
  <p:tag name="KSO_WM_TEMPLATE_CATEGORY" val="diagram"/>
  <p:tag name="KSO_WM_TEMPLATE_INDEX" val="20231063"/>
  <p:tag name="KSO_WM_UNIT_LAYERLEVEL" val="1_1_1"/>
  <p:tag name="KSO_WM_TAG_VERSION" val="3.0"/>
  <p:tag name="KSO_WM_BEAUTIFY_FLAG" val="#wm#"/>
  <p:tag name="KSO_WM_DIAGRAM_GROUP_CODE" val="m1-1"/>
  <p:tag name="KSO_WM_DIAGRAM_VERSION" val="3"/>
  <p:tag name="KSO_WM_DIAGRAM_COLOR_TRICK" val="2"/>
  <p:tag name="KSO_WM_DIAGRAM_COLOR_TEXT_CAN_REMOVE" val="n"/>
  <p:tag name="KSO_WM_DIAGRAM_MAX_ITEMCNT" val="5"/>
  <p:tag name="KSO_WM_DIAGRAM_MIN_ITEMCNT" val="2"/>
  <p:tag name="KSO_WM_DIAGRAM_VIRTUALLY_FRAME" val="{&quot;height&quot;:181.78125984251966,&quot;left&quot;:-105.2,&quot;top&quot;:271.1630708661417,&quot;width&quot;:931.15000000000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.30000001192092896,&quot;colorType&quot;:1,&quot;foreColorIndex&quot;:8,&quot;pos&quot;:1,&quot;transparency&quot;:0.1899999976158142},{&quot;brightness&quot;:0.30000001192092896,&quot;colorType&quot;:1,&quot;foreColorIndex&quot;:8,&quot;pos&quot;:0.5699999928474426,&quot;transparency&quot;:0.20000000298023224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2_1"/>
  <p:tag name="KSO_WM_UNIT_ID" val="diagram20231063_3*m_h_i*1_2_1"/>
  <p:tag name="KSO_WM_TEMPLATE_CATEGORY" val="diagram"/>
  <p:tag name="KSO_WM_TEMPLATE_INDEX" val="20231063"/>
  <p:tag name="KSO_WM_UNIT_LAYERLEVEL" val="1_1_1"/>
  <p:tag name="KSO_WM_TAG_VERSION" val="3.0"/>
  <p:tag name="KSO_WM_BEAUTIFY_FLAG" val="#wm#"/>
  <p:tag name="KSO_WM_DIAGRAM_GROUP_CODE" val="m1-1"/>
  <p:tag name="KSO_WM_DIAGRAM_VERSION" val="3"/>
  <p:tag name="KSO_WM_DIAGRAM_COLOR_TRICK" val="2"/>
  <p:tag name="KSO_WM_DIAGRAM_COLOR_TEXT_CAN_REMOVE" val="n"/>
  <p:tag name="KSO_WM_DIAGRAM_MAX_ITEMCNT" val="5"/>
  <p:tag name="KSO_WM_DIAGRAM_MIN_ITEMCNT" val="2"/>
  <p:tag name="KSO_WM_DIAGRAM_VIRTUALLY_FRAME" val="{&quot;height&quot;:181.78125984251966,&quot;left&quot;:-105.2,&quot;top&quot;:271.1630708661417,&quot;width&quot;:931.15000000000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.30000001192092896,&quot;colorType&quot;:1,&quot;foreColorIndex&quot;:8,&quot;pos&quot;:1,&quot;transparency&quot;:0.1899999976158142},{&quot;brightness&quot;:0.30000001192092896,&quot;colorType&quot;:1,&quot;foreColorIndex&quot;:8,&quot;pos&quot;:0.5699999928474426,&quot;transparency&quot;:0.20000000298023224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3_1"/>
  <p:tag name="KSO_WM_UNIT_ID" val="diagram20231063_3*m_h_i*1_3_1"/>
  <p:tag name="KSO_WM_TEMPLATE_CATEGORY" val="diagram"/>
  <p:tag name="KSO_WM_TEMPLATE_INDEX" val="20231063"/>
  <p:tag name="KSO_WM_UNIT_LAYERLEVEL" val="1_1_1"/>
  <p:tag name="KSO_WM_TAG_VERSION" val="3.0"/>
  <p:tag name="KSO_WM_BEAUTIFY_FLAG" val="#wm#"/>
  <p:tag name="KSO_WM_DIAGRAM_GROUP_CODE" val="m1-1"/>
  <p:tag name="KSO_WM_DIAGRAM_VERSION" val="3"/>
  <p:tag name="KSO_WM_DIAGRAM_COLOR_TRICK" val="2"/>
  <p:tag name="KSO_WM_DIAGRAM_COLOR_TEXT_CAN_REMOVE" val="n"/>
  <p:tag name="KSO_WM_DIAGRAM_MAX_ITEMCNT" val="5"/>
  <p:tag name="KSO_WM_DIAGRAM_MIN_ITEMCNT" val="2"/>
  <p:tag name="KSO_WM_DIAGRAM_VIRTUALLY_FRAME" val="{&quot;height&quot;:181.78125984251966,&quot;left&quot;:-105.2,&quot;top&quot;:271.1630708661417,&quot;width&quot;:931.15000000000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.30000001192092896,&quot;colorType&quot;:1,&quot;foreColorIndex&quot;:5,&quot;pos&quot;:1,&quot;transparency&quot;:0},{&quot;brightness&quot;:0.30000001192092896,&quot;colorType&quot;:1,&quot;foreColorIndex&quot;:5,&quot;pos&quot;:0.44999998807907104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1_2"/>
  <p:tag name="KSO_WM_UNIT_ID" val="diagram20231063_3*m_h_i*1_1_2"/>
  <p:tag name="KSO_WM_TEMPLATE_CATEGORY" val="diagram"/>
  <p:tag name="KSO_WM_TEMPLATE_INDEX" val="20231063"/>
  <p:tag name="KSO_WM_UNIT_LAYERLEVEL" val="1_1_1"/>
  <p:tag name="KSO_WM_TAG_VERSION" val="3.0"/>
  <p:tag name="KSO_WM_BEAUTIFY_FLAG" val="#wm#"/>
  <p:tag name="KSO_WM_DIAGRAM_GROUP_CODE" val="m1-1"/>
  <p:tag name="KSO_WM_DIAGRAM_VERSION" val="3"/>
  <p:tag name="KSO_WM_DIAGRAM_COLOR_TRICK" val="2"/>
  <p:tag name="KSO_WM_DIAGRAM_COLOR_TEXT_CAN_REMOVE" val="n"/>
  <p:tag name="KSO_WM_DIAGRAM_MAX_ITEMCNT" val="5"/>
  <p:tag name="KSO_WM_DIAGRAM_MIN_ITEMCNT" val="2"/>
  <p:tag name="KSO_WM_DIAGRAM_VIRTUALLY_FRAME" val="{&quot;height&quot;:181.78125984251966,&quot;left&quot;:-105.2,&quot;top&quot;:271.1630708661417,&quot;width&quot;:931.15000000000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.30000001192092896,&quot;colorType&quot;:1,&quot;foreColorIndex&quot;:5,&quot;pos&quot;:1,&quot;transparency&quot;:0},{&quot;brightness&quot;:0.30000001192092896,&quot;colorType&quot;:1,&quot;foreColorIndex&quot;:5,&quot;pos&quot;:0.44999998807907104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5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3_3*m_h_a*1_1_1"/>
  <p:tag name="KSO_WM_TEMPLATE_CATEGORY" val="diagram"/>
  <p:tag name="KSO_WM_TEMPLATE_INDEX" val="20231063"/>
  <p:tag name="KSO_WM_UNIT_LAYERLEVEL" val="1_1_1"/>
  <p:tag name="KSO_WM_TAG_VERSION" val="3.0"/>
  <p:tag name="KSO_WM_DIAGRAM_GROUP_CODE" val="m1-1"/>
  <p:tag name="KSO_WM_UNIT_TYPE" val="m_h_a"/>
  <p:tag name="KSO_WM_UNIT_INDEX" val="1_1_1"/>
  <p:tag name="KSO_WM_UNIT_PRESET_TEXT" val="添加项标题"/>
  <p:tag name="KSO_WM_UNIT_FILL_FORE_SCHEMECOLOR_INDEX" val="5"/>
  <p:tag name="KSO_WM_UNIT_ISCONTENTSTITLE" val="0"/>
  <p:tag name="KSO_WM_UNIT_ISNUMDGMTITLE" val="0"/>
  <p:tag name="KSO_WM_UNIT_NOCLEAR" val="0"/>
  <p:tag name="KSO_WM_UNIT_VALUE" val="6"/>
  <p:tag name="KSO_WM_DIAGRAM_VERSION" val="3"/>
  <p:tag name="KSO_WM_DIAGRAM_COLOR_TRICK" val="2"/>
  <p:tag name="KSO_WM_DIAGRAM_COLOR_TEXT_CAN_REMOVE" val="n"/>
  <p:tag name="KSO_WM_DIAGRAM_MAX_ITEMCNT" val="5"/>
  <p:tag name="KSO_WM_DIAGRAM_MIN_ITEMCNT" val="2"/>
  <p:tag name="KSO_WM_DIAGRAM_VIRTUALLY_FRAME" val="{&quot;height&quot;:181.78125984251966,&quot;left&quot;:-105.2,&quot;top&quot;:271.1630708661417,&quot;width&quot;:931.1500000000005}"/>
  <p:tag name="KSO_WM_DIAGRAM_COLOR_MATCH_VALUE" val="{&quot;shape&quot;:{&quot;fill&quot;:{&quot;gradient&quot;:[{&quot;brightness&quot;:0.20000000298023224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solidLine&quot;:{&quot;brightness&quot;:0,&quot;colorType&quot;:1,&quot;foreColorIndex&quot;:14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}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5"/>
  <p:tag name="KSO_WM_UNIT_LAYERLEVEL" val="1"/>
  <p:tag name="KSO_WM_TAG_VERSION" val="1.0"/>
  <p:tag name="KSO_WM_BEAUTIFY_FLAG" val="#wm#"/>
  <p:tag name="KSO_WM_UNIT_TYPE" val="i"/>
  <p:tag name="KSO_WM_UNIT_INDEX" val="15"/>
</p:tagLst>
</file>

<file path=ppt/tags/tag56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3_3*m_h_a*1_2_1"/>
  <p:tag name="KSO_WM_TEMPLATE_CATEGORY" val="diagram"/>
  <p:tag name="KSO_WM_TEMPLATE_INDEX" val="20231063"/>
  <p:tag name="KSO_WM_UNIT_LAYERLEVEL" val="1_1_1"/>
  <p:tag name="KSO_WM_TAG_VERSION" val="3.0"/>
  <p:tag name="KSO_WM_DIAGRAM_GROUP_CODE" val="m1-1"/>
  <p:tag name="KSO_WM_UNIT_TYPE" val="m_h_a"/>
  <p:tag name="KSO_WM_UNIT_INDEX" val="1_2_1"/>
  <p:tag name="KSO_WM_UNIT_PRESET_TEXT" val="添加项标题"/>
  <p:tag name="KSO_WM_UNIT_FILL_FORE_SCHEMECOLOR_INDEX" val="8"/>
  <p:tag name="KSO_WM_UNIT_ISCONTENTSTITLE" val="0"/>
  <p:tag name="KSO_WM_UNIT_ISNUMDGMTITLE" val="0"/>
  <p:tag name="KSO_WM_UNIT_NOCLEAR" val="0"/>
  <p:tag name="KSO_WM_DIAGRAM_VERSION" val="3"/>
  <p:tag name="KSO_WM_DIAGRAM_COLOR_TRICK" val="2"/>
  <p:tag name="KSO_WM_DIAGRAM_COLOR_TEXT_CAN_REMOVE" val="n"/>
  <p:tag name="KSO_WM_DIAGRAM_MAX_ITEMCNT" val="5"/>
  <p:tag name="KSO_WM_DIAGRAM_MIN_ITEMCNT" val="2"/>
  <p:tag name="KSO_WM_DIAGRAM_VIRTUALLY_FRAME" val="{&quot;height&quot;:181.78125984251966,&quot;left&quot;:-105.2,&quot;top&quot;:271.1630708661417,&quot;width&quot;:931.1500000000005}"/>
  <p:tag name="KSO_WM_DIAGRAM_COLOR_MATCH_VALUE" val="{&quot;shape&quot;:{&quot;fill&quot;:{&quot;gradient&quot;:[{&quot;brightness&quot;:0.20000000298023224,&quot;colorType&quot;:1,&quot;foreColorIndex&quot;:8,&quot;pos&quot;:0,&quot;transparency&quot;:0},{&quot;brightness&quot;:0.10000000149011612,&quot;colorType&quot;:1,&quot;foreColorIndex&quot;:8,&quot;pos&quot;:0.800000011920929,&quot;transparency&quot;:0}],&quot;type&quot;:3},&quot;glow&quot;:{&quot;colorType&quot;:0},&quot;line&quot;:{&quot;solidLine&quot;:{&quot;brightness&quot;:0,&quot;colorType&quot;:1,&quot;foreColorIndex&quot;:14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brightness&quot;:-0.25,&quot;colorType&quot;:1,&quot;foreColorIndex&quot;:8,&quot;transparency&quot;:0.6000000238418579},&quot;threeD&quot;:{&quot;curvedSurface&quot;:{&quot;brightness&quot;:0,&quot;colorType&quot;:2,&quot;rgb&quot;:&quot;#000000&quot;},&quot;depth&quot;:{&quot;colorType&quot;:0}}}}"/>
</p:tagLst>
</file>

<file path=ppt/tags/tag56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3_3*m_h_i*1_1_1"/>
  <p:tag name="KSO_WM_TEMPLATE_CATEGORY" val="diagram"/>
  <p:tag name="KSO_WM_TEMPLATE_INDEX" val="20231063"/>
  <p:tag name="KSO_WM_UNIT_LAYERLEVEL" val="1_1_1"/>
  <p:tag name="KSO_WM_TAG_VERSION" val="3.0"/>
  <p:tag name="KSO_WM_DIAGRAM_GROUP_CODE" val="m1-1"/>
  <p:tag name="KSO_WM_UNIT_TYPE" val="m_h_i"/>
  <p:tag name="KSO_WM_UNIT_INDEX" val="1_1_1"/>
  <p:tag name="KSO_WM_DIAGRAM_VERSION" val="3"/>
  <p:tag name="KSO_WM_DIAGRAM_COLOR_TRICK" val="2"/>
  <p:tag name="KSO_WM_DIAGRAM_COLOR_TEXT_CAN_REMOVE" val="n"/>
  <p:tag name="KSO_WM_DIAGRAM_MAX_ITEMCNT" val="5"/>
  <p:tag name="KSO_WM_DIAGRAM_MIN_ITEMCNT" val="2"/>
  <p:tag name="KSO_WM_DIAGRAM_VIRTUALLY_FRAME" val="{&quot;height&quot;:181.78125984251966,&quot;left&quot;:-105.2,&quot;top&quot;:271.1630708661417,&quot;width&quot;:931.150000000000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6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3_3*m_h_x*1_1_1"/>
  <p:tag name="KSO_WM_TEMPLATE_CATEGORY" val="diagram"/>
  <p:tag name="KSO_WM_TEMPLATE_INDEX" val="20231063"/>
  <p:tag name="KSO_WM_UNIT_LAYERLEVEL" val="1_1_1"/>
  <p:tag name="KSO_WM_TAG_VERSION" val="3.0"/>
  <p:tag name="KSO_WM_UNIT_VALUE" val="53*53"/>
  <p:tag name="KSO_WM_DIAGRAM_GROUP_CODE" val="m1-1"/>
  <p:tag name="KSO_WM_UNIT_TYPE" val="m_h_x"/>
  <p:tag name="KSO_WM_UNIT_INDEX" val="1_1_1"/>
  <p:tag name="KSO_WM_UNIT_FILL_FORE_SCHEMECOLOR_INDEX" val="5"/>
  <p:tag name="KSO_WM_DIAGRAM_VERSION" val="3"/>
  <p:tag name="KSO_WM_DIAGRAM_COLOR_TRICK" val="2"/>
  <p:tag name="KSO_WM_DIAGRAM_COLOR_TEXT_CAN_REMOVE" val="n"/>
  <p:tag name="KSO_WM_DIAGRAM_MAX_ITEMCNT" val="5"/>
  <p:tag name="KSO_WM_DIAGRAM_MIN_ITEMCNT" val="2"/>
  <p:tag name="KSO_WM_DIAGRAM_VIRTUALLY_FRAME" val="{&quot;height&quot;:181.78125984251966,&quot;left&quot;:-105.2,&quot;top&quot;:271.1630708661417,&quot;width&quot;:931.1500000000005}"/>
  <p:tag name="KSO_WM_DIAGRAM_COLOR_MATCH_VALUE" val="{&quot;shape&quot;:{&quot;fill&quot;:{&quot;gradient&quot;:[{&quot;brightness&quot;:0.20000000298023224,&quot;colorType&quot;:1,&quot;foreColorIndex&quot;:5,&quot;pos&quot;:0,&quot;transparency&quot;:0},{&quot;brightness&quot;:0.20000000298023224,&quot;colorType&quot;:1,&quot;foreColorIndex&quot;:5,&quot;pos&quot;:0.9999899864196777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56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3_3*m_h_i*1_2_2"/>
  <p:tag name="KSO_WM_TEMPLATE_CATEGORY" val="diagram"/>
  <p:tag name="KSO_WM_TEMPLATE_INDEX" val="20231063"/>
  <p:tag name="KSO_WM_UNIT_LAYERLEVEL" val="1_1_1"/>
  <p:tag name="KSO_WM_TAG_VERSION" val="3.0"/>
  <p:tag name="KSO_WM_DIAGRAM_GROUP_CODE" val="m1-1"/>
  <p:tag name="KSO_WM_UNIT_TYPE" val="m_h_i"/>
  <p:tag name="KSO_WM_UNIT_INDEX" val="1_2_2"/>
  <p:tag name="KSO_WM_DIAGRAM_VERSION" val="3"/>
  <p:tag name="KSO_WM_DIAGRAM_COLOR_TRICK" val="2"/>
  <p:tag name="KSO_WM_DIAGRAM_COLOR_TEXT_CAN_REMOVE" val="n"/>
  <p:tag name="KSO_WM_DIAGRAM_MAX_ITEMCNT" val="5"/>
  <p:tag name="KSO_WM_DIAGRAM_MIN_ITEMCNT" val="2"/>
  <p:tag name="KSO_WM_DIAGRAM_VIRTUALLY_FRAME" val="{&quot;height&quot;:181.78125984251966,&quot;left&quot;:-105.2,&quot;top&quot;:271.1630708661417,&quot;width&quot;:931.150000000000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6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3_3*m_h_a*1_3_1"/>
  <p:tag name="KSO_WM_TEMPLATE_CATEGORY" val="diagram"/>
  <p:tag name="KSO_WM_TEMPLATE_INDEX" val="20231063"/>
  <p:tag name="KSO_WM_UNIT_LAYERLEVEL" val="1_1_1"/>
  <p:tag name="KSO_WM_TAG_VERSION" val="3.0"/>
  <p:tag name="KSO_WM_DIAGRAM_GROUP_CODE" val="m1-1"/>
  <p:tag name="KSO_WM_UNIT_TYPE" val="m_h_a"/>
  <p:tag name="KSO_WM_UNIT_INDEX" val="1_3_1"/>
  <p:tag name="KSO_WM_UNIT_PRESET_TEXT" val="添加项标题"/>
  <p:tag name="KSO_WM_UNIT_FILL_FORE_SCHEMECOLOR_INDEX" val="5"/>
  <p:tag name="KSO_WM_UNIT_ISCONTENTSTITLE" val="0"/>
  <p:tag name="KSO_WM_UNIT_ISNUMDGMTITLE" val="0"/>
  <p:tag name="KSO_WM_UNIT_NOCLEAR" val="0"/>
  <p:tag name="KSO_WM_UNIT_VALUE" val="6"/>
  <p:tag name="KSO_WM_DIAGRAM_VERSION" val="3"/>
  <p:tag name="KSO_WM_DIAGRAM_COLOR_TRICK" val="2"/>
  <p:tag name="KSO_WM_DIAGRAM_COLOR_TEXT_CAN_REMOVE" val="n"/>
  <p:tag name="KSO_WM_DIAGRAM_MAX_ITEMCNT" val="5"/>
  <p:tag name="KSO_WM_DIAGRAM_MIN_ITEMCNT" val="2"/>
  <p:tag name="KSO_WM_DIAGRAM_VIRTUALLY_FRAME" val="{&quot;height&quot;:181.78125984251966,&quot;left&quot;:-105.2,&quot;top&quot;:271.1630708661417,&quot;width&quot;:931.1500000000005}"/>
  <p:tag name="KSO_WM_DIAGRAM_COLOR_MATCH_VALUE" val="{&quot;shape&quot;:{&quot;fill&quot;:{&quot;gradient&quot;:[{&quot;brightness&quot;:0.20000000298023224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solidLine&quot;:{&quot;brightness&quot;:0,&quot;colorType&quot;:1,&quot;foreColorIndex&quot;:14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}"/>
</p:tagLst>
</file>

<file path=ppt/tags/tag56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3_3*m_h_i*1_3_2"/>
  <p:tag name="KSO_WM_TEMPLATE_CATEGORY" val="diagram"/>
  <p:tag name="KSO_WM_TEMPLATE_INDEX" val="20231063"/>
  <p:tag name="KSO_WM_UNIT_LAYERLEVEL" val="1_1_1"/>
  <p:tag name="KSO_WM_TAG_VERSION" val="3.0"/>
  <p:tag name="KSO_WM_DIAGRAM_GROUP_CODE" val="m1-1"/>
  <p:tag name="KSO_WM_UNIT_TYPE" val="m_h_i"/>
  <p:tag name="KSO_WM_UNIT_INDEX" val="1_3_2"/>
  <p:tag name="KSO_WM_DIAGRAM_VERSION" val="3"/>
  <p:tag name="KSO_WM_DIAGRAM_COLOR_TRICK" val="2"/>
  <p:tag name="KSO_WM_DIAGRAM_COLOR_TEXT_CAN_REMOVE" val="n"/>
  <p:tag name="KSO_WM_DIAGRAM_MAX_ITEMCNT" val="5"/>
  <p:tag name="KSO_WM_DIAGRAM_MIN_ITEMCNT" val="2"/>
  <p:tag name="KSO_WM_DIAGRAM_VIRTUALLY_FRAME" val="{&quot;height&quot;:181.78125984251966,&quot;left&quot;:-105.2,&quot;top&quot;:271.1630708661417,&quot;width&quot;:931.150000000000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6,&quot;transparency&quot;:0},&quot;type&quot;:1},&quot;glow&quot;:{&quot;colorType&quot;:0},&quot;line&quot;:{&quot;type&quot;:0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}"/>
</p:tagLst>
</file>

<file path=ppt/tags/tag56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3_3*m_h_a*1_4_1"/>
  <p:tag name="KSO_WM_TEMPLATE_CATEGORY" val="diagram"/>
  <p:tag name="KSO_WM_TEMPLATE_INDEX" val="20231063"/>
  <p:tag name="KSO_WM_UNIT_LAYERLEVEL" val="1_1_1"/>
  <p:tag name="KSO_WM_TAG_VERSION" val="3.0"/>
  <p:tag name="KSO_WM_DIAGRAM_GROUP_CODE" val="m1-1"/>
  <p:tag name="KSO_WM_UNIT_TYPE" val="m_h_a"/>
  <p:tag name="KSO_WM_UNIT_INDEX" val="1_4_1"/>
  <p:tag name="KSO_WM_UNIT_PRESET_TEXT" val="添加项标题"/>
  <p:tag name="KSO_WM_UNIT_FILL_FORE_SCHEMECOLOR_INDEX" val="8"/>
  <p:tag name="KSO_WM_UNIT_ISCONTENTSTITLE" val="0"/>
  <p:tag name="KSO_WM_UNIT_ISNUMDGMTITLE" val="0"/>
  <p:tag name="KSO_WM_UNIT_NOCLEAR" val="0"/>
  <p:tag name="KSO_WM_DIAGRAM_VERSION" val="3"/>
  <p:tag name="KSO_WM_DIAGRAM_COLOR_TRICK" val="2"/>
  <p:tag name="KSO_WM_DIAGRAM_COLOR_TEXT_CAN_REMOVE" val="n"/>
  <p:tag name="KSO_WM_DIAGRAM_MAX_ITEMCNT" val="5"/>
  <p:tag name="KSO_WM_DIAGRAM_MIN_ITEMCNT" val="2"/>
  <p:tag name="KSO_WM_DIAGRAM_VIRTUALLY_FRAME" val="{&quot;height&quot;:181.78125984251966,&quot;left&quot;:-105.2,&quot;top&quot;:271.1630708661417,&quot;width&quot;:931.1500000000005}"/>
  <p:tag name="KSO_WM_DIAGRAM_COLOR_MATCH_VALUE" val="{&quot;shape&quot;:{&quot;fill&quot;:{&quot;gradient&quot;:[{&quot;brightness&quot;:0.20000000298023224,&quot;colorType&quot;:1,&quot;foreColorIndex&quot;:8,&quot;pos&quot;:0,&quot;transparency&quot;:0},{&quot;brightness&quot;:0.10000000149011612,&quot;colorType&quot;:1,&quot;foreColorIndex&quot;:8,&quot;pos&quot;:0.800000011920929,&quot;transparency&quot;:0}],&quot;type&quot;:3},&quot;glow&quot;:{&quot;colorType&quot;:0},&quot;line&quot;:{&quot;solidLine&quot;:{&quot;brightness&quot;:0,&quot;colorType&quot;:1,&quot;foreColorIndex&quot;:14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brightness&quot;:-0.25,&quot;colorType&quot;:1,&quot;foreColorIndex&quot;:8,&quot;transparency&quot;:0.6000000238418579},&quot;threeD&quot;:{&quot;curvedSurface&quot;:{&quot;brightness&quot;:0,&quot;colorType&quot;:2,&quot;rgb&quot;:&quot;#000000&quot;},&quot;depth&quot;:{&quot;colorType&quot;:0}}}}"/>
</p:tagLst>
</file>

<file path=ppt/tags/tag56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3_3*m_h_i*1_4_2"/>
  <p:tag name="KSO_WM_TEMPLATE_CATEGORY" val="diagram"/>
  <p:tag name="KSO_WM_TEMPLATE_INDEX" val="20231063"/>
  <p:tag name="KSO_WM_UNIT_LAYERLEVEL" val="1_1_1"/>
  <p:tag name="KSO_WM_TAG_VERSION" val="3.0"/>
  <p:tag name="KSO_WM_DIAGRAM_GROUP_CODE" val="m1-1"/>
  <p:tag name="KSO_WM_UNIT_TYPE" val="m_h_i"/>
  <p:tag name="KSO_WM_UNIT_INDEX" val="1_4_2"/>
  <p:tag name="KSO_WM_DIAGRAM_VERSION" val="3"/>
  <p:tag name="KSO_WM_DIAGRAM_COLOR_TRICK" val="2"/>
  <p:tag name="KSO_WM_DIAGRAM_COLOR_TEXT_CAN_REMOVE" val="n"/>
  <p:tag name="KSO_WM_DIAGRAM_MAX_ITEMCNT" val="5"/>
  <p:tag name="KSO_WM_DIAGRAM_MIN_ITEMCNT" val="2"/>
  <p:tag name="KSO_WM_DIAGRAM_VIRTUALLY_FRAME" val="{&quot;height&quot;:181.78125984251966,&quot;left&quot;:-105.2,&quot;top&quot;:271.1630708661417,&quot;width&quot;:931.150000000000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63_3*m_h_x*1_3_1"/>
  <p:tag name="KSO_WM_TEMPLATE_CATEGORY" val="diagram"/>
  <p:tag name="KSO_WM_TEMPLATE_INDEX" val="20231063"/>
  <p:tag name="KSO_WM_UNIT_LAYERLEVEL" val="1_1_1"/>
  <p:tag name="KSO_WM_TAG_VERSION" val="3.0"/>
  <p:tag name="KSO_WM_BEAUTIFY_FLAG" val="#wm#"/>
  <p:tag name="KSO_WM_UNIT_VALUE" val="55*55"/>
  <p:tag name="KSO_WM_DIAGRAM_GROUP_CODE" val="m1-1"/>
  <p:tag name="KSO_WM_UNIT_TYPE" val="m_h_x"/>
  <p:tag name="KSO_WM_UNIT_INDEX" val="1_3_1"/>
  <p:tag name="KSO_WM_UNIT_FILL_FORE_SCHEMECOLOR_INDEX" val="5"/>
  <p:tag name="KSO_WM_DIAGRAM_VERSION" val="3"/>
  <p:tag name="KSO_WM_DIAGRAM_COLOR_TRICK" val="2"/>
  <p:tag name="KSO_WM_DIAGRAM_COLOR_TEXT_CAN_REMOVE" val="n"/>
  <p:tag name="KSO_WM_DIAGRAM_MAX_ITEMCNT" val="5"/>
  <p:tag name="KSO_WM_DIAGRAM_MIN_ITEMCNT" val="2"/>
  <p:tag name="KSO_WM_DIAGRAM_VIRTUALLY_FRAME" val="{&quot;height&quot;:181.78125984251966,&quot;left&quot;:-105.2,&quot;top&quot;:271.1630708661417,&quot;width&quot;:931.1500000000005}"/>
  <p:tag name="KSO_WM_DIAGRAM_COLOR_MATCH_VALUE" val="{&quot;shape&quot;:{&quot;fill&quot;:{&quot;gradient&quot;:[{&quot;brightness&quot;:0.20000000298023224,&quot;colorType&quot;:1,&quot;foreColorIndex&quot;:5,&quot;pos&quot;:0,&quot;transparency&quot;:0},{&quot;brightness&quot;:0.20000000298023224,&quot;colorType&quot;:1,&quot;foreColorIndex&quot;:5,&quot;pos&quot;:0.9999899864196777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56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3_3*m_h_x*1_2_1"/>
  <p:tag name="KSO_WM_TEMPLATE_CATEGORY" val="diagram"/>
  <p:tag name="KSO_WM_TEMPLATE_INDEX" val="20231063"/>
  <p:tag name="KSO_WM_UNIT_LAYERLEVEL" val="1_1_1"/>
  <p:tag name="KSO_WM_TAG_VERSION" val="3.0"/>
  <p:tag name="KSO_WM_UNIT_VALUE" val="48*48"/>
  <p:tag name="KSO_WM_DIAGRAM_GROUP_CODE" val="m1-1"/>
  <p:tag name="KSO_WM_UNIT_TYPE" val="m_h_x"/>
  <p:tag name="KSO_WM_UNIT_INDEX" val="1_2_1"/>
  <p:tag name="KSO_WM_UNIT_FILL_FORE_SCHEMECOLOR_INDEX" val="8"/>
  <p:tag name="KSO_WM_DIAGRAM_VERSION" val="3"/>
  <p:tag name="KSO_WM_DIAGRAM_COLOR_TRICK" val="2"/>
  <p:tag name="KSO_WM_DIAGRAM_COLOR_TEXT_CAN_REMOVE" val="n"/>
  <p:tag name="KSO_WM_DIAGRAM_MAX_ITEMCNT" val="5"/>
  <p:tag name="KSO_WM_DIAGRAM_MIN_ITEMCNT" val="2"/>
  <p:tag name="KSO_WM_DIAGRAM_VIRTUALLY_FRAME" val="{&quot;height&quot;:181.78125984251966,&quot;left&quot;:-105.2,&quot;top&quot;:271.1630708661417,&quot;width&quot;:931.1500000000005}"/>
  <p:tag name="KSO_WM_DIAGRAM_COLOR_MATCH_VALUE" val="{&quot;shape&quot;:{&quot;fill&quot;:{&quot;gradient&quot;:[{&quot;brightness&quot;:0.20000000298023224,&quot;colorType&quot;:1,&quot;foreColorIndex&quot;:8,&quot;pos&quot;:0,&quot;transparency&quot;:0},{&quot;brightness&quot;:0.20000000298023224,&quot;colorType&quot;:1,&quot;foreColorIndex&quot;:8,&quot;pos&quot;:0.9999899864196777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6"/>
  <p:tag name="KSO_WM_UNIT_LAYERLEVEL" val="1"/>
  <p:tag name="KSO_WM_TAG_VERSION" val="1.0"/>
  <p:tag name="KSO_WM_BEAUTIFY_FLAG" val="#wm#"/>
  <p:tag name="KSO_WM_UNIT_TYPE" val="i"/>
  <p:tag name="KSO_WM_UNIT_INDEX" val="16"/>
</p:tagLst>
</file>

<file path=ppt/tags/tag5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63_3*m_h_x*1_4_1"/>
  <p:tag name="KSO_WM_TEMPLATE_CATEGORY" val="diagram"/>
  <p:tag name="KSO_WM_TEMPLATE_INDEX" val="20231063"/>
  <p:tag name="KSO_WM_UNIT_LAYERLEVEL" val="1_1_1"/>
  <p:tag name="KSO_WM_TAG_VERSION" val="3.0"/>
  <p:tag name="KSO_WM_BEAUTIFY_FLAG" val="#wm#"/>
  <p:tag name="KSO_WM_UNIT_VALUE" val="46*44"/>
  <p:tag name="KSO_WM_DIAGRAM_GROUP_CODE" val="m1-1"/>
  <p:tag name="KSO_WM_UNIT_TYPE" val="m_h_x"/>
  <p:tag name="KSO_WM_UNIT_INDEX" val="1_4_1"/>
  <p:tag name="KSO_WM_UNIT_FILL_FORE_SCHEMECOLOR_INDEX" val="8"/>
  <p:tag name="KSO_WM_DIAGRAM_VERSION" val="3"/>
  <p:tag name="KSO_WM_DIAGRAM_COLOR_TRICK" val="2"/>
  <p:tag name="KSO_WM_DIAGRAM_COLOR_TEXT_CAN_REMOVE" val="n"/>
  <p:tag name="KSO_WM_DIAGRAM_MAX_ITEMCNT" val="5"/>
  <p:tag name="KSO_WM_DIAGRAM_MIN_ITEMCNT" val="2"/>
  <p:tag name="KSO_WM_DIAGRAM_VIRTUALLY_FRAME" val="{&quot;height&quot;:181.78125984251966,&quot;left&quot;:-105.2,&quot;top&quot;:271.1630708661417,&quot;width&quot;:931.1500000000005}"/>
  <p:tag name="KSO_WM_DIAGRAM_COLOR_MATCH_VALUE" val="{&quot;shape&quot;:{&quot;fill&quot;:{&quot;gradient&quot;:[{&quot;brightness&quot;:0.20000000298023224,&quot;colorType&quot;:1,&quot;foreColorIndex&quot;:8,&quot;pos&quot;:0,&quot;transparency&quot;:0},{&quot;brightness&quot;:0.20000000298023224,&quot;colorType&quot;:1,&quot;foreColorIndex&quot;:8,&quot;pos&quot;:0.9999899864196777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571.xml><?xml version="1.0" encoding="utf-8"?>
<p:tagLst xmlns:p="http://schemas.openxmlformats.org/presentationml/2006/main">
  <p:tag name="KSO_WM_BEAUTIFY_FLAG" val="#wm#"/>
  <p:tag name="KSO_WM_TEMPLATE_CATEGORY" val="custom"/>
  <p:tag name="KSO_WM_TEMPLATE_INDEX" val="20230245"/>
</p:tagLst>
</file>

<file path=ppt/tags/tag572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UNIT_LAYERLEVEL" val="1"/>
  <p:tag name="KSO_WM_TAG_VERSION" val="1.0"/>
  <p:tag name="KSO_WM_BEAUTIFY_FLAG" val="#wm#"/>
  <p:tag name="KSO_WM_UNIT_CONTENT_GROUP_TYPE" val="titlestyle"/>
</p:tagLst>
</file>

<file path=ppt/tags/tag573.xml><?xml version="1.0" encoding="utf-8"?>
<p:tagLst xmlns:p="http://schemas.openxmlformats.org/presentationml/2006/main">
  <p:tag name="KSO_WM_BEAUTIFY_FLAG" val="#wm#"/>
  <p:tag name="KSO_WM_TEMPLATE_CATEGORY" val="custom"/>
  <p:tag name="KSO_WM_TEMPLATE_INDEX" val="20230245"/>
  <p:tag name="KSO_WM_SLIDE_THEME_ID" val="3303289"/>
  <p:tag name="KSO_WM_SLIDE_THEME_NAME" val="蓝色弥散风主题"/>
  <p:tag name="KSO_WM_SLIDE_TYPE" val="text"/>
</p:tagLst>
</file>

<file path=ppt/tags/tag5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4_1"/>
  <p:tag name="KSO_WM_UNIT_ID" val="diagram20231063_3*m_h_i*1_4_1"/>
  <p:tag name="KSO_WM_TEMPLATE_CATEGORY" val="diagram"/>
  <p:tag name="KSO_WM_TEMPLATE_INDEX" val="20231063"/>
  <p:tag name="KSO_WM_UNIT_LAYERLEVEL" val="1_1_1"/>
  <p:tag name="KSO_WM_TAG_VERSION" val="3.0"/>
  <p:tag name="KSO_WM_BEAUTIFY_FLAG" val="#wm#"/>
  <p:tag name="KSO_WM_DIAGRAM_GROUP_CODE" val="m1-1"/>
  <p:tag name="KSO_WM_DIAGRAM_VERSION" val="3"/>
  <p:tag name="KSO_WM_DIAGRAM_COLOR_TRICK" val="2"/>
  <p:tag name="KSO_WM_DIAGRAM_COLOR_TEXT_CAN_REMOVE" val="n"/>
  <p:tag name="KSO_WM_DIAGRAM_MAX_ITEMCNT" val="5"/>
  <p:tag name="KSO_WM_DIAGRAM_MIN_ITEMCNT" val="2"/>
  <p:tag name="KSO_WM_DIAGRAM_VIRTUALLY_FRAME" val="{&quot;height&quot;:133.84315280363757,&quot;left&quot;:53.35,&quot;top&quot;:96.07598105463016,&quot;width&quot;:847.9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.30000001192092896,&quot;colorType&quot;:1,&quot;foreColorIndex&quot;:8,&quot;pos&quot;:1,&quot;transparency&quot;:0.1899999976158142},{&quot;brightness&quot;:0.30000001192092896,&quot;colorType&quot;:1,&quot;foreColorIndex&quot;:8,&quot;pos&quot;:0.5699999928474426,&quot;transparency&quot;:0.20000000298023224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2_1"/>
  <p:tag name="KSO_WM_UNIT_ID" val="diagram20231063_3*m_h_i*1_2_1"/>
  <p:tag name="KSO_WM_TEMPLATE_CATEGORY" val="diagram"/>
  <p:tag name="KSO_WM_TEMPLATE_INDEX" val="20231063"/>
  <p:tag name="KSO_WM_UNIT_LAYERLEVEL" val="1_1_1"/>
  <p:tag name="KSO_WM_TAG_VERSION" val="3.0"/>
  <p:tag name="KSO_WM_BEAUTIFY_FLAG" val="#wm#"/>
  <p:tag name="KSO_WM_DIAGRAM_GROUP_CODE" val="m1-1"/>
  <p:tag name="KSO_WM_DIAGRAM_VERSION" val="3"/>
  <p:tag name="KSO_WM_DIAGRAM_COLOR_TRICK" val="2"/>
  <p:tag name="KSO_WM_DIAGRAM_COLOR_TEXT_CAN_REMOVE" val="n"/>
  <p:tag name="KSO_WM_DIAGRAM_MAX_ITEMCNT" val="5"/>
  <p:tag name="KSO_WM_DIAGRAM_MIN_ITEMCNT" val="2"/>
  <p:tag name="KSO_WM_DIAGRAM_VIRTUALLY_FRAME" val="{&quot;height&quot;:133.84315280363757,&quot;left&quot;:53.35,&quot;top&quot;:96.07598105463016,&quot;width&quot;:847.9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.30000001192092896,&quot;colorType&quot;:1,&quot;foreColorIndex&quot;:8,&quot;pos&quot;:1,&quot;transparency&quot;:0.1899999976158142},{&quot;brightness&quot;:0.30000001192092896,&quot;colorType&quot;:1,&quot;foreColorIndex&quot;:8,&quot;pos&quot;:0.5699999928474426,&quot;transparency&quot;:0.20000000298023224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3_1"/>
  <p:tag name="KSO_WM_UNIT_ID" val="diagram20231063_3*m_h_i*1_3_1"/>
  <p:tag name="KSO_WM_TEMPLATE_CATEGORY" val="diagram"/>
  <p:tag name="KSO_WM_TEMPLATE_INDEX" val="20231063"/>
  <p:tag name="KSO_WM_UNIT_LAYERLEVEL" val="1_1_1"/>
  <p:tag name="KSO_WM_TAG_VERSION" val="3.0"/>
  <p:tag name="KSO_WM_BEAUTIFY_FLAG" val="#wm#"/>
  <p:tag name="KSO_WM_DIAGRAM_GROUP_CODE" val="m1-1"/>
  <p:tag name="KSO_WM_DIAGRAM_VERSION" val="3"/>
  <p:tag name="KSO_WM_DIAGRAM_COLOR_TRICK" val="2"/>
  <p:tag name="KSO_WM_DIAGRAM_COLOR_TEXT_CAN_REMOVE" val="n"/>
  <p:tag name="KSO_WM_DIAGRAM_MAX_ITEMCNT" val="5"/>
  <p:tag name="KSO_WM_DIAGRAM_MIN_ITEMCNT" val="2"/>
  <p:tag name="KSO_WM_DIAGRAM_VIRTUALLY_FRAME" val="{&quot;height&quot;:133.84315280363757,&quot;left&quot;:53.35,&quot;top&quot;:96.07598105463016,&quot;width&quot;:847.9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.30000001192092896,&quot;colorType&quot;:1,&quot;foreColorIndex&quot;:5,&quot;pos&quot;:1,&quot;transparency&quot;:0},{&quot;brightness&quot;:0.30000001192092896,&quot;colorType&quot;:1,&quot;foreColorIndex&quot;:5,&quot;pos&quot;:0.44999998807907104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1_2"/>
  <p:tag name="KSO_WM_UNIT_ID" val="diagram20231063_3*m_h_i*1_1_2"/>
  <p:tag name="KSO_WM_TEMPLATE_CATEGORY" val="diagram"/>
  <p:tag name="KSO_WM_TEMPLATE_INDEX" val="20231063"/>
  <p:tag name="KSO_WM_UNIT_LAYERLEVEL" val="1_1_1"/>
  <p:tag name="KSO_WM_TAG_VERSION" val="3.0"/>
  <p:tag name="KSO_WM_BEAUTIFY_FLAG" val="#wm#"/>
  <p:tag name="KSO_WM_DIAGRAM_GROUP_CODE" val="m1-1"/>
  <p:tag name="KSO_WM_DIAGRAM_VERSION" val="3"/>
  <p:tag name="KSO_WM_DIAGRAM_COLOR_TRICK" val="2"/>
  <p:tag name="KSO_WM_DIAGRAM_COLOR_TEXT_CAN_REMOVE" val="n"/>
  <p:tag name="KSO_WM_DIAGRAM_MAX_ITEMCNT" val="5"/>
  <p:tag name="KSO_WM_DIAGRAM_MIN_ITEMCNT" val="2"/>
  <p:tag name="KSO_WM_DIAGRAM_VIRTUALLY_FRAME" val="{&quot;height&quot;:133.84315280363757,&quot;left&quot;:53.35,&quot;top&quot;:96.07598105463016,&quot;width&quot;:847.9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.30000001192092896,&quot;colorType&quot;:1,&quot;foreColorIndex&quot;:5,&quot;pos&quot;:1,&quot;transparency&quot;:0},{&quot;brightness&quot;:0.30000001192092896,&quot;colorType&quot;:1,&quot;foreColorIndex&quot;:5,&quot;pos&quot;:0.44999998807907104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7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3_3*m_h_a*1_1_1"/>
  <p:tag name="KSO_WM_TEMPLATE_CATEGORY" val="diagram"/>
  <p:tag name="KSO_WM_TEMPLATE_INDEX" val="20231063"/>
  <p:tag name="KSO_WM_UNIT_LAYERLEVEL" val="1_1_1"/>
  <p:tag name="KSO_WM_TAG_VERSION" val="3.0"/>
  <p:tag name="KSO_WM_DIAGRAM_GROUP_CODE" val="m1-1"/>
  <p:tag name="KSO_WM_UNIT_TYPE" val="m_h_a"/>
  <p:tag name="KSO_WM_UNIT_INDEX" val="1_1_1"/>
  <p:tag name="KSO_WM_UNIT_PRESET_TEXT" val="添加项标题"/>
  <p:tag name="KSO_WM_UNIT_FILL_FORE_SCHEMECOLOR_INDEX" val="5"/>
  <p:tag name="KSO_WM_UNIT_ISCONTENTSTITLE" val="0"/>
  <p:tag name="KSO_WM_UNIT_ISNUMDGMTITLE" val="0"/>
  <p:tag name="KSO_WM_UNIT_NOCLEAR" val="0"/>
  <p:tag name="KSO_WM_UNIT_VALUE" val="6"/>
  <p:tag name="KSO_WM_DIAGRAM_VERSION" val="3"/>
  <p:tag name="KSO_WM_DIAGRAM_COLOR_TRICK" val="2"/>
  <p:tag name="KSO_WM_DIAGRAM_COLOR_TEXT_CAN_REMOVE" val="n"/>
  <p:tag name="KSO_WM_DIAGRAM_MAX_ITEMCNT" val="5"/>
  <p:tag name="KSO_WM_DIAGRAM_MIN_ITEMCNT" val="2"/>
  <p:tag name="KSO_WM_DIAGRAM_VIRTUALLY_FRAME" val="{&quot;height&quot;:133.84315280363757,&quot;left&quot;:53.35,&quot;top&quot;:96.07598105463016,&quot;width&quot;:847.95}"/>
  <p:tag name="KSO_WM_DIAGRAM_COLOR_MATCH_VALUE" val="{&quot;shape&quot;:{&quot;fill&quot;:{&quot;gradient&quot;:[{&quot;brightness&quot;:0.20000000298023224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solidLine&quot;:{&quot;brightness&quot;:0,&quot;colorType&quot;:1,&quot;foreColorIndex&quot;:14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}"/>
</p:tagLst>
</file>

<file path=ppt/tags/tag57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3_3*m_h_a*1_2_1"/>
  <p:tag name="KSO_WM_TEMPLATE_CATEGORY" val="diagram"/>
  <p:tag name="KSO_WM_TEMPLATE_INDEX" val="20231063"/>
  <p:tag name="KSO_WM_UNIT_LAYERLEVEL" val="1_1_1"/>
  <p:tag name="KSO_WM_TAG_VERSION" val="3.0"/>
  <p:tag name="KSO_WM_DIAGRAM_GROUP_CODE" val="m1-1"/>
  <p:tag name="KSO_WM_UNIT_TYPE" val="m_h_a"/>
  <p:tag name="KSO_WM_UNIT_INDEX" val="1_2_1"/>
  <p:tag name="KSO_WM_UNIT_PRESET_TEXT" val="添加项标题"/>
  <p:tag name="KSO_WM_UNIT_FILL_FORE_SCHEMECOLOR_INDEX" val="8"/>
  <p:tag name="KSO_WM_UNIT_ISCONTENTSTITLE" val="0"/>
  <p:tag name="KSO_WM_UNIT_ISNUMDGMTITLE" val="0"/>
  <p:tag name="KSO_WM_UNIT_NOCLEAR" val="0"/>
  <p:tag name="KSO_WM_DIAGRAM_VERSION" val="3"/>
  <p:tag name="KSO_WM_DIAGRAM_COLOR_TRICK" val="2"/>
  <p:tag name="KSO_WM_DIAGRAM_COLOR_TEXT_CAN_REMOVE" val="n"/>
  <p:tag name="KSO_WM_DIAGRAM_MAX_ITEMCNT" val="5"/>
  <p:tag name="KSO_WM_DIAGRAM_MIN_ITEMCNT" val="2"/>
  <p:tag name="KSO_WM_DIAGRAM_VIRTUALLY_FRAME" val="{&quot;height&quot;:133.84315280363757,&quot;left&quot;:53.35,&quot;top&quot;:96.07598105463016,&quot;width&quot;:847.95}"/>
  <p:tag name="KSO_WM_DIAGRAM_COLOR_MATCH_VALUE" val="{&quot;shape&quot;:{&quot;fill&quot;:{&quot;gradient&quot;:[{&quot;brightness&quot;:0.20000000298023224,&quot;colorType&quot;:1,&quot;foreColorIndex&quot;:8,&quot;pos&quot;:0,&quot;transparency&quot;:0},{&quot;brightness&quot;:0.10000000149011612,&quot;colorType&quot;:1,&quot;foreColorIndex&quot;:8,&quot;pos&quot;:0.800000011920929,&quot;transparency&quot;:0}],&quot;type&quot;:3},&quot;glow&quot;:{&quot;colorType&quot;:0},&quot;line&quot;:{&quot;solidLine&quot;:{&quot;brightness&quot;:0,&quot;colorType&quot;:1,&quot;foreColorIndex&quot;:14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brightness&quot;:-0.25,&quot;colorType&quot;:1,&quot;foreColorIndex&quot;:8,&quot;transparency&quot;:0.6000000238418579},&quot;threeD&quot;:{&quot;curvedSurface&quot;:{&quot;brightness&quot;:0,&quot;colorType&quot;:2,&quot;rgb&quot;:&quot;#000000&quot;},&quot;depth&quot;:{&quot;colorType&quot;:0}}}}"/>
</p:tagLst>
</file>

<file path=ppt/tags/tag58.xml><?xml version="1.0" encoding="utf-8"?>
<p:tagLst xmlns:p="http://schemas.openxmlformats.org/presentationml/2006/main">
  <p:tag name="KSO_WM_UNIT_ISCONTENTSTITLE" val="0"/>
  <p:tag name="KSO_WM_UNIT_ISNUMDGMTITLE" val="0"/>
  <p:tag name="KSO_WM_UNIT_PRESET_TEXT" val="CONTENTS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3*b*1"/>
  <p:tag name="KSO_WM_UNIT_LAYERLEVEL" val="1"/>
  <p:tag name="KSO_WM_TAG_VERSION" val="1.0"/>
  <p:tag name="KSO_WM_BEAUTIFY_FLAG" val="#wm#"/>
</p:tagLst>
</file>

<file path=ppt/tags/tag58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3_3*m_h_a*1_3_1"/>
  <p:tag name="KSO_WM_TEMPLATE_CATEGORY" val="diagram"/>
  <p:tag name="KSO_WM_TEMPLATE_INDEX" val="20231063"/>
  <p:tag name="KSO_WM_UNIT_LAYERLEVEL" val="1_1_1"/>
  <p:tag name="KSO_WM_TAG_VERSION" val="3.0"/>
  <p:tag name="KSO_WM_DIAGRAM_GROUP_CODE" val="m1-1"/>
  <p:tag name="KSO_WM_UNIT_TYPE" val="m_h_a"/>
  <p:tag name="KSO_WM_UNIT_INDEX" val="1_3_1"/>
  <p:tag name="KSO_WM_UNIT_PRESET_TEXT" val="添加项标题"/>
  <p:tag name="KSO_WM_UNIT_FILL_FORE_SCHEMECOLOR_INDEX" val="5"/>
  <p:tag name="KSO_WM_UNIT_ISCONTENTSTITLE" val="0"/>
  <p:tag name="KSO_WM_UNIT_ISNUMDGMTITLE" val="0"/>
  <p:tag name="KSO_WM_UNIT_NOCLEAR" val="0"/>
  <p:tag name="KSO_WM_UNIT_VALUE" val="6"/>
  <p:tag name="KSO_WM_DIAGRAM_VERSION" val="3"/>
  <p:tag name="KSO_WM_DIAGRAM_COLOR_TRICK" val="2"/>
  <p:tag name="KSO_WM_DIAGRAM_COLOR_TEXT_CAN_REMOVE" val="n"/>
  <p:tag name="KSO_WM_DIAGRAM_MAX_ITEMCNT" val="5"/>
  <p:tag name="KSO_WM_DIAGRAM_MIN_ITEMCNT" val="2"/>
  <p:tag name="KSO_WM_DIAGRAM_VIRTUALLY_FRAME" val="{&quot;height&quot;:133.84315280363757,&quot;left&quot;:53.35,&quot;top&quot;:96.07598105463016,&quot;width&quot;:847.95}"/>
  <p:tag name="KSO_WM_DIAGRAM_COLOR_MATCH_VALUE" val="{&quot;shape&quot;:{&quot;fill&quot;:{&quot;gradient&quot;:[{&quot;brightness&quot;:0.20000000298023224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solidLine&quot;:{&quot;brightness&quot;:0,&quot;colorType&quot;:1,&quot;foreColorIndex&quot;:14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}"/>
</p:tagLst>
</file>

<file path=ppt/tags/tag58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3_3*m_h_a*1_4_1"/>
  <p:tag name="KSO_WM_TEMPLATE_CATEGORY" val="diagram"/>
  <p:tag name="KSO_WM_TEMPLATE_INDEX" val="20231063"/>
  <p:tag name="KSO_WM_UNIT_LAYERLEVEL" val="1_1_1"/>
  <p:tag name="KSO_WM_TAG_VERSION" val="3.0"/>
  <p:tag name="KSO_WM_DIAGRAM_GROUP_CODE" val="m1-1"/>
  <p:tag name="KSO_WM_UNIT_TYPE" val="m_h_a"/>
  <p:tag name="KSO_WM_UNIT_INDEX" val="1_4_1"/>
  <p:tag name="KSO_WM_UNIT_PRESET_TEXT" val="添加项标题"/>
  <p:tag name="KSO_WM_UNIT_FILL_FORE_SCHEMECOLOR_INDEX" val="8"/>
  <p:tag name="KSO_WM_UNIT_ISCONTENTSTITLE" val="0"/>
  <p:tag name="KSO_WM_UNIT_ISNUMDGMTITLE" val="0"/>
  <p:tag name="KSO_WM_UNIT_NOCLEAR" val="0"/>
  <p:tag name="KSO_WM_DIAGRAM_VERSION" val="3"/>
  <p:tag name="KSO_WM_DIAGRAM_COLOR_TRICK" val="2"/>
  <p:tag name="KSO_WM_DIAGRAM_COLOR_TEXT_CAN_REMOVE" val="n"/>
  <p:tag name="KSO_WM_DIAGRAM_MAX_ITEMCNT" val="5"/>
  <p:tag name="KSO_WM_DIAGRAM_MIN_ITEMCNT" val="2"/>
  <p:tag name="KSO_WM_DIAGRAM_VIRTUALLY_FRAME" val="{&quot;height&quot;:133.84315280363757,&quot;left&quot;:53.35,&quot;top&quot;:96.07598105463016,&quot;width&quot;:847.95}"/>
  <p:tag name="KSO_WM_DIAGRAM_COLOR_MATCH_VALUE" val="{&quot;shape&quot;:{&quot;fill&quot;:{&quot;gradient&quot;:[{&quot;brightness&quot;:0.20000000298023224,&quot;colorType&quot;:1,&quot;foreColorIndex&quot;:8,&quot;pos&quot;:0,&quot;transparency&quot;:0},{&quot;brightness&quot;:0.10000000149011612,&quot;colorType&quot;:1,&quot;foreColorIndex&quot;:8,&quot;pos&quot;:0.800000011920929,&quot;transparency&quot;:0}],&quot;type&quot;:3},&quot;glow&quot;:{&quot;colorType&quot;:0},&quot;line&quot;:{&quot;solidLine&quot;:{&quot;brightness&quot;:0,&quot;colorType&quot;:1,&quot;foreColorIndex&quot;:14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brightness&quot;:-0.25,&quot;colorType&quot;:1,&quot;foreColorIndex&quot;:8,&quot;transparency&quot;:0.6000000238418579},&quot;threeD&quot;:{&quot;curvedSurface&quot;:{&quot;brightness&quot;:0,&quot;colorType&quot;:2,&quot;rgb&quot;:&quot;#000000&quot;},&quot;depth&quot;:{&quot;colorType&quot;:0}}}}"/>
</p:tagLst>
</file>

<file path=ppt/tags/tag58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3_3*m_h_x*1_2_1"/>
  <p:tag name="KSO_WM_TEMPLATE_CATEGORY" val="diagram"/>
  <p:tag name="KSO_WM_TEMPLATE_INDEX" val="20231063"/>
  <p:tag name="KSO_WM_UNIT_LAYERLEVEL" val="1_1_1"/>
  <p:tag name="KSO_WM_TAG_VERSION" val="3.0"/>
  <p:tag name="KSO_WM_UNIT_VALUE" val="48*48"/>
  <p:tag name="KSO_WM_DIAGRAM_GROUP_CODE" val="m1-1"/>
  <p:tag name="KSO_WM_UNIT_TYPE" val="m_h_x"/>
  <p:tag name="KSO_WM_UNIT_INDEX" val="1_2_1"/>
  <p:tag name="KSO_WM_UNIT_FILL_FORE_SCHEMECOLOR_INDEX" val="8"/>
  <p:tag name="KSO_WM_DIAGRAM_VERSION" val="3"/>
  <p:tag name="KSO_WM_DIAGRAM_COLOR_TRICK" val="2"/>
  <p:tag name="KSO_WM_DIAGRAM_COLOR_TEXT_CAN_REMOVE" val="n"/>
  <p:tag name="KSO_WM_DIAGRAM_MAX_ITEMCNT" val="5"/>
  <p:tag name="KSO_WM_DIAGRAM_MIN_ITEMCNT" val="2"/>
  <p:tag name="KSO_WM_DIAGRAM_VIRTUALLY_FRAME" val="{&quot;height&quot;:133.84315280363757,&quot;left&quot;:53.35,&quot;top&quot;:96.07598105463016,&quot;width&quot;:847.95}"/>
  <p:tag name="KSO_WM_DIAGRAM_COLOR_MATCH_VALUE" val="{&quot;shape&quot;:{&quot;fill&quot;:{&quot;gradient&quot;:[{&quot;brightness&quot;:0.20000000298023224,&quot;colorType&quot;:1,&quot;foreColorIndex&quot;:8,&quot;pos&quot;:0,&quot;transparency&quot;:0},{&quot;brightness&quot;:0.20000000298023224,&quot;colorType&quot;:1,&quot;foreColorIndex&quot;:8,&quot;pos&quot;:0.9999899864196777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58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i*1_1"/>
  <p:tag name="KSO_WM_TEMPLATE_CATEGORY" val="diagram"/>
  <p:tag name="KSO_WM_TEMPLATE_INDEX" val="20230937"/>
  <p:tag name="KSO_WM_UNIT_LAYERLEVEL" val="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i"/>
  <p:tag name="KSO_WM_UNIT_INDEX" val="1_1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type&quot;:0},&quot;glow&quot;:{&quot;colorType&quot;:0},&quot;line&quot;:{&quot;solidLine&quot;:{&quot;brightness&quot;:0,&quot;colorType&quot;:2,&quot;rgb&quot;:&quot;#d7e2ff&quot;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58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i*1_2"/>
  <p:tag name="KSO_WM_TEMPLATE_CATEGORY" val="diagram"/>
  <p:tag name="KSO_WM_TEMPLATE_INDEX" val="20230937"/>
  <p:tag name="KSO_WM_UNIT_LAYERLEVEL" val="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i"/>
  <p:tag name="KSO_WM_UNIT_INDEX" val="1_2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type&quot;:0},&quot;glow&quot;:{&quot;colorType&quot;:0},&quot;line&quot;:{&quot;solidLine&quot;:{&quot;brightness&quot;:0,&quot;colorType&quot;:2,&quot;rgb&quot;:&quot;#d7e2ff&quot;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58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6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6_1"/>
  <p:tag name="KSO_WM_UNIT_FILL_FORE_SCHEMECOLOR_INDEX" val="5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37_7*m_h_i*1_6_3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6_3"/>
  <p:tag name="KSO_WM_UNIT_FILL_FORE_SCHEMECOLOR_INDEX" val="5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.949999988079071,&quot;colorType&quot;:1,&quot;foreColorIndex&quot;:5,&quot;pos&quot;:0,&quot;transparency&quot;:0},{&quot;brightness&quot;:0.4000000059604645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8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6_4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6_4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0,&quot;colorType&quot;:2,&quot;rgb&quot;:&quot;#d7e2ff&quot;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58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6_1"/>
  <p:tag name="KSO_WM_UNIT_ID" val="diagram20230937_7*m_h_a*1_6_1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添加标题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8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6_5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6_5"/>
  <p:tag name="KSO_WM_UNIT_FILL_FORE_SCHEMECOLOR_INDEX" val="5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9.xml><?xml version="1.0" encoding="utf-8"?>
<p:tagLst xmlns:p="http://schemas.openxmlformats.org/presentationml/2006/main">
  <p:tag name="KSO_WM_UNIT_ISCONTENTSTITLE" val="1"/>
  <p:tag name="KSO_WM_UNIT_ISNUMDGMTITLE" val="0"/>
  <p:tag name="KSO_WM_UNIT_PRESET_TEXT" val="目录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3*a*1"/>
  <p:tag name="KSO_WM_UNIT_LAYERLEVEL" val="1"/>
  <p:tag name="KSO_WM_TAG_VERSION" val="1.0"/>
  <p:tag name="KSO_WM_BEAUTIFY_FLAG" val="#wm#"/>
</p:tagLst>
</file>

<file path=ppt/tags/tag59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6_6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6_6"/>
  <p:tag name="KSO_WM_UNIT_FILL_FORE_SCHEMECOLOR_INDEX" val="5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9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6_7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6_7"/>
  <p:tag name="KSO_WM_UNIT_FILL_FORE_SCHEMECOLOR_INDEX" val="5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9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6_8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6_8"/>
  <p:tag name="KSO_WM_UNIT_FILL_FORE_SCHEMECOLOR_INDEX" val="5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9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6_9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6_9"/>
  <p:tag name="KSO_WM_UNIT_FILL_FORE_SCHEMECOLOR_INDEX" val="5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6_2"/>
  <p:tag name="KSO_WM_UNIT_ID" val="diagram20230937_7*m_h_i*1_6_2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06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9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2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2_1"/>
  <p:tag name="KSO_WM_UNIT_FILL_FORE_SCHEMECOLOR_INDEX" val="5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37_7*m_h_i*1_2_3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2_3"/>
  <p:tag name="KSO_WM_UNIT_FILL_FORE_SCHEMECOLOR_INDEX" val="5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.949999988079071,&quot;colorType&quot;:1,&quot;foreColorIndex&quot;:5,&quot;pos&quot;:0,&quot;transparency&quot;:0},{&quot;brightness&quot;:0.4000000059604645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9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2_4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2_4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0,&quot;colorType&quot;:2,&quot;rgb&quot;:&quot;#d7e2ff&quot;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59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2_1"/>
  <p:tag name="KSO_WM_UNIT_ID" val="diagram20230937_7*m_h_a*1_2_1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添加标题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9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2_5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2_5"/>
  <p:tag name="KSO_WM_UNIT_FILL_FORE_SCHEMECOLOR_INDEX" val="5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1*i*6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0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2_6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2_6"/>
  <p:tag name="KSO_WM_UNIT_FILL_FORE_SCHEMECOLOR_INDEX" val="5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0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2_7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2_7"/>
  <p:tag name="KSO_WM_UNIT_FILL_FORE_SCHEMECOLOR_INDEX" val="5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0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2_8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2_8"/>
  <p:tag name="KSO_WM_UNIT_FILL_FORE_SCHEMECOLOR_INDEX" val="5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0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2_9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2_9"/>
  <p:tag name="KSO_WM_UNIT_FILL_FORE_SCHEMECOLOR_INDEX" val="5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2_2"/>
  <p:tag name="KSO_WM_UNIT_ID" val="diagram20230937_7*m_h_i*1_2_2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02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0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x*1_2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49*49"/>
  <p:tag name="KSO_WM_DIAGRAM_GROUP_CODE" val="m1-1"/>
  <p:tag name="KSO_WM_UNIT_TYPE" val="m_h_x"/>
  <p:tag name="KSO_WM_UNIT_INDEX" val="1_2_1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60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4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4_1"/>
  <p:tag name="KSO_WM_UNIT_FILL_FORE_SCHEMECOLOR_INDEX" val="5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37_7*m_h_i*1_4_3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4_3"/>
  <p:tag name="KSO_WM_UNIT_FILL_FORE_SCHEMECOLOR_INDEX" val="5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.949999988079071,&quot;colorType&quot;:1,&quot;foreColorIndex&quot;:5,&quot;pos&quot;:0,&quot;transparency&quot;:0},{&quot;brightness&quot;:0.4000000059604645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0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4_4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4_4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0,&quot;colorType&quot;:2,&quot;rgb&quot;:&quot;#d7e2ff&quot;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60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4_1"/>
  <p:tag name="KSO_WM_UNIT_ID" val="diagram20230937_7*m_h_a*1_4_1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添加标题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1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4_5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4_5"/>
  <p:tag name="KSO_WM_UNIT_FILL_FORE_SCHEMECOLOR_INDEX" val="5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1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4_6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4_6"/>
  <p:tag name="KSO_WM_UNIT_FILL_FORE_SCHEMECOLOR_INDEX" val="5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1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4_7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4_7"/>
  <p:tag name="KSO_WM_UNIT_FILL_FORE_SCHEMECOLOR_INDEX" val="5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1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4_8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4_8"/>
  <p:tag name="KSO_WM_UNIT_FILL_FORE_SCHEMECOLOR_INDEX" val="5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1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4_9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4_9"/>
  <p:tag name="KSO_WM_UNIT_FILL_FORE_SCHEMECOLOR_INDEX" val="5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4_2"/>
  <p:tag name="KSO_WM_UNIT_ID" val="diagram20230937_7*m_h_i*1_4_2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04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1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x*1_4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42*42"/>
  <p:tag name="KSO_WM_DIAGRAM_GROUP_CODE" val="m1-1"/>
  <p:tag name="KSO_WM_UNIT_TYPE" val="m_h_x"/>
  <p:tag name="KSO_WM_UNIT_INDEX" val="1_4_1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61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5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5_1"/>
  <p:tag name="KSO_WM_UNIT_FILL_FORE_SCHEMECOLOR_INDEX" val="5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37_7*m_h_i*1_5_3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5_3"/>
  <p:tag name="KSO_WM_UNIT_FILL_FORE_SCHEMECOLOR_INDEX" val="5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.949999988079071,&quot;colorType&quot;:1,&quot;foreColorIndex&quot;:5,&quot;pos&quot;:0,&quot;transparency&quot;:0},{&quot;brightness&quot;:0.4000000059604645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1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5_4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5_4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0,&quot;colorType&quot;:2,&quot;rgb&quot;:&quot;#d7e2ff&quot;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2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5_1"/>
  <p:tag name="KSO_WM_UNIT_ID" val="diagram20230937_7*m_h_a*1_5_1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添加标题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2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5_5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5_5"/>
  <p:tag name="KSO_WM_UNIT_FILL_FORE_SCHEMECOLOR_INDEX" val="5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2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5_6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5_6"/>
  <p:tag name="KSO_WM_UNIT_FILL_FORE_SCHEMECOLOR_INDEX" val="5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2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5_7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5_7"/>
  <p:tag name="KSO_WM_UNIT_FILL_FORE_SCHEMECOLOR_INDEX" val="5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2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5_8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5_8"/>
  <p:tag name="KSO_WM_UNIT_FILL_FORE_SCHEMECOLOR_INDEX" val="5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2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5_9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5_9"/>
  <p:tag name="KSO_WM_UNIT_FILL_FORE_SCHEMECOLOR_INDEX" val="5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5_2"/>
  <p:tag name="KSO_WM_UNIT_ID" val="diagram20230937_7*m_h_i*1_5_2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05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2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x*1_6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42*42"/>
  <p:tag name="KSO_WM_DIAGRAM_GROUP_CODE" val="m1-1"/>
  <p:tag name="KSO_WM_UNIT_TYPE" val="m_h_x"/>
  <p:tag name="KSO_WM_UNIT_INDEX" val="1_6_1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62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3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3_1"/>
  <p:tag name="KSO_WM_UNIT_FILL_FORE_SCHEMECOLOR_INDEX" val="5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37_7*m_h_i*1_3_3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3_3"/>
  <p:tag name="KSO_WM_UNIT_FILL_FORE_SCHEMECOLOR_INDEX" val="5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.949999988079071,&quot;colorType&quot;:1,&quot;foreColorIndex&quot;:5,&quot;pos&quot;:0,&quot;transparency&quot;:0},{&quot;brightness&quot;:0.4000000059604645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4*i*1"/>
  <p:tag name="KSO_WM_UNIT_LAYERLEVEL" val="1"/>
  <p:tag name="KSO_WM_TAG_VERSION" val="1.0"/>
  <p:tag name="KSO_WM_BEAUTIFY_FLAG" val="#wm#"/>
</p:tagLst>
</file>

<file path=ppt/tags/tag63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3_4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3_4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0,&quot;colorType&quot;:2,&quot;rgb&quot;:&quot;#d7e2ff&quot;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63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3_1"/>
  <p:tag name="KSO_WM_UNIT_ID" val="diagram20230937_7*m_h_a*1_3_1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添加标题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3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3_5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3_5"/>
  <p:tag name="KSO_WM_UNIT_FILL_FORE_SCHEMECOLOR_INDEX" val="5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3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3_6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3_6"/>
  <p:tag name="KSO_WM_UNIT_FILL_FORE_SCHEMECOLOR_INDEX" val="5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3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3_7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3_7"/>
  <p:tag name="KSO_WM_UNIT_FILL_FORE_SCHEMECOLOR_INDEX" val="5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3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3_8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3_8"/>
  <p:tag name="KSO_WM_UNIT_FILL_FORE_SCHEMECOLOR_INDEX" val="5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3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3_9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3_9"/>
  <p:tag name="KSO_WM_UNIT_FILL_FORE_SCHEMECOLOR_INDEX" val="5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3_2"/>
  <p:tag name="KSO_WM_UNIT_ID" val="diagram20230937_7*m_h_i*1_3_2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03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3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x*1_3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42*42"/>
  <p:tag name="KSO_WM_DIAGRAM_GROUP_CODE" val="m1-1"/>
  <p:tag name="KSO_WM_UNIT_TYPE" val="m_h_x"/>
  <p:tag name="KSO_WM_UNIT_INDEX" val="1_3_1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63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8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8_1"/>
  <p:tag name="KSO_WM_UNIT_FILL_FORE_SCHEMECOLOR_INDEX" val="5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6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37_7*m_h_i*1_8_3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8_3"/>
  <p:tag name="KSO_WM_UNIT_FILL_FORE_SCHEMECOLOR_INDEX" val="5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.949999988079071,&quot;colorType&quot;:1,&quot;foreColorIndex&quot;:5,&quot;pos&quot;:0,&quot;transparency&quot;:0},{&quot;brightness&quot;:0.4000000059604645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4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8_4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8_4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0,&quot;colorType&quot;:2,&quot;rgb&quot;:&quot;#d7e2ff&quot;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64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8_1"/>
  <p:tag name="KSO_WM_UNIT_ID" val="diagram20230937_7*m_h_a*1_8_1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添加标题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4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8_5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8_5"/>
  <p:tag name="KSO_WM_UNIT_FILL_FORE_SCHEMECOLOR_INDEX" val="5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4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8_6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8_6"/>
  <p:tag name="KSO_WM_UNIT_FILL_FORE_SCHEMECOLOR_INDEX" val="5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4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8_7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8_7"/>
  <p:tag name="KSO_WM_UNIT_FILL_FORE_SCHEMECOLOR_INDEX" val="5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4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8_8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8_8"/>
  <p:tag name="KSO_WM_UNIT_FILL_FORE_SCHEMECOLOR_INDEX" val="5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4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8_9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8_9"/>
  <p:tag name="KSO_WM_UNIT_FILL_FORE_SCHEMECOLOR_INDEX" val="5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8_2"/>
  <p:tag name="KSO_WM_UNIT_ID" val="diagram20230937_7*m_h_i*1_8_2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08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4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7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7_1"/>
  <p:tag name="KSO_WM_UNIT_FILL_FORE_SCHEMECOLOR_INDEX" val="5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6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37_7*m_h_i*1_7_3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7_3"/>
  <p:tag name="KSO_WM_UNIT_FILL_FORE_SCHEMECOLOR_INDEX" val="5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.949999988079071,&quot;colorType&quot;:1,&quot;foreColorIndex&quot;:5,&quot;pos&quot;:0,&quot;transparency&quot;:0},{&quot;brightness&quot;:0.4000000059604645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5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7_4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7_4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0,&quot;colorType&quot;:2,&quot;rgb&quot;:&quot;#d7e2ff&quot;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65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7_1"/>
  <p:tag name="KSO_WM_UNIT_ID" val="diagram20230937_7*m_h_a*1_7_1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添加标题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5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7_5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7_5"/>
  <p:tag name="KSO_WM_UNIT_FILL_FORE_SCHEMECOLOR_INDEX" val="5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5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7_6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7_6"/>
  <p:tag name="KSO_WM_UNIT_FILL_FORE_SCHEMECOLOR_INDEX" val="5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5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7_7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7_7"/>
  <p:tag name="KSO_WM_UNIT_FILL_FORE_SCHEMECOLOR_INDEX" val="5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5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7_8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7_8"/>
  <p:tag name="KSO_WM_UNIT_FILL_FORE_SCHEMECOLOR_INDEX" val="5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5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7_9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7_9"/>
  <p:tag name="KSO_WM_UNIT_FILL_FORE_SCHEMECOLOR_INDEX" val="5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7_2"/>
  <p:tag name="KSO_WM_UNIT_ID" val="diagram20230937_7*m_h_i*1_7_2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07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5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x*1_8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44*44"/>
  <p:tag name="KSO_WM_DIAGRAM_GROUP_CODE" val="m1-1"/>
  <p:tag name="KSO_WM_UNIT_TYPE" val="m_h_x"/>
  <p:tag name="KSO_WM_UNIT_INDEX" val="1_8_1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66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4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66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1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1_1"/>
  <p:tag name="KSO_WM_UNIT_FILL_FORE_SCHEMECOLOR_INDEX" val="5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37_7*m_h_i*1_1_3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1_3"/>
  <p:tag name="KSO_WM_UNIT_FILL_FORE_SCHEMECOLOR_INDEX" val="5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.949999988079071,&quot;colorType&quot;:1,&quot;foreColorIndex&quot;:5,&quot;pos&quot;:0,&quot;transparency&quot;:0},{&quot;brightness&quot;:0.4000000059604645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6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1_4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1_4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0,&quot;colorType&quot;:2,&quot;rgb&quot;:&quot;#d7e2ff&quot;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66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1_1"/>
  <p:tag name="KSO_WM_UNIT_ID" val="diagram20230937_7*m_h_a*1_1_1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添加标题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6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1_5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1_5"/>
  <p:tag name="KSO_WM_UNIT_FILL_FORE_SCHEMECOLOR_INDEX" val="5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6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1_6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1_6"/>
  <p:tag name="KSO_WM_UNIT_FILL_FORE_SCHEMECOLOR_INDEX" val="5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6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1_7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1_7"/>
  <p:tag name="KSO_WM_UNIT_FILL_FORE_SCHEMECOLOR_INDEX" val="5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6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1_8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1_8"/>
  <p:tag name="KSO_WM_UNIT_FILL_FORE_SCHEMECOLOR_INDEX" val="5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6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1_9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1_9"/>
  <p:tag name="KSO_WM_UNIT_FILL_FORE_SCHEMECOLOR_INDEX" val="5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6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x*1_1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50*50"/>
  <p:tag name="KSO_WM_DIAGRAM_GROUP_CODE" val="m1-1"/>
  <p:tag name="KSO_WM_UNIT_TYPE" val="m_h_x"/>
  <p:tag name="KSO_WM_UNIT_INDEX" val="1_1_1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5"/>
  <p:tag name="KSO_WM_UNIT_LAYERLEVEL" val="1"/>
  <p:tag name="KSO_WM_TAG_VERSION" val="1.0"/>
  <p:tag name="KSO_WM_BEAUTIFY_FLAG" val="#wm#"/>
  <p:tag name="KSO_WM_UNIT_CONTENT_GROUP_TYPE" val="contentchip"/>
  <p:tag name="KSO_WM_UNIT_TYPE" val="i"/>
  <p:tag name="KSO_WM_UNIT_INDEX" val="5"/>
</p:tagLst>
</file>

<file path=ppt/tags/tag6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1_2"/>
  <p:tag name="KSO_WM_UNIT_ID" val="diagram20230937_7*m_h_i*1_1_2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01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7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x*1_5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45*45"/>
  <p:tag name="KSO_WM_DIAGRAM_GROUP_CODE" val="m1-1"/>
  <p:tag name="KSO_WM_UNIT_TYPE" val="m_h_x"/>
  <p:tag name="KSO_WM_UNIT_INDEX" val="1_5_1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67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x*1_7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42*42"/>
  <p:tag name="KSO_WM_DIAGRAM_GROUP_CODE" val="m1-1"/>
  <p:tag name="KSO_WM_UNIT_TYPE" val="m_h_x"/>
  <p:tag name="KSO_WM_UNIT_INDEX" val="1_7_1"/>
  <p:tag name="KSO_WM_DIAGRAM_MAX_ITEMCNT" val="12"/>
  <p:tag name="KSO_WM_DIAGRAM_MIN_ITEMCNT" val="2"/>
  <p:tag name="KSO_WM_DIAGRAM_VIRTUALLY_FRAME" val="{&quot;height&quot;:262.1499877929688,&quot;left&quot;:-162.95964566929132,&quot;top&quot;:212.10000610351562,&quot;width&quot;:1088.436574803149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673.xml><?xml version="1.0" encoding="utf-8"?>
<p:tagLst xmlns:p="http://schemas.openxmlformats.org/presentationml/2006/main">
  <p:tag name="KSO_WM_BEAUTIFY_FLAG" val="#wm#"/>
  <p:tag name="KSO_WM_TEMPLATE_CATEGORY" val="custom"/>
  <p:tag name="KSO_WM_TEMPLATE_INDEX" val="20230245"/>
</p:tagLst>
</file>

<file path=ppt/tags/tag67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3_4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3_4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0,&quot;colorType&quot;:2,&quot;rgb&quot;:&quot;#d7e2ff&quot;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67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i*1_1"/>
  <p:tag name="KSO_WM_TEMPLATE_CATEGORY" val="diagram"/>
  <p:tag name="KSO_WM_TEMPLATE_INDEX" val="20230937"/>
  <p:tag name="KSO_WM_UNIT_LAYERLEVEL" val="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i"/>
  <p:tag name="KSO_WM_UNIT_INDEX" val="1_1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type&quot;:0},&quot;glow&quot;:{&quot;colorType&quot;:0},&quot;line&quot;:{&quot;solidLine&quot;:{&quot;brightness&quot;:0,&quot;colorType&quot;:2,&quot;rgb&quot;:&quot;#d7e2ff&quot;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67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i*1_2"/>
  <p:tag name="KSO_WM_TEMPLATE_CATEGORY" val="diagram"/>
  <p:tag name="KSO_WM_TEMPLATE_INDEX" val="20230937"/>
  <p:tag name="KSO_WM_UNIT_LAYERLEVEL" val="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i"/>
  <p:tag name="KSO_WM_UNIT_INDEX" val="1_2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type&quot;:0},&quot;glow&quot;:{&quot;colorType&quot;:0},&quot;line&quot;:{&quot;solidLine&quot;:{&quot;brightness&quot;:0,&quot;colorType&quot;:2,&quot;rgb&quot;:&quot;#d7e2ff&quot;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67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6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6_1"/>
  <p:tag name="KSO_WM_UNIT_FILL_FORE_SCHEMECOLOR_INDEX" val="5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37_7*m_h_i*1_6_3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6_3"/>
  <p:tag name="KSO_WM_UNIT_FILL_FORE_SCHEMECOLOR_INDEX" val="5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.949999988079071,&quot;colorType&quot;:1,&quot;foreColorIndex&quot;:5,&quot;pos&quot;:0,&quot;transparency&quot;:0},{&quot;brightness&quot;:0.4000000059604645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7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6_4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6_4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0,&quot;colorType&quot;:2,&quot;rgb&quot;:&quot;#d7e2ff&quot;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68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4*i*6"/>
  <p:tag name="KSO_WM_UNIT_LAYERLEVEL" val="1"/>
  <p:tag name="KSO_WM_TAG_VERSION" val="1.0"/>
  <p:tag name="KSO_WM_BEAUTIFY_FLAG" val="#wm#"/>
  <p:tag name="KSO_WM_UNIT_CONTENT_GROUP_TYPE" val="contentchip"/>
  <p:tag name="KSO_WM_UNIT_TYPE" val="i"/>
  <p:tag name="KSO_WM_UNIT_INDEX" val="6"/>
</p:tagLst>
</file>

<file path=ppt/tags/tag68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6_1"/>
  <p:tag name="KSO_WM_UNIT_ID" val="diagram20230937_7*m_h_a*1_6_1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添加标题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8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6_5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6_5"/>
  <p:tag name="KSO_WM_UNIT_FILL_FORE_SCHEMECOLOR_INDEX" val="5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8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6_6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6_6"/>
  <p:tag name="KSO_WM_UNIT_FILL_FORE_SCHEMECOLOR_INDEX" val="5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8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6_7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6_7"/>
  <p:tag name="KSO_WM_UNIT_FILL_FORE_SCHEMECOLOR_INDEX" val="5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8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6_8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6_8"/>
  <p:tag name="KSO_WM_UNIT_FILL_FORE_SCHEMECOLOR_INDEX" val="5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8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6_9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6_9"/>
  <p:tag name="KSO_WM_UNIT_FILL_FORE_SCHEMECOLOR_INDEX" val="5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6_2"/>
  <p:tag name="KSO_WM_UNIT_ID" val="diagram20230937_7*m_h_i*1_6_2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06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8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2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2_1"/>
  <p:tag name="KSO_WM_UNIT_FILL_FORE_SCHEMECOLOR_INDEX" val="5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37_7*m_h_i*1_2_3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2_3"/>
  <p:tag name="KSO_WM_UNIT_FILL_FORE_SCHEMECOLOR_INDEX" val="5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.949999988079071,&quot;colorType&quot;:1,&quot;foreColorIndex&quot;:5,&quot;pos&quot;:0,&quot;transparency&quot;:0},{&quot;brightness&quot;:0.4000000059604645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8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2_4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2_4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0,&quot;colorType&quot;:2,&quot;rgb&quot;:&quot;#d7e2ff&quot;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69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4*i*7"/>
  <p:tag name="KSO_WM_UNIT_LAYERLEVEL" val="1"/>
  <p:tag name="KSO_WM_TAG_VERSION" val="1.0"/>
  <p:tag name="KSO_WM_BEAUTIFY_FLAG" val="#wm#"/>
  <p:tag name="KSO_WM_UNIT_CONTENT_GROUP_TYPE" val="contentchip"/>
  <p:tag name="KSO_WM_UNIT_TYPE" val="i"/>
  <p:tag name="KSO_WM_UNIT_INDEX" val="7"/>
</p:tagLst>
</file>

<file path=ppt/tags/tag69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2_1"/>
  <p:tag name="KSO_WM_UNIT_ID" val="diagram20230937_7*m_h_a*1_2_1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添加标题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9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2_5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2_5"/>
  <p:tag name="KSO_WM_UNIT_FILL_FORE_SCHEMECOLOR_INDEX" val="5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9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2_6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2_6"/>
  <p:tag name="KSO_WM_UNIT_FILL_FORE_SCHEMECOLOR_INDEX" val="5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9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2_7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2_7"/>
  <p:tag name="KSO_WM_UNIT_FILL_FORE_SCHEMECOLOR_INDEX" val="5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9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2_8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2_8"/>
  <p:tag name="KSO_WM_UNIT_FILL_FORE_SCHEMECOLOR_INDEX" val="5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9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2_9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2_9"/>
  <p:tag name="KSO_WM_UNIT_FILL_FORE_SCHEMECOLOR_INDEX" val="5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2_2"/>
  <p:tag name="KSO_WM_UNIT_ID" val="diagram20230937_7*m_h_i*1_2_2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02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9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x*1_2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49*49"/>
  <p:tag name="KSO_WM_DIAGRAM_GROUP_CODE" val="m1-1"/>
  <p:tag name="KSO_WM_UNIT_TYPE" val="m_h_x"/>
  <p:tag name="KSO_WM_UNIT_INDEX" val="1_2_1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69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4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4_1"/>
  <p:tag name="KSO_WM_UNIT_FILL_FORE_SCHEMECOLOR_INDEX" val="5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37_7*m_h_i*1_4_3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4_3"/>
  <p:tag name="KSO_WM_UNIT_FILL_FORE_SCHEMECOLOR_INDEX" val="5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.949999988079071,&quot;colorType&quot;:1,&quot;foreColorIndex&quot;:5,&quot;pos&quot;:0,&quot;transparency&quot;:0},{&quot;brightness&quot;:0.4000000059604645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1*i*7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4*i*8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70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4_4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4_4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0,&quot;colorType&quot;:2,&quot;rgb&quot;:&quot;#d7e2ff&quot;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70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4_1"/>
  <p:tag name="KSO_WM_UNIT_ID" val="diagram20230937_7*m_h_a*1_4_1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添加标题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0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4_5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4_5"/>
  <p:tag name="KSO_WM_UNIT_FILL_FORE_SCHEMECOLOR_INDEX" val="5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0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4_6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4_6"/>
  <p:tag name="KSO_WM_UNIT_FILL_FORE_SCHEMECOLOR_INDEX" val="5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0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4_7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4_7"/>
  <p:tag name="KSO_WM_UNIT_FILL_FORE_SCHEMECOLOR_INDEX" val="5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0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4_8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4_8"/>
  <p:tag name="KSO_WM_UNIT_FILL_FORE_SCHEMECOLOR_INDEX" val="5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0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4_9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4_9"/>
  <p:tag name="KSO_WM_UNIT_FILL_FORE_SCHEMECOLOR_INDEX" val="5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4_2"/>
  <p:tag name="KSO_WM_UNIT_ID" val="diagram20230937_7*m_h_i*1_4_2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04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0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x*1_4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42*42"/>
  <p:tag name="KSO_WM_DIAGRAM_GROUP_CODE" val="m1-1"/>
  <p:tag name="KSO_WM_UNIT_TYPE" val="m_h_x"/>
  <p:tag name="KSO_WM_UNIT_INDEX" val="1_4_1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70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5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5_1"/>
  <p:tag name="KSO_WM_UNIT_FILL_FORE_SCHEMECOLOR_INDEX" val="5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1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4*i*9"/>
  <p:tag name="KSO_WM_UNIT_LAYERLEVEL" val="1"/>
  <p:tag name="KSO_WM_TAG_VERSION" val="1.0"/>
  <p:tag name="KSO_WM_BEAUTIFY_FLAG" val="#wm#"/>
  <p:tag name="KSO_WM_UNIT_TYPE" val="i"/>
  <p:tag name="KSO_WM_UNIT_INDEX" val="9"/>
</p:tagLst>
</file>

<file path=ppt/tags/tag7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37_7*m_h_i*1_5_3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5_3"/>
  <p:tag name="KSO_WM_UNIT_FILL_FORE_SCHEMECOLOR_INDEX" val="5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.949999988079071,&quot;colorType&quot;:1,&quot;foreColorIndex&quot;:5,&quot;pos&quot;:0,&quot;transparency&quot;:0},{&quot;brightness&quot;:0.4000000059604645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1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5_4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5_4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0,&quot;colorType&quot;:2,&quot;rgb&quot;:&quot;#d7e2ff&quot;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71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5_1"/>
  <p:tag name="KSO_WM_UNIT_ID" val="diagram20230937_7*m_h_a*1_5_1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添加标题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1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5_5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5_5"/>
  <p:tag name="KSO_WM_UNIT_FILL_FORE_SCHEMECOLOR_INDEX" val="5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1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5_6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5_6"/>
  <p:tag name="KSO_WM_UNIT_FILL_FORE_SCHEMECOLOR_INDEX" val="5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1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5_7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5_7"/>
  <p:tag name="KSO_WM_UNIT_FILL_FORE_SCHEMECOLOR_INDEX" val="5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1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5_8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5_8"/>
  <p:tag name="KSO_WM_UNIT_FILL_FORE_SCHEMECOLOR_INDEX" val="5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1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5_9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5_9"/>
  <p:tag name="KSO_WM_UNIT_FILL_FORE_SCHEMECOLOR_INDEX" val="5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5_2"/>
  <p:tag name="KSO_WM_UNIT_ID" val="diagram20230937_7*m_h_i*1_5_2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05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1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x*1_6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42*42"/>
  <p:tag name="KSO_WM_DIAGRAM_GROUP_CODE" val="m1-1"/>
  <p:tag name="KSO_WM_UNIT_TYPE" val="m_h_x"/>
  <p:tag name="KSO_WM_UNIT_INDEX" val="1_6_1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72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4*i*10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72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3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3_1"/>
  <p:tag name="KSO_WM_UNIT_FILL_FORE_SCHEMECOLOR_INDEX" val="5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37_7*m_h_i*1_3_3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3_3"/>
  <p:tag name="KSO_WM_UNIT_FILL_FORE_SCHEMECOLOR_INDEX" val="5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.949999988079071,&quot;colorType&quot;:1,&quot;foreColorIndex&quot;:5,&quot;pos&quot;:0,&quot;transparency&quot;:0},{&quot;brightness&quot;:0.4000000059604645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2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3_1"/>
  <p:tag name="KSO_WM_UNIT_ID" val="diagram20230937_7*m_h_a*1_3_1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添加标题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2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3_5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3_5"/>
  <p:tag name="KSO_WM_UNIT_FILL_FORE_SCHEMECOLOR_INDEX" val="5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2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3_6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3_6"/>
  <p:tag name="KSO_WM_UNIT_FILL_FORE_SCHEMECOLOR_INDEX" val="5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2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3_7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3_7"/>
  <p:tag name="KSO_WM_UNIT_FILL_FORE_SCHEMECOLOR_INDEX" val="5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2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3_8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3_8"/>
  <p:tag name="KSO_WM_UNIT_FILL_FORE_SCHEMECOLOR_INDEX" val="5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2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3_9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3_9"/>
  <p:tag name="KSO_WM_UNIT_FILL_FORE_SCHEMECOLOR_INDEX" val="5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3_2"/>
  <p:tag name="KSO_WM_UNIT_ID" val="diagram20230937_7*m_h_i*1_3_2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03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2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x*1_3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42*42"/>
  <p:tag name="KSO_WM_DIAGRAM_GROUP_CODE" val="m1-1"/>
  <p:tag name="KSO_WM_UNIT_TYPE" val="m_h_x"/>
  <p:tag name="KSO_WM_UNIT_INDEX" val="1_3_1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73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4*i*11"/>
  <p:tag name="KSO_WM_UNIT_LAYERLEVEL" val="1"/>
  <p:tag name="KSO_WM_TAG_VERSION" val="1.0"/>
  <p:tag name="KSO_WM_BEAUTIFY_FLAG" val="#wm#"/>
  <p:tag name="KSO_WM_UNIT_TYPE" val="i"/>
  <p:tag name="KSO_WM_UNIT_INDEX" val="11"/>
</p:tagLst>
</file>

<file path=ppt/tags/tag73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8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8_1"/>
  <p:tag name="KSO_WM_UNIT_FILL_FORE_SCHEMECOLOR_INDEX" val="5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37_7*m_h_i*1_8_3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8_3"/>
  <p:tag name="KSO_WM_UNIT_FILL_FORE_SCHEMECOLOR_INDEX" val="5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.949999988079071,&quot;colorType&quot;:1,&quot;foreColorIndex&quot;:5,&quot;pos&quot;:0,&quot;transparency&quot;:0},{&quot;brightness&quot;:0.4000000059604645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3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8_4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8_4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0,&quot;colorType&quot;:2,&quot;rgb&quot;:&quot;#d7e2ff&quot;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73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8_1"/>
  <p:tag name="KSO_WM_UNIT_ID" val="diagram20230937_7*m_h_a*1_8_1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添加标题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3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8_5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8_5"/>
  <p:tag name="KSO_WM_UNIT_FILL_FORE_SCHEMECOLOR_INDEX" val="5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3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8_6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8_6"/>
  <p:tag name="KSO_WM_UNIT_FILL_FORE_SCHEMECOLOR_INDEX" val="5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3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8_7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8_7"/>
  <p:tag name="KSO_WM_UNIT_FILL_FORE_SCHEMECOLOR_INDEX" val="5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3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8_8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8_8"/>
  <p:tag name="KSO_WM_UNIT_FILL_FORE_SCHEMECOLOR_INDEX" val="5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3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8_9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8_9"/>
  <p:tag name="KSO_WM_UNIT_FILL_FORE_SCHEMECOLOR_INDEX" val="5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8_2"/>
  <p:tag name="KSO_WM_UNIT_ID" val="diagram20230937_7*m_h_i*1_8_2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08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4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4*i*12"/>
  <p:tag name="KSO_WM_UNIT_LAYERLEVEL" val="1"/>
  <p:tag name="KSO_WM_TAG_VERSION" val="1.0"/>
  <p:tag name="KSO_WM_BEAUTIFY_FLAG" val="#wm#"/>
  <p:tag name="KSO_WM_UNIT_TYPE" val="i"/>
  <p:tag name="KSO_WM_UNIT_INDEX" val="12"/>
</p:tagLst>
</file>

<file path=ppt/tags/tag74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7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7_1"/>
  <p:tag name="KSO_WM_UNIT_FILL_FORE_SCHEMECOLOR_INDEX" val="5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37_7*m_h_i*1_7_3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7_3"/>
  <p:tag name="KSO_WM_UNIT_FILL_FORE_SCHEMECOLOR_INDEX" val="5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.949999988079071,&quot;colorType&quot;:1,&quot;foreColorIndex&quot;:5,&quot;pos&quot;:0,&quot;transparency&quot;:0},{&quot;brightness&quot;:0.4000000059604645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4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7_4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7_4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0,&quot;colorType&quot;:2,&quot;rgb&quot;:&quot;#d7e2ff&quot;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74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7_1"/>
  <p:tag name="KSO_WM_UNIT_ID" val="diagram20230937_7*m_h_a*1_7_1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添加标题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4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7_5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7_5"/>
  <p:tag name="KSO_WM_UNIT_FILL_FORE_SCHEMECOLOR_INDEX" val="5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4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7_6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7_6"/>
  <p:tag name="KSO_WM_UNIT_FILL_FORE_SCHEMECOLOR_INDEX" val="5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4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7_7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7_7"/>
  <p:tag name="KSO_WM_UNIT_FILL_FORE_SCHEMECOLOR_INDEX" val="5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4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7_8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7_8"/>
  <p:tag name="KSO_WM_UNIT_FILL_FORE_SCHEMECOLOR_INDEX" val="5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4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7_9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7_9"/>
  <p:tag name="KSO_WM_UNIT_FILL_FORE_SCHEMECOLOR_INDEX" val="5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7_2"/>
  <p:tag name="KSO_WM_UNIT_ID" val="diagram20230937_7*m_h_i*1_7_2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07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5.xml><?xml version="1.0" encoding="utf-8"?>
<p:tagLst xmlns:p="http://schemas.openxmlformats.org/presentationml/2006/main">
  <p:tag name="KSO_WM_UNIT_PRESET_TEXT" val="01"/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_4*e*1"/>
  <p:tag name="KSO_WM_UNIT_LAYERLEVEL" val="1"/>
  <p:tag name="KSO_WM_TAG_VERSION" val="1.0"/>
  <p:tag name="KSO_WM_BEAUTIFY_FLAG" val="#wm#"/>
  <p:tag name="KSO_WM_UNIT_CONTENT_GROUP_TYPE" val="contentchip"/>
</p:tagLst>
</file>

<file path=ppt/tags/tag75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x*1_8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44*44"/>
  <p:tag name="KSO_WM_DIAGRAM_GROUP_CODE" val="m1-1"/>
  <p:tag name="KSO_WM_UNIT_TYPE" val="m_h_x"/>
  <p:tag name="KSO_WM_UNIT_INDEX" val="1_8_1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75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1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1_1"/>
  <p:tag name="KSO_WM_UNIT_FILL_FORE_SCHEMECOLOR_INDEX" val="5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37_7*m_h_i*1_1_3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1_3"/>
  <p:tag name="KSO_WM_UNIT_FILL_FORE_SCHEMECOLOR_INDEX" val="5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.949999988079071,&quot;colorType&quot;:1,&quot;foreColorIndex&quot;:5,&quot;pos&quot;:0,&quot;transparency&quot;:0},{&quot;brightness&quot;:0.4000000059604645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5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1_4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1_4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0,&quot;colorType&quot;:2,&quot;rgb&quot;:&quot;#d7e2ff&quot;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75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1_1"/>
  <p:tag name="KSO_WM_UNIT_ID" val="diagram20230937_7*m_h_a*1_1_1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添加标题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5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1_5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1_5"/>
  <p:tag name="KSO_WM_UNIT_FILL_FORE_SCHEMECOLOR_INDEX" val="5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5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1_6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1_6"/>
  <p:tag name="KSO_WM_UNIT_FILL_FORE_SCHEMECOLOR_INDEX" val="5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5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1_7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1_7"/>
  <p:tag name="KSO_WM_UNIT_FILL_FORE_SCHEMECOLOR_INDEX" val="5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5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1_8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1_8"/>
  <p:tag name="KSO_WM_UNIT_FILL_FORE_SCHEMECOLOR_INDEX" val="5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5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i*1_1_9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1_9"/>
  <p:tag name="KSO_WM_UNIT_FILL_FORE_SCHEMECOLOR_INDEX" val="5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6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章节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4*a*1"/>
  <p:tag name="KSO_WM_UNIT_LAYERLEVEL" val="1"/>
  <p:tag name="KSO_WM_TAG_VERSION" val="1.0"/>
  <p:tag name="KSO_WM_BEAUTIFY_FLAG" val="#wm#"/>
  <p:tag name="KSO_WM_UNIT_CONTENT_GROUP_TYPE" val="contentchip"/>
</p:tagLst>
</file>

<file path=ppt/tags/tag76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x*1_1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50*50"/>
  <p:tag name="KSO_WM_DIAGRAM_GROUP_CODE" val="m1-1"/>
  <p:tag name="KSO_WM_UNIT_TYPE" val="m_h_x"/>
  <p:tag name="KSO_WM_UNIT_INDEX" val="1_1_1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7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1_2"/>
  <p:tag name="KSO_WM_UNIT_ID" val="diagram20230937_7*m_h_i*1_1_2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01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6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x*1_5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45*45"/>
  <p:tag name="KSO_WM_DIAGRAM_GROUP_CODE" val="m1-1"/>
  <p:tag name="KSO_WM_UNIT_TYPE" val="m_h_x"/>
  <p:tag name="KSO_WM_UNIT_INDEX" val="1_5_1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76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7*m_h_x*1_7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42*42"/>
  <p:tag name="KSO_WM_DIAGRAM_GROUP_CODE" val="m1-1"/>
  <p:tag name="KSO_WM_UNIT_TYPE" val="m_h_x"/>
  <p:tag name="KSO_WM_UNIT_INDEX" val="1_7_1"/>
  <p:tag name="KSO_WM_DIAGRAM_MAX_ITEMCNT" val="12"/>
  <p:tag name="KSO_WM_DIAGRAM_MIN_ITEMCNT" val="2"/>
  <p:tag name="KSO_WM_DIAGRAM_VIRTUALLY_FRAME" val="{&quot;height&quot;:352.2,&quot;left&quot;:-93.35964566929133,&quot;top&quot;:117.7,&quot;width&quot;:982.9542913385827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764.xml><?xml version="1.0" encoding="utf-8"?>
<p:tagLst xmlns:p="http://schemas.openxmlformats.org/presentationml/2006/main">
  <p:tag name="KSO_WM_BEAUTIFY_FLAG" val=""/>
</p:tagLst>
</file>

<file path=ppt/tags/tag765.xml><?xml version="1.0" encoding="utf-8"?>
<p:tagLst xmlns:p="http://schemas.openxmlformats.org/presentationml/2006/main">
  <p:tag name="KSO_WM_BEAUTIFY_FLAG" val=""/>
</p:tagLst>
</file>

<file path=ppt/tags/tag766.xml><?xml version="1.0" encoding="utf-8"?>
<p:tagLst xmlns:p="http://schemas.openxmlformats.org/presentationml/2006/main">
  <p:tag name="KSO_WM_BEAUTIFY_FLAG" val=""/>
</p:tagLst>
</file>

<file path=ppt/tags/tag767.xml><?xml version="1.0" encoding="utf-8"?>
<p:tagLst xmlns:p="http://schemas.openxmlformats.org/presentationml/2006/main">
  <p:tag name="KSO_WM_BEAUTIFY_FLAG" val=""/>
</p:tagLst>
</file>

<file path=ppt/tags/tag768.xml><?xml version="1.0" encoding="utf-8"?>
<p:tagLst xmlns:p="http://schemas.openxmlformats.org/presentationml/2006/main">
  <p:tag name="KSO_WM_BEAUTIFY_FLAG" val=""/>
</p:tagLst>
</file>

<file path=ppt/tags/tag769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70.xml><?xml version="1.0" encoding="utf-8"?>
<p:tagLst xmlns:p="http://schemas.openxmlformats.org/presentationml/2006/main">
  <p:tag name="KSO_WM_BEAUTIFY_FLAG" val=""/>
</p:tagLst>
</file>

<file path=ppt/tags/tag771.xml><?xml version="1.0" encoding="utf-8"?>
<p:tagLst xmlns:p="http://schemas.openxmlformats.org/presentationml/2006/main">
  <p:tag name="KSO_WM_BEAUTIFY_FLAG" val=""/>
</p:tagLst>
</file>

<file path=ppt/tags/tag772.xml><?xml version="1.0" encoding="utf-8"?>
<p:tagLst xmlns:p="http://schemas.openxmlformats.org/presentationml/2006/main">
  <p:tag name="KSO_WM_BEAUTIFY_FLAG" val="#wm#"/>
  <p:tag name="KSO_WM_TEMPLATE_CATEGORY" val="custom"/>
  <p:tag name="KSO_WM_TEMPLATE_INDEX" val="20230245"/>
</p:tagLst>
</file>

<file path=ppt/tags/tag773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UNIT_LAYERLEVEL" val="1"/>
  <p:tag name="KSO_WM_TAG_VERSION" val="1.0"/>
  <p:tag name="KSO_WM_BEAUTIFY_FLAG" val="#wm#"/>
  <p:tag name="KSO_WM_UNIT_CONTENT_GROUP_TYPE" val="titlestyle"/>
</p:tagLst>
</file>

<file path=ppt/tags/tag7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936_2_1"/>
  <p:tag name="KSO_WM_UNIT_ID" val="diagram20231063_2*m_h_i*936_2_1"/>
  <p:tag name="KSO_WM_TEMPLATE_CATEGORY" val="diagram"/>
  <p:tag name="KSO_WM_TEMPLATE_INDEX" val="20231063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GROUP_CODE" val="m1-1"/>
  <p:tag name="KSO_WM_DIAGRAM_MAX_ITEMCNT" val="5"/>
  <p:tag name="KSO_WM_DIAGRAM_MIN_ITEMCNT" val="2"/>
  <p:tag name="KSO_WM_DIAGRAM_VIRTUALLY_FRAME" val="{&quot;height&quot;:197.8000030517578,&quot;left&quot;:-72.325,&quot;top&quot;:316.0290535922313,&quot;width&quot;:989.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.30000001192092896,&quot;colorType&quot;:1,&quot;foreColorIndex&quot;:8,&quot;pos&quot;:1,&quot;transparency&quot;:0.1899999976158142},{&quot;brightness&quot;:0.30000001192092896,&quot;colorType&quot;:1,&quot;foreColorIndex&quot;:8,&quot;pos&quot;:0.5699999928474426,&quot;transparency&quot;:0.20000000298023224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936_3_1"/>
  <p:tag name="KSO_WM_UNIT_ID" val="diagram20231063_2*m_h_i*936_3_1"/>
  <p:tag name="KSO_WM_TEMPLATE_CATEGORY" val="diagram"/>
  <p:tag name="KSO_WM_TEMPLATE_INDEX" val="20231063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GROUP_CODE" val="m1-1"/>
  <p:tag name="KSO_WM_DIAGRAM_MAX_ITEMCNT" val="5"/>
  <p:tag name="KSO_WM_DIAGRAM_MIN_ITEMCNT" val="2"/>
  <p:tag name="KSO_WM_DIAGRAM_VIRTUALLY_FRAME" val="{&quot;height&quot;:197.8000030517578,&quot;left&quot;:-72.325,&quot;top&quot;:316.0290535922313,&quot;width&quot;:989.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.30000001192092896,&quot;colorType&quot;:1,&quot;foreColorIndex&quot;:5,&quot;pos&quot;:1,&quot;transparency&quot;:0},{&quot;brightness&quot;:0.30000001192092896,&quot;colorType&quot;:1,&quot;foreColorIndex&quot;:5,&quot;pos&quot;:0.44999998807907104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936_1_1"/>
  <p:tag name="KSO_WM_UNIT_ID" val="diagram20231063_2*m_h_i*936_1_1"/>
  <p:tag name="KSO_WM_TEMPLATE_CATEGORY" val="diagram"/>
  <p:tag name="KSO_WM_TEMPLATE_INDEX" val="20231063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GROUP_CODE" val="m1-1"/>
  <p:tag name="KSO_WM_DIAGRAM_MAX_ITEMCNT" val="5"/>
  <p:tag name="KSO_WM_DIAGRAM_MIN_ITEMCNT" val="2"/>
  <p:tag name="KSO_WM_DIAGRAM_VIRTUALLY_FRAME" val="{&quot;height&quot;:197.8000030517578,&quot;left&quot;:-72.325,&quot;top&quot;:316.0290535922313,&quot;width&quot;:989.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.30000001192092896,&quot;colorType&quot;:1,&quot;foreColorIndex&quot;:5,&quot;pos&quot;:1,&quot;transparency&quot;:0},{&quot;brightness&quot;:0.30000001192092896,&quot;colorType&quot;:1,&quot;foreColorIndex&quot;:5,&quot;pos&quot;:0.44999998807907104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7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3_2*m_h_a*936_1_1"/>
  <p:tag name="KSO_WM_TEMPLATE_CATEGORY" val="diagram"/>
  <p:tag name="KSO_WM_TEMPLATE_INDEX" val="20231063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m1-1"/>
  <p:tag name="KSO_WM_UNIT_TYPE" val="m_h_a"/>
  <p:tag name="KSO_WM_UNIT_INDEX" val="936_1_1"/>
  <p:tag name="KSO_WM_UNIT_PRESET_TEXT" val="添加项标题"/>
  <p:tag name="KSO_WM_UNIT_FILL_FORE_SCHEMECOLOR_INDEX" val="5"/>
  <p:tag name="KSO_WM_UNIT_ISCONTENTSTITLE" val="0"/>
  <p:tag name="KSO_WM_UNIT_ISNUMDGMTITLE" val="0"/>
  <p:tag name="KSO_WM_UNIT_NOCLEAR" val="0"/>
  <p:tag name="KSO_WM_DIAGRAM_MAX_ITEMCNT" val="5"/>
  <p:tag name="KSO_WM_DIAGRAM_MIN_ITEMCNT" val="2"/>
  <p:tag name="KSO_WM_DIAGRAM_VIRTUALLY_FRAME" val="{&quot;height&quot;:197.8000030517578,&quot;left&quot;:-72.325,&quot;top&quot;:316.0290535922313,&quot;width&quot;:989.875}"/>
  <p:tag name="KSO_WM_DIAGRAM_COLOR_MATCH_VALUE" val="{&quot;shape&quot;:{&quot;fill&quot;:{&quot;gradient&quot;:[{&quot;brightness&quot;:0.20000000298023224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solidLine&quot;:{&quot;brightness&quot;:0,&quot;colorType&quot;:1,&quot;foreColorIndex&quot;:14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}"/>
</p:tagLst>
</file>

<file path=ppt/tags/tag77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3_2*m_h_a*936_2_1"/>
  <p:tag name="KSO_WM_TEMPLATE_CATEGORY" val="diagram"/>
  <p:tag name="KSO_WM_TEMPLATE_INDEX" val="20231063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m1-1"/>
  <p:tag name="KSO_WM_UNIT_TYPE" val="m_h_a"/>
  <p:tag name="KSO_WM_UNIT_INDEX" val="936_2_1"/>
  <p:tag name="KSO_WM_UNIT_PRESET_TEXT" val="添加项标题"/>
  <p:tag name="KSO_WM_UNIT_FILL_FORE_SCHEMECOLOR_INDEX" val="8"/>
  <p:tag name="KSO_WM_UNIT_ISCONTENTSTITLE" val="0"/>
  <p:tag name="KSO_WM_UNIT_ISNUMDGMTITLE" val="0"/>
  <p:tag name="KSO_WM_UNIT_NOCLEAR" val="0"/>
  <p:tag name="KSO_WM_DIAGRAM_MAX_ITEMCNT" val="5"/>
  <p:tag name="KSO_WM_DIAGRAM_MIN_ITEMCNT" val="2"/>
  <p:tag name="KSO_WM_DIAGRAM_VIRTUALLY_FRAME" val="{&quot;height&quot;:197.8000030517578,&quot;left&quot;:-72.325,&quot;top&quot;:316.0290535922313,&quot;width&quot;:989.875}"/>
  <p:tag name="KSO_WM_DIAGRAM_COLOR_MATCH_VALUE" val="{&quot;shape&quot;:{&quot;fill&quot;:{&quot;gradient&quot;:[{&quot;brightness&quot;:0.20000000298023224,&quot;colorType&quot;:1,&quot;foreColorIndex&quot;:8,&quot;pos&quot;:0,&quot;transparency&quot;:0},{&quot;brightness&quot;:0.10000000149011612,&quot;colorType&quot;:1,&quot;foreColorIndex&quot;:8,&quot;pos&quot;:0.800000011920929,&quot;transparency&quot;:0}],&quot;type&quot;:3},&quot;glow&quot;:{&quot;colorType&quot;:0},&quot;line&quot;:{&quot;solidLine&quot;:{&quot;brightness&quot;:0,&quot;colorType&quot;:1,&quot;foreColorIndex&quot;:14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brightness&quot;:-0.25,&quot;colorType&quot;:1,&quot;foreColorIndex&quot;:8,&quot;transparency&quot;:0.6000000238418579},&quot;threeD&quot;:{&quot;curvedSurface&quot;:{&quot;brightness&quot;:0,&quot;colorType&quot;:2,&quot;rgb&quot;:&quot;#000000&quot;},&quot;depth&quot;:{&quot;colorType&quot;:0}}}}"/>
</p:tagLst>
</file>

<file path=ppt/tags/tag77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3_2*m_h_a*936_3_1"/>
  <p:tag name="KSO_WM_TEMPLATE_CATEGORY" val="diagram"/>
  <p:tag name="KSO_WM_TEMPLATE_INDEX" val="20231063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m1-1"/>
  <p:tag name="KSO_WM_UNIT_TYPE" val="m_h_a"/>
  <p:tag name="KSO_WM_UNIT_INDEX" val="936_3_1"/>
  <p:tag name="KSO_WM_UNIT_PRESET_TEXT" val="添加项标题"/>
  <p:tag name="KSO_WM_UNIT_FILL_FORE_SCHEMECOLOR_INDEX" val="5"/>
  <p:tag name="KSO_WM_UNIT_ISCONTENTSTITLE" val="0"/>
  <p:tag name="KSO_WM_UNIT_ISNUMDGMTITLE" val="0"/>
  <p:tag name="KSO_WM_UNIT_NOCLEAR" val="0"/>
  <p:tag name="KSO_WM_DIAGRAM_MAX_ITEMCNT" val="5"/>
  <p:tag name="KSO_WM_DIAGRAM_MIN_ITEMCNT" val="2"/>
  <p:tag name="KSO_WM_DIAGRAM_VIRTUALLY_FRAME" val="{&quot;height&quot;:197.8000030517578,&quot;left&quot;:-72.325,&quot;top&quot;:316.0290535922313,&quot;width&quot;:989.875}"/>
  <p:tag name="KSO_WM_DIAGRAM_COLOR_MATCH_VALUE" val="{&quot;shape&quot;:{&quot;fill&quot;:{&quot;gradient&quot;:[{&quot;brightness&quot;:0.20000000298023224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solidLine&quot;:{&quot;brightness&quot;:0,&quot;colorType&quot;:1,&quot;foreColorIndex&quot;:14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brightness&quot;:-0.25,&quot;colorType&quot;:1,&quot;foreColorIndex&quot;:8,&quot;transparency&quot;:0.6000000238418579},&quot;threeD&quot;:{&quot;curvedSurface&quot;:{&quot;brightness&quot;:0,&quot;colorType&quot;:2,&quot;rgb&quot;:&quot;#000000&quot;},&quot;depth&quot;:{&quot;colorType&quot;:0}}}}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80.xml><?xml version="1.0" encoding="utf-8"?>
<p:tagLst xmlns:p="http://schemas.openxmlformats.org/presentationml/2006/main">
  <p:tag name="KSO_WM_BEAUTIFY_FLAG" val="#wm#"/>
  <p:tag name="KSO_WM_TEMPLATE_CATEGORY" val="custom"/>
  <p:tag name="KSO_WM_TEMPLATE_INDEX" val="20230245"/>
  <p:tag name="KSO_WM_SLIDE_THEME_ID" val="3303289"/>
  <p:tag name="KSO_WM_SLIDE_THEME_NAME" val="蓝色弥散风主题"/>
  <p:tag name="KSO_WM_SLIDE_TYPE" val="text"/>
</p:tagLst>
</file>

<file path=ppt/tags/tag781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UNIT_LAYERLEVEL" val="1"/>
  <p:tag name="KSO_WM_TAG_VERSION" val="1.0"/>
  <p:tag name="KSO_WM_BEAUTIFY_FLAG" val="#wm#"/>
  <p:tag name="KSO_WM_UNIT_CONTENT_GROUP_TYPE" val="titlestyle"/>
</p:tagLst>
</file>

<file path=ppt/tags/tag7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758_4_1"/>
  <p:tag name="KSO_WM_UNIT_ID" val="diagram20231063_3*m_h_i*758_4_1"/>
  <p:tag name="KSO_WM_TEMPLATE_CATEGORY" val="diagram"/>
  <p:tag name="KSO_WM_TEMPLATE_INDEX" val="20231063"/>
  <p:tag name="KSO_WM_UNIT_LAYERLEVEL" val="1_1_1"/>
  <p:tag name="KSO_WM_TAG_VERSION" val="3.0"/>
  <p:tag name="KSO_WM_BEAUTIFY_FLAG" val="#wm#"/>
  <p:tag name="KSO_WM_DIAGRAM_GROUP_CODE" val="m1-1"/>
  <p:tag name="KSO_WM_DIAGRAM_VERSION" val="3"/>
  <p:tag name="KSO_WM_DIAGRAM_COLOR_TRICK" val="2"/>
  <p:tag name="KSO_WM_DIAGRAM_COLOR_TEXT_CAN_REMOVE" val="n"/>
  <p:tag name="KSO_WM_DIAGRAM_MAX_ITEMCNT" val="5"/>
  <p:tag name="KSO_WM_DIAGRAM_MIN_ITEMCNT" val="2"/>
  <p:tag name="KSO_WM_DIAGRAM_VIRTUALLY_FRAME" val="{&quot;height&quot;:234.88795275590547,&quot;left&quot;:104.575,&quot;top&quot;:311.205905511811,&quot;width&quot;:829.5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.30000001192092896,&quot;colorType&quot;:1,&quot;foreColorIndex&quot;:8,&quot;pos&quot;:1,&quot;transparency&quot;:0.1899999976158142},{&quot;brightness&quot;:0.30000001192092896,&quot;colorType&quot;:1,&quot;foreColorIndex&quot;:8,&quot;pos&quot;:0.5699999928474426,&quot;transparency&quot;:0.20000000298023224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758_2_1"/>
  <p:tag name="KSO_WM_UNIT_ID" val="diagram20231063_3*m_h_i*758_2_1"/>
  <p:tag name="KSO_WM_TEMPLATE_CATEGORY" val="diagram"/>
  <p:tag name="KSO_WM_TEMPLATE_INDEX" val="20231063"/>
  <p:tag name="KSO_WM_UNIT_LAYERLEVEL" val="1_1_1"/>
  <p:tag name="KSO_WM_TAG_VERSION" val="3.0"/>
  <p:tag name="KSO_WM_BEAUTIFY_FLAG" val="#wm#"/>
  <p:tag name="KSO_WM_DIAGRAM_GROUP_CODE" val="m1-1"/>
  <p:tag name="KSO_WM_DIAGRAM_VERSION" val="3"/>
  <p:tag name="KSO_WM_DIAGRAM_COLOR_TRICK" val="2"/>
  <p:tag name="KSO_WM_DIAGRAM_COLOR_TEXT_CAN_REMOVE" val="n"/>
  <p:tag name="KSO_WM_DIAGRAM_MAX_ITEMCNT" val="5"/>
  <p:tag name="KSO_WM_DIAGRAM_MIN_ITEMCNT" val="2"/>
  <p:tag name="KSO_WM_DIAGRAM_VIRTUALLY_FRAME" val="{&quot;height&quot;:234.88795275590547,&quot;left&quot;:104.575,&quot;top&quot;:311.205905511811,&quot;width&quot;:829.5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.30000001192092896,&quot;colorType&quot;:1,&quot;foreColorIndex&quot;:8,&quot;pos&quot;:1,&quot;transparency&quot;:0.1899999976158142},{&quot;brightness&quot;:0.30000001192092896,&quot;colorType&quot;:1,&quot;foreColorIndex&quot;:8,&quot;pos&quot;:0.5699999928474426,&quot;transparency&quot;:0.20000000298023224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758_3_1"/>
  <p:tag name="KSO_WM_UNIT_ID" val="diagram20231063_3*m_h_i*758_3_1"/>
  <p:tag name="KSO_WM_TEMPLATE_CATEGORY" val="diagram"/>
  <p:tag name="KSO_WM_TEMPLATE_INDEX" val="20231063"/>
  <p:tag name="KSO_WM_UNIT_LAYERLEVEL" val="1_1_1"/>
  <p:tag name="KSO_WM_TAG_VERSION" val="3.0"/>
  <p:tag name="KSO_WM_BEAUTIFY_FLAG" val="#wm#"/>
  <p:tag name="KSO_WM_DIAGRAM_GROUP_CODE" val="m1-1"/>
  <p:tag name="KSO_WM_DIAGRAM_VERSION" val="3"/>
  <p:tag name="KSO_WM_DIAGRAM_COLOR_TRICK" val="2"/>
  <p:tag name="KSO_WM_DIAGRAM_COLOR_TEXT_CAN_REMOVE" val="n"/>
  <p:tag name="KSO_WM_DIAGRAM_MAX_ITEMCNT" val="5"/>
  <p:tag name="KSO_WM_DIAGRAM_MIN_ITEMCNT" val="2"/>
  <p:tag name="KSO_WM_DIAGRAM_VIRTUALLY_FRAME" val="{&quot;height&quot;:234.88795275590547,&quot;left&quot;:104.575,&quot;top&quot;:311.205905511811,&quot;width&quot;:829.5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.30000001192092896,&quot;colorType&quot;:1,&quot;foreColorIndex&quot;:5,&quot;pos&quot;:1,&quot;transparency&quot;:0},{&quot;brightness&quot;:0.30000001192092896,&quot;colorType&quot;:1,&quot;foreColorIndex&quot;:5,&quot;pos&quot;:0.44999998807907104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758_1_2"/>
  <p:tag name="KSO_WM_UNIT_ID" val="diagram20231063_3*m_h_i*758_1_2"/>
  <p:tag name="KSO_WM_TEMPLATE_CATEGORY" val="diagram"/>
  <p:tag name="KSO_WM_TEMPLATE_INDEX" val="20231063"/>
  <p:tag name="KSO_WM_UNIT_LAYERLEVEL" val="1_1_1"/>
  <p:tag name="KSO_WM_TAG_VERSION" val="3.0"/>
  <p:tag name="KSO_WM_BEAUTIFY_FLAG" val="#wm#"/>
  <p:tag name="KSO_WM_DIAGRAM_GROUP_CODE" val="m1-1"/>
  <p:tag name="KSO_WM_DIAGRAM_VERSION" val="3"/>
  <p:tag name="KSO_WM_DIAGRAM_COLOR_TRICK" val="2"/>
  <p:tag name="KSO_WM_DIAGRAM_COLOR_TEXT_CAN_REMOVE" val="n"/>
  <p:tag name="KSO_WM_DIAGRAM_MAX_ITEMCNT" val="5"/>
  <p:tag name="KSO_WM_DIAGRAM_MIN_ITEMCNT" val="2"/>
  <p:tag name="KSO_WM_DIAGRAM_VIRTUALLY_FRAME" val="{&quot;height&quot;:234.88795275590547,&quot;left&quot;:104.575,&quot;top&quot;:311.205905511811,&quot;width&quot;:829.5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.30000001192092896,&quot;colorType&quot;:1,&quot;foreColorIndex&quot;:5,&quot;pos&quot;:1,&quot;transparency&quot;:0},{&quot;brightness&quot;:0.30000001192092896,&quot;colorType&quot;:1,&quot;foreColorIndex&quot;:5,&quot;pos&quot;:0.44999998807907104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8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3_3*m_h_a*758_1_1"/>
  <p:tag name="KSO_WM_TEMPLATE_CATEGORY" val="diagram"/>
  <p:tag name="KSO_WM_TEMPLATE_INDEX" val="20231063"/>
  <p:tag name="KSO_WM_UNIT_LAYERLEVEL" val="1_1_1"/>
  <p:tag name="KSO_WM_TAG_VERSION" val="3.0"/>
  <p:tag name="KSO_WM_DIAGRAM_GROUP_CODE" val="m1-1"/>
  <p:tag name="KSO_WM_UNIT_TYPE" val="m_h_a"/>
  <p:tag name="KSO_WM_UNIT_INDEX" val="758_1_1"/>
  <p:tag name="KSO_WM_UNIT_PRESET_TEXT" val="添加项标题"/>
  <p:tag name="KSO_WM_UNIT_FILL_FORE_SCHEMECOLOR_INDEX" val="5"/>
  <p:tag name="KSO_WM_UNIT_ISCONTENTSTITLE" val="0"/>
  <p:tag name="KSO_WM_UNIT_ISNUMDGMTITLE" val="0"/>
  <p:tag name="KSO_WM_UNIT_NOCLEAR" val="0"/>
  <p:tag name="KSO_WM_UNIT_VALUE" val="6"/>
  <p:tag name="KSO_WM_DIAGRAM_VERSION" val="3"/>
  <p:tag name="KSO_WM_DIAGRAM_COLOR_TRICK" val="2"/>
  <p:tag name="KSO_WM_DIAGRAM_COLOR_TEXT_CAN_REMOVE" val="n"/>
  <p:tag name="KSO_WM_DIAGRAM_MAX_ITEMCNT" val="5"/>
  <p:tag name="KSO_WM_DIAGRAM_MIN_ITEMCNT" val="2"/>
  <p:tag name="KSO_WM_DIAGRAM_VIRTUALLY_FRAME" val="{&quot;height&quot;:234.88795275590547,&quot;left&quot;:104.575,&quot;top&quot;:311.205905511811,&quot;width&quot;:829.525}"/>
  <p:tag name="KSO_WM_DIAGRAM_COLOR_MATCH_VALUE" val="{&quot;shape&quot;:{&quot;fill&quot;:{&quot;gradient&quot;:[{&quot;brightness&quot;:0.20000000298023224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solidLine&quot;:{&quot;brightness&quot;:0,&quot;colorType&quot;:1,&quot;foreColorIndex&quot;:14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}"/>
</p:tagLst>
</file>

<file path=ppt/tags/tag78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3_3*m_h_a*758_2_1"/>
  <p:tag name="KSO_WM_TEMPLATE_CATEGORY" val="diagram"/>
  <p:tag name="KSO_WM_TEMPLATE_INDEX" val="20231063"/>
  <p:tag name="KSO_WM_UNIT_LAYERLEVEL" val="1_1_1"/>
  <p:tag name="KSO_WM_TAG_VERSION" val="3.0"/>
  <p:tag name="KSO_WM_DIAGRAM_GROUP_CODE" val="m1-1"/>
  <p:tag name="KSO_WM_UNIT_TYPE" val="m_h_a"/>
  <p:tag name="KSO_WM_UNIT_INDEX" val="758_2_1"/>
  <p:tag name="KSO_WM_UNIT_PRESET_TEXT" val="添加项标题"/>
  <p:tag name="KSO_WM_UNIT_FILL_FORE_SCHEMECOLOR_INDEX" val="8"/>
  <p:tag name="KSO_WM_UNIT_ISCONTENTSTITLE" val="0"/>
  <p:tag name="KSO_WM_UNIT_ISNUMDGMTITLE" val="0"/>
  <p:tag name="KSO_WM_UNIT_NOCLEAR" val="0"/>
  <p:tag name="KSO_WM_DIAGRAM_VERSION" val="3"/>
  <p:tag name="KSO_WM_DIAGRAM_COLOR_TRICK" val="2"/>
  <p:tag name="KSO_WM_DIAGRAM_COLOR_TEXT_CAN_REMOVE" val="n"/>
  <p:tag name="KSO_WM_DIAGRAM_MAX_ITEMCNT" val="5"/>
  <p:tag name="KSO_WM_DIAGRAM_MIN_ITEMCNT" val="2"/>
  <p:tag name="KSO_WM_DIAGRAM_VIRTUALLY_FRAME" val="{&quot;height&quot;:234.88795275590547,&quot;left&quot;:104.575,&quot;top&quot;:311.205905511811,&quot;width&quot;:829.525}"/>
  <p:tag name="KSO_WM_DIAGRAM_COLOR_MATCH_VALUE" val="{&quot;shape&quot;:{&quot;fill&quot;:{&quot;gradient&quot;:[{&quot;brightness&quot;:0.20000000298023224,&quot;colorType&quot;:1,&quot;foreColorIndex&quot;:8,&quot;pos&quot;:0,&quot;transparency&quot;:0},{&quot;brightness&quot;:0.10000000149011612,&quot;colorType&quot;:1,&quot;foreColorIndex&quot;:8,&quot;pos&quot;:0.800000011920929,&quot;transparency&quot;:0}],&quot;type&quot;:3},&quot;glow&quot;:{&quot;colorType&quot;:0},&quot;line&quot;:{&quot;solidLine&quot;:{&quot;brightness&quot;:0,&quot;colorType&quot;:1,&quot;foreColorIndex&quot;:14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brightness&quot;:-0.25,&quot;colorType&quot;:1,&quot;foreColorIndex&quot;:8,&quot;transparency&quot;:0.6000000238418579},&quot;threeD&quot;:{&quot;curvedSurface&quot;:{&quot;brightness&quot;:0,&quot;colorType&quot;:2,&quot;rgb&quot;:&quot;#000000&quot;},&quot;depth&quot;:{&quot;colorType&quot;:0}}}}"/>
</p:tagLst>
</file>

<file path=ppt/tags/tag78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3_3*m_h_a*758_3_1"/>
  <p:tag name="KSO_WM_TEMPLATE_CATEGORY" val="diagram"/>
  <p:tag name="KSO_WM_TEMPLATE_INDEX" val="20231063"/>
  <p:tag name="KSO_WM_UNIT_LAYERLEVEL" val="1_1_1"/>
  <p:tag name="KSO_WM_TAG_VERSION" val="3.0"/>
  <p:tag name="KSO_WM_DIAGRAM_GROUP_CODE" val="m1-1"/>
  <p:tag name="KSO_WM_UNIT_TYPE" val="m_h_a"/>
  <p:tag name="KSO_WM_UNIT_INDEX" val="758_3_1"/>
  <p:tag name="KSO_WM_UNIT_PRESET_TEXT" val="添加项标题"/>
  <p:tag name="KSO_WM_UNIT_FILL_FORE_SCHEMECOLOR_INDEX" val="5"/>
  <p:tag name="KSO_WM_UNIT_ISCONTENTSTITLE" val="0"/>
  <p:tag name="KSO_WM_UNIT_ISNUMDGMTITLE" val="0"/>
  <p:tag name="KSO_WM_UNIT_NOCLEAR" val="0"/>
  <p:tag name="KSO_WM_UNIT_VALUE" val="6"/>
  <p:tag name="KSO_WM_DIAGRAM_VERSION" val="3"/>
  <p:tag name="KSO_WM_DIAGRAM_COLOR_TRICK" val="2"/>
  <p:tag name="KSO_WM_DIAGRAM_COLOR_TEXT_CAN_REMOVE" val="n"/>
  <p:tag name="KSO_WM_DIAGRAM_MAX_ITEMCNT" val="5"/>
  <p:tag name="KSO_WM_DIAGRAM_MIN_ITEMCNT" val="2"/>
  <p:tag name="KSO_WM_DIAGRAM_VIRTUALLY_FRAME" val="{&quot;height&quot;:234.88795275590547,&quot;left&quot;:104.575,&quot;top&quot;:311.205905511811,&quot;width&quot;:829.525}"/>
  <p:tag name="KSO_WM_DIAGRAM_COLOR_MATCH_VALUE" val="{&quot;shape&quot;:{&quot;fill&quot;:{&quot;gradient&quot;:[{&quot;brightness&quot;:0.20000000298023224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solidLine&quot;:{&quot;brightness&quot;:0,&quot;colorType&quot;:1,&quot;foreColorIndex&quot;:14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}"/>
</p:tagLst>
</file>

<file path=ppt/tags/tag78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3_3*m_h_a*758_4_1"/>
  <p:tag name="KSO_WM_TEMPLATE_CATEGORY" val="diagram"/>
  <p:tag name="KSO_WM_TEMPLATE_INDEX" val="20231063"/>
  <p:tag name="KSO_WM_UNIT_LAYERLEVEL" val="1_1_1"/>
  <p:tag name="KSO_WM_TAG_VERSION" val="3.0"/>
  <p:tag name="KSO_WM_DIAGRAM_GROUP_CODE" val="m1-1"/>
  <p:tag name="KSO_WM_UNIT_TYPE" val="m_h_a"/>
  <p:tag name="KSO_WM_UNIT_INDEX" val="758_4_1"/>
  <p:tag name="KSO_WM_UNIT_PRESET_TEXT" val="添加项标题"/>
  <p:tag name="KSO_WM_UNIT_FILL_FORE_SCHEMECOLOR_INDEX" val="8"/>
  <p:tag name="KSO_WM_UNIT_ISCONTENTSTITLE" val="0"/>
  <p:tag name="KSO_WM_UNIT_ISNUMDGMTITLE" val="0"/>
  <p:tag name="KSO_WM_UNIT_NOCLEAR" val="0"/>
  <p:tag name="KSO_WM_DIAGRAM_VERSION" val="3"/>
  <p:tag name="KSO_WM_DIAGRAM_COLOR_TRICK" val="2"/>
  <p:tag name="KSO_WM_DIAGRAM_COLOR_TEXT_CAN_REMOVE" val="n"/>
  <p:tag name="KSO_WM_DIAGRAM_MAX_ITEMCNT" val="5"/>
  <p:tag name="KSO_WM_DIAGRAM_MIN_ITEMCNT" val="2"/>
  <p:tag name="KSO_WM_DIAGRAM_VIRTUALLY_FRAME" val="{&quot;height&quot;:234.88795275590547,&quot;left&quot;:104.575,&quot;top&quot;:311.205905511811,&quot;width&quot;:829.525}"/>
  <p:tag name="KSO_WM_DIAGRAM_COLOR_MATCH_VALUE" val="{&quot;shape&quot;:{&quot;fill&quot;:{&quot;gradient&quot;:[{&quot;brightness&quot;:0.20000000298023224,&quot;colorType&quot;:1,&quot;foreColorIndex&quot;:8,&quot;pos&quot;:0,&quot;transparency&quot;:0},{&quot;brightness&quot;:0.10000000149011612,&quot;colorType&quot;:1,&quot;foreColorIndex&quot;:8,&quot;pos&quot;:0.800000011920929,&quot;transparency&quot;:0}],&quot;type&quot;:3},&quot;glow&quot;:{&quot;colorType&quot;:0},&quot;line&quot;:{&quot;solidLine&quot;:{&quot;brightness&quot;:0,&quot;colorType&quot;:1,&quot;foreColorIndex&quot;:14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brightness&quot;:-0.25,&quot;colorType&quot;:1,&quot;foreColorIndex&quot;:8,&quot;transparency&quot;:0.6000000238418579},&quot;threeD&quot;:{&quot;curvedSurface&quot;:{&quot;brightness&quot;:0,&quot;colorType&quot;:2,&quot;rgb&quot;:&quot;#000000&quot;},&quot;depth&quot;:{&quot;colorType&quot;:0}}}}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90.xml><?xml version="1.0" encoding="utf-8"?>
<p:tagLst xmlns:p="http://schemas.openxmlformats.org/presentationml/2006/main">
  <p:tag name="KSO_WM_BEAUTIFY_FLAG" val="#wm#"/>
  <p:tag name="KSO_WM_TEMPLATE_CATEGORY" val="custom"/>
  <p:tag name="KSO_WM_TEMPLATE_INDEX" val="20230245"/>
  <p:tag name="KSO_WM_SLIDE_THEME_ID" val="3303289"/>
  <p:tag name="KSO_WM_SLIDE_THEME_NAME" val="蓝色弥散风主题"/>
  <p:tag name="KSO_WM_SLIDE_TYPE" val="text"/>
</p:tagLst>
</file>

<file path=ppt/tags/tag791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UNIT_LAYERLEVEL" val="1"/>
  <p:tag name="KSO_WM_TAG_VERSION" val="1.0"/>
  <p:tag name="KSO_WM_BEAUTIFY_FLAG" val="#wm#"/>
  <p:tag name="KSO_WM_UNIT_CONTENT_GROUP_TYPE" val="titlestyle"/>
</p:tagLst>
</file>

<file path=ppt/tags/tag792.xml><?xml version="1.0" encoding="utf-8"?>
<p:tagLst xmlns:p="http://schemas.openxmlformats.org/presentationml/2006/main">
  <p:tag name="KSO_WM_BEAUTIFY_FLAG" val="#wm#"/>
  <p:tag name="KSO_WM_TEMPLATE_CATEGORY" val="custom"/>
  <p:tag name="KSO_WM_TEMPLATE_INDEX" val="20230245"/>
  <p:tag name="KSO_WM_SLIDE_THEME_ID" val="3303289"/>
  <p:tag name="KSO_WM_SLIDE_THEME_NAME" val="蓝色弥散风主题"/>
  <p:tag name="KSO_WM_SLIDE_TYPE" val="text"/>
</p:tagLst>
</file>

<file path=ppt/tags/tag793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UNIT_LAYERLEVEL" val="1"/>
  <p:tag name="KSO_WM_TAG_VERSION" val="1.0"/>
  <p:tag name="KSO_WM_BEAUTIFY_FLAG" val="#wm#"/>
  <p:tag name="KSO_WM_UNIT_CONTENT_GROUP_TYPE" val="titlestyle"/>
</p:tagLst>
</file>

<file path=ppt/tags/tag79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i*1065_1"/>
  <p:tag name="KSO_WM_TEMPLATE_CATEGORY" val="diagram"/>
  <p:tag name="KSO_WM_TEMPLATE_INDEX" val="20230937"/>
  <p:tag name="KSO_WM_UNIT_LAYERLEVEL" val="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i"/>
  <p:tag name="KSO_WM_UNIT_INDEX" val="1065_1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type&quot;:0},&quot;glow&quot;:{&quot;colorType&quot;:0},&quot;line&quot;:{&quot;solidLine&quot;:{&quot;brightness&quot;:0,&quot;colorType&quot;:2,&quot;rgb&quot;:&quot;#d7e2ff&quot;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79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i*1065_2"/>
  <p:tag name="KSO_WM_TEMPLATE_CATEGORY" val="diagram"/>
  <p:tag name="KSO_WM_TEMPLATE_INDEX" val="20230937"/>
  <p:tag name="KSO_WM_UNIT_LAYERLEVEL" val="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i"/>
  <p:tag name="KSO_WM_UNIT_INDEX" val="1065_2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type&quot;:0},&quot;glow&quot;:{&quot;colorType&quot;:0},&quot;line&quot;:{&quot;solidLine&quot;:{&quot;brightness&quot;:0,&quot;colorType&quot;:2,&quot;rgb&quot;:&quot;#d7e2ff&quot;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79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5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5_1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5_3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5_3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.949999988079071,&quot;colorType&quot;:1,&quot;foreColorIndex&quot;:5,&quot;pos&quot;:0,&quot;transparency&quot;:0},{&quot;brightness&quot;:0.4000000059604645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9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5_4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5_4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,&quot;colorType&quot;:2,&quot;rgb&quot;:&quot;#d7e2ff&quot;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79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065_5_1"/>
  <p:tag name="KSO_WM_UNIT_ID" val="diagram20230937_9*m_h_a*1065_5_1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添加标题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_1*i*8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80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5_5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5_5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0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5_6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5_6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0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5_7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5_7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0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5_8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5_8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0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5_9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5_9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065_5_2"/>
  <p:tag name="KSO_WM_UNIT_ID" val="diagram20230937_9*m_h_i*1065_5_2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0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0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x*1065_5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45*45"/>
  <p:tag name="KSO_WM_DIAGRAM_GROUP_CODE" val="m1-1"/>
  <p:tag name="KSO_WM_UNIT_TYPE" val="m_h_x"/>
  <p:tag name="KSO_WM_UNIT_INDEX" val="1065_5_1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80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2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2_1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2_3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2_3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.949999988079071,&quot;colorType&quot;:1,&quot;foreColorIndex&quot;:5,&quot;pos&quot;:0,&quot;transparency&quot;:0},{&quot;brightness&quot;:0.4000000059604645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0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2_4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2_4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,&quot;colorType&quot;:2,&quot;rgb&quot;:&quot;#d7e2ff&quot;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81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065_2_1"/>
  <p:tag name="KSO_WM_UNIT_ID" val="diagram20230937_9*m_h_a*1065_2_1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添加标题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1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2_5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2_5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1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2_6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2_6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1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2_7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2_7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1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2_8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2_8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1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2_9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2_9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065_2_2"/>
  <p:tag name="KSO_WM_UNIT_ID" val="diagram20230937_9*m_h_i*1065_2_2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02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1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x*1065_2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49*49"/>
  <p:tag name="KSO_WM_DIAGRAM_GROUP_CODE" val="m1-1"/>
  <p:tag name="KSO_WM_UNIT_TYPE" val="m_h_x"/>
  <p:tag name="KSO_WM_UNIT_INDEX" val="1065_2_1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81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4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4_1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4_3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4_3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.949999988079071,&quot;colorType&quot;:1,&quot;foreColorIndex&quot;:5,&quot;pos&quot;:0,&quot;transparency&quot;:0},{&quot;brightness&quot;:0.4000000059604645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2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5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82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4_4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4_4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,&quot;colorType&quot;:2,&quot;rgb&quot;:&quot;#d7e2ff&quot;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82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065_4_1"/>
  <p:tag name="KSO_WM_UNIT_ID" val="diagram20230937_9*m_h_a*1065_4_1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添加标题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2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4_5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4_5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2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4_6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4_6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2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4_7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4_7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2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4_8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4_8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2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4_9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4_9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065_4_2"/>
  <p:tag name="KSO_WM_UNIT_ID" val="diagram20230937_9*m_h_i*1065_4_2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04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2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x*1065_4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42*42"/>
  <p:tag name="KSO_WM_DIAGRAM_GROUP_CODE" val="m1-1"/>
  <p:tag name="KSO_WM_UNIT_TYPE" val="m_h_x"/>
  <p:tag name="KSO_WM_UNIT_INDEX" val="1065_4_1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82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6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6_1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3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5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8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6_3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6_3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.949999988079071,&quot;colorType&quot;:1,&quot;foreColorIndex&quot;:5,&quot;pos&quot;:0,&quot;transparency&quot;:0},{&quot;brightness&quot;:0.4000000059604645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3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6_4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6_4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,&quot;colorType&quot;:2,&quot;rgb&quot;:&quot;#d7e2ff&quot;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83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065_6_1"/>
  <p:tag name="KSO_WM_UNIT_ID" val="diagram20230937_9*m_h_a*1065_6_1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添加标题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3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6_5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6_5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3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6_6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6_6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3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6_7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6_7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3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6_8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6_8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3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6_9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6_9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065_6_2"/>
  <p:tag name="KSO_WM_UNIT_ID" val="diagram20230937_9*m_h_i*1065_6_2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06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3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x*1065_6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42*42"/>
  <p:tag name="KSO_WM_DIAGRAM_GROUP_CODE" val="m1-1"/>
  <p:tag name="KSO_WM_UNIT_TYPE" val="m_h_x"/>
  <p:tag name="KSO_WM_UNIT_INDEX" val="1065_6_1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84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5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84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3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3_1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3_3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3_3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.949999988079071,&quot;colorType&quot;:1,&quot;foreColorIndex&quot;:5,&quot;pos&quot;:0,&quot;transparency&quot;:0},{&quot;brightness&quot;:0.4000000059604645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4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3_4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3_4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,&quot;colorType&quot;:2,&quot;rgb&quot;:&quot;#d7e2ff&quot;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84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065_3_1"/>
  <p:tag name="KSO_WM_UNIT_ID" val="diagram20230937_9*m_h_a*1065_3_1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添加标题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4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3_5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3_5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4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3_6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3_6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4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3_7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3_7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4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3_8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3_8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4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3_9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3_9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065_3_2"/>
  <p:tag name="KSO_WM_UNIT_ID" val="diagram20230937_9*m_h_i*1065_3_2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03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i*6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85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x*1065_3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42*42"/>
  <p:tag name="KSO_WM_DIAGRAM_GROUP_CODE" val="m1-1"/>
  <p:tag name="KSO_WM_UNIT_TYPE" val="m_h_x"/>
  <p:tag name="KSO_WM_UNIT_INDEX" val="1065_3_1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85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7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7_1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7_3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7_3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.949999988079071,&quot;colorType&quot;:1,&quot;foreColorIndex&quot;:5,&quot;pos&quot;:0,&quot;transparency&quot;:0},{&quot;brightness&quot;:0.4000000059604645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5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7_4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7_4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,&quot;colorType&quot;:2,&quot;rgb&quot;:&quot;#d7e2ff&quot;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85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065_7_1"/>
  <p:tag name="KSO_WM_UNIT_ID" val="diagram20230937_9*m_h_a*1065_7_1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添加标题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5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7_5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7_5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5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7_6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7_6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5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7_7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7_7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5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7_8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7_8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5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7_9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7_9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i*7"/>
  <p:tag name="KSO_WM_UNIT_LAYERLEVEL" val="1"/>
  <p:tag name="KSO_WM_TAG_VERSION" val="1.0"/>
  <p:tag name="KSO_WM_BEAUTIFY_FLAG" val="#wm#"/>
  <p:tag name="KSO_WM_UNIT_TYPE" val="i"/>
  <p:tag name="KSO_WM_UNIT_INDEX" val="7"/>
</p:tagLst>
</file>

<file path=ppt/tags/tag8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065_7_2"/>
  <p:tag name="KSO_WM_UNIT_ID" val="diagram20230937_9*m_h_i*1065_7_2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07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6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x*1065_7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42*42"/>
  <p:tag name="KSO_WM_DIAGRAM_GROUP_CODE" val="m1-1"/>
  <p:tag name="KSO_WM_UNIT_TYPE" val="m_h_x"/>
  <p:tag name="KSO_WM_UNIT_INDEX" val="1065_7_1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86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8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8_1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8_3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8_3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.949999988079071,&quot;colorType&quot;:1,&quot;foreColorIndex&quot;:5,&quot;pos&quot;:0,&quot;transparency&quot;:0},{&quot;brightness&quot;:0.4000000059604645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6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8_4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8_4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,&quot;colorType&quot;:2,&quot;rgb&quot;:&quot;#d7e2ff&quot;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86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065_8_1"/>
  <p:tag name="KSO_WM_UNIT_ID" val="diagram20230937_9*m_h_a*1065_8_1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添加标题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6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8_5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8_5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6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8_6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8_6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6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8_7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8_7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6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8_8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8_8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7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5*i*8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87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8_9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8_9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065_8_2"/>
  <p:tag name="KSO_WM_UNIT_ID" val="diagram20230937_9*m_h_i*1065_8_2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08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7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x*1065_8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44*44"/>
  <p:tag name="KSO_WM_DIAGRAM_GROUP_CODE" val="m1-1"/>
  <p:tag name="KSO_WM_UNIT_TYPE" val="m_h_x"/>
  <p:tag name="KSO_WM_UNIT_INDEX" val="1065_8_1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87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10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10_1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10_3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10_3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.949999988079071,&quot;colorType&quot;:1,&quot;foreColorIndex&quot;:5,&quot;pos&quot;:0,&quot;transparency&quot;:0},{&quot;brightness&quot;:0.4000000059604645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7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10_4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10_4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,&quot;colorType&quot;:2,&quot;rgb&quot;:&quot;#d7e2ff&quot;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87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065_10_1"/>
  <p:tag name="KSO_WM_UNIT_ID" val="diagram20230937_9*m_h_a*1065_10_1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添加标题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7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10_5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10_5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7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10_6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10_6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7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10_7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10_7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8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5*i*9"/>
  <p:tag name="KSO_WM_UNIT_LAYERLEVEL" val="1"/>
  <p:tag name="KSO_WM_TAG_VERSION" val="1.0"/>
  <p:tag name="KSO_WM_BEAUTIFY_FLAG" val="#wm#"/>
  <p:tag name="KSO_WM_UNIT_TYPE" val="i"/>
  <p:tag name="KSO_WM_UNIT_INDEX" val="9"/>
</p:tagLst>
</file>

<file path=ppt/tags/tag88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10_8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10_8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8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10_9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10_9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065_10_2"/>
  <p:tag name="KSO_WM_UNIT_ID" val="diagram20230937_9*m_h_i*1065_10_2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10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8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x*1065_10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45*45"/>
  <p:tag name="KSO_WM_DIAGRAM_GROUP_CODE" val="m1-1"/>
  <p:tag name="KSO_WM_UNIT_TYPE" val="m_h_x"/>
  <p:tag name="KSO_WM_UNIT_INDEX" val="1065_10_1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88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9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9_1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9_3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9_3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.949999988079071,&quot;colorType&quot;:1,&quot;foreColorIndex&quot;:5,&quot;pos&quot;:0,&quot;transparency&quot;:0},{&quot;brightness&quot;:0.4000000059604645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8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9_4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9_4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,&quot;colorType&quot;:2,&quot;rgb&quot;:&quot;#d7e2ff&quot;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88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065_9_1"/>
  <p:tag name="KSO_WM_UNIT_ID" val="diagram20230937_9*m_h_a*1065_9_1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添加标题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8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9_5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9_5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8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9_6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9_6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5*f*1"/>
  <p:tag name="KSO_WM_UNIT_LAYERLEVEL" val="1"/>
  <p:tag name="KSO_WM_TAG_VERSION" val="1.0"/>
  <p:tag name="KSO_WM_BEAUTIFY_FLAG" val="#wm#"/>
  <p:tag name="KSO_WM_UNIT_PRESET_TEXT" val="单击此处编辑母版文本样式&#10;第二级&#10;第三级&#10;第四级&#10;第五级"/>
</p:tagLst>
</file>

<file path=ppt/tags/tag89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9_7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9_7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9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9_8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9_8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9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9_9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9_9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065_9_2"/>
  <p:tag name="KSO_WM_UNIT_ID" val="diagram20230937_9*m_h_i*1065_9_2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09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9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x*1065_9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45*45"/>
  <p:tag name="KSO_WM_DIAGRAM_GROUP_CODE" val="m1-1"/>
  <p:tag name="KSO_WM_UNIT_TYPE" val="m_h_x"/>
  <p:tag name="KSO_WM_UNIT_INDEX" val="1065_9_1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89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1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1_1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1_3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1_3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.949999988079071,&quot;colorType&quot;:1,&quot;foreColorIndex&quot;:5,&quot;pos&quot;:0,&quot;transparency&quot;:0},{&quot;brightness&quot;:0.4000000059604645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9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1_4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1_4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,&quot;colorType&quot;:2,&quot;rgb&quot;:&quot;#d7e2ff&quot;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89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065_1_1"/>
  <p:tag name="KSO_WM_UNIT_ID" val="diagram20230937_9*m_h_a*1065_1_1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添加标题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9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1_5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1_5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.xml><?xml version="1.0" encoding="utf-8"?>
<p:tagLst xmlns:p="http://schemas.openxmlformats.org/presentationml/2006/main">
  <p:tag name="KSO_WM_UNIT_LINE_FORE_SCHEMECOLOR_INDEX_BRIGHTNESS" val="0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_1*i*9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_5*f*2"/>
  <p:tag name="KSO_WM_UNIT_LAYERLEVEL" val="1"/>
  <p:tag name="KSO_WM_TAG_VERSION" val="1.0"/>
  <p:tag name="KSO_WM_BEAUTIFY_FLAG" val="#wm#"/>
  <p:tag name="KSO_WM_UNIT_PRESET_TEXT" val="单击此处编辑母版文本样式&#10;第二级&#10;第三级&#10;第四级&#10;第五级"/>
</p:tagLst>
</file>

<file path=ppt/tags/tag90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1_6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1_6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0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1_7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1_7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0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1_8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1_8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0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065_1_9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065_1_9"/>
  <p:tag name="KSO_WM_UNIT_FILL_FORE_SCHEMECOLOR_INDEX" val="5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0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x*1065_1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50*50"/>
  <p:tag name="KSO_WM_DIAGRAM_GROUP_CODE" val="m1-1"/>
  <p:tag name="KSO_WM_UNIT_TYPE" val="m_h_x"/>
  <p:tag name="KSO_WM_UNIT_INDEX" val="1065_1_1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9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065_1_2"/>
  <p:tag name="KSO_WM_UNIT_ID" val="diagram20230937_9*m_h_i*1065_1_2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01"/>
  <p:tag name="KSO_WM_DIAGRAM_MAX_ITEMCNT" val="12"/>
  <p:tag name="KSO_WM_DIAGRAM_MIN_ITEMCNT" val="2"/>
  <p:tag name="KSO_WM_DIAGRAM_VIRTUALLY_FRAME" val="{&quot;height&quot;:377.7999877929688,&quot;left&quot;:-39.999960629921226,&quot;top&quot;:134.19374626099594,&quot;width&quot;:954.85003937007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06.xml><?xml version="1.0" encoding="utf-8"?>
<p:tagLst xmlns:p="http://schemas.openxmlformats.org/presentationml/2006/main">
  <p:tag name="KSO_WM_BEAUTIFY_FLAG" val="#wm#"/>
  <p:tag name="KSO_WM_TEMPLATE_CATEGORY" val="custom"/>
  <p:tag name="KSO_WM_TEMPLATE_INDEX" val="20230245"/>
  <p:tag name="KSO_WM_SLIDE_THEME_ID" val="3303289"/>
  <p:tag name="KSO_WM_SLIDE_THEME_NAME" val="蓝色弥散风主题"/>
  <p:tag name="KSO_WM_SLIDE_TYPE" val="text"/>
</p:tagLst>
</file>

<file path=ppt/tags/tag907.xml><?xml version="1.0" encoding="utf-8"?>
<p:tagLst xmlns:p="http://schemas.openxmlformats.org/presentationml/2006/main">
  <p:tag name="KSO_WM_BEAUTIFY_FLAG" val="#wm#"/>
  <p:tag name="KSO_WM_TEMPLATE_CATEGORY" val="custom"/>
  <p:tag name="KSO_WM_TEMPLATE_INDEX" val="20230245"/>
</p:tagLst>
</file>

<file path=ppt/tags/tag9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08_5*m_i*1_1"/>
  <p:tag name="KSO_WM_TEMPLATE_CATEGORY" val="diagram"/>
  <p:tag name="KSO_WM_TEMPLATE_INDEX" val="20231408"/>
  <p:tag name="KSO_WM_UNIT_LAYERLEVEL" val="1_1"/>
  <p:tag name="KSO_WM_TAG_VERSION" val="3.0"/>
  <p:tag name="KSO_WM_BEAUTIFY_FLAG" val="#wm#"/>
  <p:tag name="KSO_WM_UNIT_TYPE" val="m_i"/>
  <p:tag name="KSO_WM_UNIT_INDEX" val="1_1"/>
  <p:tag name="KSO_WM_DIAGRAM_GROUP_CODE" val="m1-1"/>
  <p:tag name="KSO_WM_DIAGRAM_VERSION" val="3"/>
  <p:tag name="KSO_WM_DIAGRAM_COLOR_TRICK" val="1"/>
  <p:tag name="KSO_WM_DIAGRAM_COLOR_TEXT_CAN_REMOVE" val="n"/>
  <p:tag name="KSO_WM_DIAGRAM_MAX_ITEMCNT" val="10"/>
  <p:tag name="KSO_WM_DIAGRAM_MIN_ITEMCNT" val="3"/>
  <p:tag name="KSO_WM_DIAGRAM_VIRTUALLY_FRAME" val="{&quot;height&quot;:299.1261291503906,&quot;left&quot;:-62.023337094764976,&quot;top&quot;:152.9820535350409,&quot;width&quot;:958.2535733152374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</p:tagLst>
</file>

<file path=ppt/tags/tag9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08_5*m_i*1_2"/>
  <p:tag name="KSO_WM_TEMPLATE_CATEGORY" val="diagram"/>
  <p:tag name="KSO_WM_TEMPLATE_INDEX" val="20231408"/>
  <p:tag name="KSO_WM_UNIT_LAYERLEVEL" val="1_1"/>
  <p:tag name="KSO_WM_TAG_VERSION" val="3.0"/>
  <p:tag name="KSO_WM_BEAUTIFY_FLAG" val="#wm#"/>
  <p:tag name="KSO_WM_UNIT_TYPE" val="m_i"/>
  <p:tag name="KSO_WM_UNIT_INDEX" val="1_2"/>
  <p:tag name="KSO_WM_DIAGRAM_GROUP_CODE" val="m1-1"/>
  <p:tag name="KSO_WM_DIAGRAM_VERSION" val="3"/>
  <p:tag name="KSO_WM_DIAGRAM_COLOR_TRICK" val="1"/>
  <p:tag name="KSO_WM_DIAGRAM_COLOR_TEXT_CAN_REMOVE" val="n"/>
  <p:tag name="KSO_WM_DIAGRAM_MAX_ITEMCNT" val="10"/>
  <p:tag name="KSO_WM_DIAGRAM_MIN_ITEMCNT" val="3"/>
  <p:tag name="KSO_WM_DIAGRAM_VIRTUALLY_FRAME" val="{&quot;height&quot;:299.1261291503906,&quot;left&quot;:-62.023337094764976,&quot;top&quot;:152.9820535350409,&quot;width&quot;:958.2535733152374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</p:tagLst>
</file>

<file path=ppt/tags/tag91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5*i*10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9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08_5*m_i*1_3"/>
  <p:tag name="KSO_WM_TEMPLATE_CATEGORY" val="diagram"/>
  <p:tag name="KSO_WM_TEMPLATE_INDEX" val="20231408"/>
  <p:tag name="KSO_WM_UNIT_LAYERLEVEL" val="1_1"/>
  <p:tag name="KSO_WM_TAG_VERSION" val="3.0"/>
  <p:tag name="KSO_WM_BEAUTIFY_FLAG" val="#wm#"/>
  <p:tag name="KSO_WM_UNIT_TYPE" val="m_i"/>
  <p:tag name="KSO_WM_UNIT_INDEX" val="1_3"/>
  <p:tag name="KSO_WM_DIAGRAM_GROUP_CODE" val="m1-1"/>
  <p:tag name="KSO_WM_DIAGRAM_VERSION" val="3"/>
  <p:tag name="KSO_WM_DIAGRAM_COLOR_TRICK" val="1"/>
  <p:tag name="KSO_WM_DIAGRAM_COLOR_TEXT_CAN_REMOVE" val="n"/>
  <p:tag name="KSO_WM_DIAGRAM_MAX_ITEMCNT" val="10"/>
  <p:tag name="KSO_WM_DIAGRAM_MIN_ITEMCNT" val="3"/>
  <p:tag name="KSO_WM_DIAGRAM_VIRTUALLY_FRAME" val="{&quot;height&quot;:299.1261291503906,&quot;left&quot;:-62.023337094764976,&quot;top&quot;:152.9820535350409,&quot;width&quot;:958.2535733152374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</p:tagLst>
</file>

<file path=ppt/tags/tag91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1_1"/>
  <p:tag name="KSO_WM_UNIT_ID" val="diagram20231408_5*m_h_f*1_1_1"/>
  <p:tag name="KSO_WM_TEMPLATE_CATEGORY" val="diagram"/>
  <p:tag name="KSO_WM_TEMPLATE_INDEX" val="20231408"/>
  <p:tag name="KSO_WM_UNIT_LAYERLEVEL" val="1_1_1"/>
  <p:tag name="KSO_WM_TAG_VERSION" val="3.0"/>
  <p:tag name="KSO_WM_BEAUTIFY_FLAG" val="#wm#"/>
  <p:tag name="KSO_WM_DIAGRAM_GROUP_CODE" val="m1-1"/>
  <p:tag name="KSO_WM_DIAGRAM_VERSION" val="3"/>
  <p:tag name="KSO_WM_DIAGRAM_COLOR_TRICK" val="1"/>
  <p:tag name="KSO_WM_DIAGRAM_COLOR_TEXT_CAN_REMOVE" val="n"/>
  <p:tag name="KSO_WM_DIAGRAM_MAX_ITEMCNT" val="10"/>
  <p:tag name="KSO_WM_DIAGRAM_MIN_ITEMCNT" val="3"/>
  <p:tag name="KSO_WM_DIAGRAM_VIRTUALLY_FRAME" val="{&quot;height&quot;:299.1261291503906,&quot;left&quot;:-62.023337094764976,&quot;top&quot;:152.9820535350409,&quot;width&quot;:958.253573315237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，请阐述观点"/>
  <p:tag name="KSO_WM_UNIT_TEXT_FILL_FORE_SCHEMECOLOR_INDEX" val="1"/>
  <p:tag name="KSO_WM_UNIT_TEXT_FILL_TYPE" val="1"/>
</p:tagLst>
</file>

<file path=ppt/tags/tag91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1_1"/>
  <p:tag name="KSO_WM_UNIT_ID" val="diagram20231408_5*m_h_a*1_1_1"/>
  <p:tag name="KSO_WM_TEMPLATE_CATEGORY" val="diagram"/>
  <p:tag name="KSO_WM_TEMPLATE_INDEX" val="20231408"/>
  <p:tag name="KSO_WM_UNIT_LAYERLEVEL" val="1_1_1"/>
  <p:tag name="KSO_WM_TAG_VERSION" val="3.0"/>
  <p:tag name="KSO_WM_BEAUTIFY_FLAG" val="#wm#"/>
  <p:tag name="KSO_WM_DIAGRAM_GROUP_CODE" val="m1-1"/>
  <p:tag name="KSO_WM_DIAGRAM_VERSION" val="3"/>
  <p:tag name="KSO_WM_DIAGRAM_COLOR_TRICK" val="1"/>
  <p:tag name="KSO_WM_DIAGRAM_COLOR_TEXT_CAN_REMOVE" val="n"/>
  <p:tag name="KSO_WM_DIAGRAM_MAX_ITEMCNT" val="10"/>
  <p:tag name="KSO_WM_DIAGRAM_MIN_ITEMCNT" val="3"/>
  <p:tag name="KSO_WM_DIAGRAM_VIRTUALLY_FRAME" val="{&quot;height&quot;:299.1261291503906,&quot;left&quot;:-62.023337094764976,&quot;top&quot;:152.9820535350409,&quot;width&quot;:958.253573315237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</p:tagLst>
</file>

<file path=ppt/tags/tag9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08_5*m_h_x*1_1_1"/>
  <p:tag name="KSO_WM_TEMPLATE_CATEGORY" val="diagram"/>
  <p:tag name="KSO_WM_TEMPLATE_INDEX" val="20231408"/>
  <p:tag name="KSO_WM_UNIT_LAYERLEVEL" val="1_1_1"/>
  <p:tag name="KSO_WM_TAG_VERSION" val="3.0"/>
  <p:tag name="KSO_WM_BEAUTIFY_FLAG" val="#wm#"/>
  <p:tag name="KSO_WM_UNIT_VALUE" val="78*84"/>
  <p:tag name="KSO_WM_UNIT_TYPE" val="m_h_x"/>
  <p:tag name="KSO_WM_UNIT_INDEX" val="1_1_1"/>
  <p:tag name="KSO_WM_DIAGRAM_GROUP_CODE" val="m1-1"/>
  <p:tag name="KSO_WM_DIAGRAM_VERSION" val="3"/>
  <p:tag name="KSO_WM_DIAGRAM_COLOR_TRICK" val="1"/>
  <p:tag name="KSO_WM_DIAGRAM_COLOR_TEXT_CAN_REMOVE" val="n"/>
  <p:tag name="KSO_WM_DIAGRAM_MAX_ITEMCNT" val="10"/>
  <p:tag name="KSO_WM_DIAGRAM_MIN_ITEMCNT" val="3"/>
  <p:tag name="KSO_WM_DIAGRAM_VIRTUALLY_FRAME" val="{&quot;height&quot;:299.1261291503906,&quot;left&quot;:-62.023337094764976,&quot;top&quot;:152.9820535350409,&quot;width&quot;:958.2535733152374}"/>
  <p:tag name="KSO_WM_DIAGRAM_COLOR_MATCH_VALUE" val="{&quot;shape&quot;:{&quot;fill&quot;:{&quot;gradient&quot;:[{&quot;brightness&quot;:-0.25,&quot;colorType&quot;:1,&quot;foreColorIndex&quot;:5,&quot;pos&quot;:0.9930099844932556,&quot;transparency&quot;:0},{&quot;brightness&quot;:0.4000000059604645,&quot;colorType&quot;:1,&quot;foreColorIndex&quot;:5,&quot;pos&quot;:0,&quot;transparency&quot;:0},{&quot;brightness&quot;:0,&quot;colorType&quot;:1,&quot;foreColorIndex&quot;:5,&quot;pos&quot;:0.6800000071525574,&quot;transparency&quot;:0}],&quot;type&quot;:3},&quot;glow&quot;:{&quot;colorType&quot;:0},&quot;line&quot;:{&quot;type&quot;:0},&quot;shadow&quot;:{&quot;brightness&quot;:0,&quot;colorType&quot;:1,&quot;foreColorIndex&quot;:5,&quot;transparency&quot;:0.8799999952316284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9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08_5*m_h_i*1_1_1"/>
  <p:tag name="KSO_WM_TEMPLATE_CATEGORY" val="diagram"/>
  <p:tag name="KSO_WM_TEMPLATE_INDEX" val="20231408"/>
  <p:tag name="KSO_WM_UNIT_LAYERLEVEL" val="1_1_1"/>
  <p:tag name="KSO_WM_TAG_VERSION" val="3.0"/>
  <p:tag name="KSO_WM_BEAUTIFY_FLAG" val="#wm#"/>
  <p:tag name="KSO_WM_UNIT_TYPE" val="m_h_i"/>
  <p:tag name="KSO_WM_UNIT_INDEX" val="1_1_1"/>
  <p:tag name="KSO_WM_DIAGRAM_GROUP_CODE" val="m1-1"/>
  <p:tag name="KSO_WM_DIAGRAM_VERSION" val="3"/>
  <p:tag name="KSO_WM_DIAGRAM_COLOR_TRICK" val="1"/>
  <p:tag name="KSO_WM_DIAGRAM_COLOR_TEXT_CAN_REMOVE" val="n"/>
  <p:tag name="KSO_WM_DIAGRAM_MAX_ITEMCNT" val="10"/>
  <p:tag name="KSO_WM_DIAGRAM_MIN_ITEMCNT" val="3"/>
  <p:tag name="KSO_WM_DIAGRAM_VIRTUALLY_FRAME" val="{&quot;height&quot;:299.1261291503906,&quot;left&quot;:-62.023337094764976,&quot;top&quot;:152.9820535350409,&quot;width&quot;:958.2535733152374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9900000095367432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91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2_1"/>
  <p:tag name="KSO_WM_UNIT_ID" val="diagram20231408_5*m_h_f*1_2_1"/>
  <p:tag name="KSO_WM_TEMPLATE_CATEGORY" val="diagram"/>
  <p:tag name="KSO_WM_TEMPLATE_INDEX" val="20231408"/>
  <p:tag name="KSO_WM_UNIT_LAYERLEVEL" val="1_1_1"/>
  <p:tag name="KSO_WM_TAG_VERSION" val="3.0"/>
  <p:tag name="KSO_WM_BEAUTIFY_FLAG" val="#wm#"/>
  <p:tag name="KSO_WM_DIAGRAM_GROUP_CODE" val="m1-1"/>
  <p:tag name="KSO_WM_DIAGRAM_VERSION" val="3"/>
  <p:tag name="KSO_WM_DIAGRAM_COLOR_TRICK" val="1"/>
  <p:tag name="KSO_WM_DIAGRAM_COLOR_TEXT_CAN_REMOVE" val="n"/>
  <p:tag name="KSO_WM_DIAGRAM_MAX_ITEMCNT" val="10"/>
  <p:tag name="KSO_WM_DIAGRAM_MIN_ITEMCNT" val="3"/>
  <p:tag name="KSO_WM_DIAGRAM_VIRTUALLY_FRAME" val="{&quot;height&quot;:299.1261291503906,&quot;left&quot;:-62.023337094764976,&quot;top&quot;:152.9820535350409,&quot;width&quot;:958.253573315237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，请阐述观点"/>
  <p:tag name="KSO_WM_UNIT_TEXT_FILL_FORE_SCHEMECOLOR_INDEX" val="1"/>
  <p:tag name="KSO_WM_UNIT_TEXT_FILL_TYPE" val="1"/>
</p:tagLst>
</file>

<file path=ppt/tags/tag91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2_1"/>
  <p:tag name="KSO_WM_UNIT_ID" val="diagram20231408_5*m_h_a*1_2_1"/>
  <p:tag name="KSO_WM_TEMPLATE_CATEGORY" val="diagram"/>
  <p:tag name="KSO_WM_TEMPLATE_INDEX" val="20231408"/>
  <p:tag name="KSO_WM_UNIT_LAYERLEVEL" val="1_1_1"/>
  <p:tag name="KSO_WM_TAG_VERSION" val="3.0"/>
  <p:tag name="KSO_WM_BEAUTIFY_FLAG" val="#wm#"/>
  <p:tag name="KSO_WM_DIAGRAM_GROUP_CODE" val="m1-1"/>
  <p:tag name="KSO_WM_DIAGRAM_VERSION" val="3"/>
  <p:tag name="KSO_WM_DIAGRAM_COLOR_TRICK" val="1"/>
  <p:tag name="KSO_WM_DIAGRAM_COLOR_TEXT_CAN_REMOVE" val="n"/>
  <p:tag name="KSO_WM_DIAGRAM_MAX_ITEMCNT" val="10"/>
  <p:tag name="KSO_WM_DIAGRAM_MIN_ITEMCNT" val="3"/>
  <p:tag name="KSO_WM_DIAGRAM_VIRTUALLY_FRAME" val="{&quot;height&quot;:299.1261291503906,&quot;left&quot;:-62.023337094764976,&quot;top&quot;:152.9820535350409,&quot;width&quot;:958.253573315237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</p:tagLst>
</file>

<file path=ppt/tags/tag9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08_5*m_h_x*1_2_1"/>
  <p:tag name="KSO_WM_TEMPLATE_CATEGORY" val="diagram"/>
  <p:tag name="KSO_WM_TEMPLATE_INDEX" val="20231408"/>
  <p:tag name="KSO_WM_UNIT_LAYERLEVEL" val="1_1_1"/>
  <p:tag name="KSO_WM_TAG_VERSION" val="3.0"/>
  <p:tag name="KSO_WM_BEAUTIFY_FLAG" val="#wm#"/>
  <p:tag name="KSO_WM_UNIT_VALUE" val="84*84"/>
  <p:tag name="KSO_WM_UNIT_TYPE" val="m_h_x"/>
  <p:tag name="KSO_WM_UNIT_INDEX" val="1_2_1"/>
  <p:tag name="KSO_WM_DIAGRAM_GROUP_CODE" val="m1-1"/>
  <p:tag name="KSO_WM_DIAGRAM_VERSION" val="3"/>
  <p:tag name="KSO_WM_DIAGRAM_COLOR_TRICK" val="1"/>
  <p:tag name="KSO_WM_DIAGRAM_COLOR_TEXT_CAN_REMOVE" val="n"/>
  <p:tag name="KSO_WM_DIAGRAM_MAX_ITEMCNT" val="10"/>
  <p:tag name="KSO_WM_DIAGRAM_MIN_ITEMCNT" val="3"/>
  <p:tag name="KSO_WM_DIAGRAM_VIRTUALLY_FRAME" val="{&quot;height&quot;:299.1261291503906,&quot;left&quot;:-62.023337094764976,&quot;top&quot;:152.9820535350409,&quot;width&quot;:958.2535733152374}"/>
  <p:tag name="KSO_WM_DIAGRAM_COLOR_MATCH_VALUE" val="{&quot;shape&quot;:{&quot;fill&quot;:{&quot;gradient&quot;:[{&quot;brightness&quot;:-0.25,&quot;colorType&quot;:1,&quot;foreColorIndex&quot;:5,&quot;pos&quot;:0.9930099844932556,&quot;transparency&quot;:0},{&quot;brightness&quot;:0.4000000059604645,&quot;colorType&quot;:1,&quot;foreColorIndex&quot;:5,&quot;pos&quot;:0,&quot;transparency&quot;:0},{&quot;brightness&quot;:0,&quot;colorType&quot;:1,&quot;foreColorIndex&quot;:5,&quot;pos&quot;:0.6800000071525574,&quot;transparency&quot;:0}],&quot;type&quot;:3},&quot;glow&quot;:{&quot;colorType&quot;:0},&quot;line&quot;:{&quot;type&quot;:0},&quot;shadow&quot;:{&quot;brightness&quot;:0,&quot;colorType&quot;:1,&quot;foreColorIndex&quot;:5,&quot;transparency&quot;:0.8799999952316284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9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08_5*m_h_i*1_2_1"/>
  <p:tag name="KSO_WM_TEMPLATE_CATEGORY" val="diagram"/>
  <p:tag name="KSO_WM_TEMPLATE_INDEX" val="20231408"/>
  <p:tag name="KSO_WM_UNIT_LAYERLEVEL" val="1_1_1"/>
  <p:tag name="KSO_WM_TAG_VERSION" val="3.0"/>
  <p:tag name="KSO_WM_BEAUTIFY_FLAG" val="#wm#"/>
  <p:tag name="KSO_WM_UNIT_TYPE" val="m_h_i"/>
  <p:tag name="KSO_WM_UNIT_INDEX" val="1_2_1"/>
  <p:tag name="KSO_WM_DIAGRAM_GROUP_CODE" val="m1-1"/>
  <p:tag name="KSO_WM_DIAGRAM_VERSION" val="3"/>
  <p:tag name="KSO_WM_DIAGRAM_COLOR_TRICK" val="1"/>
  <p:tag name="KSO_WM_DIAGRAM_COLOR_TEXT_CAN_REMOVE" val="n"/>
  <p:tag name="KSO_WM_DIAGRAM_MAX_ITEMCNT" val="10"/>
  <p:tag name="KSO_WM_DIAGRAM_MIN_ITEMCNT" val="3"/>
  <p:tag name="KSO_WM_DIAGRAM_VIRTUALLY_FRAME" val="{&quot;height&quot;:299.1261291503906,&quot;left&quot;:-62.023337094764976,&quot;top&quot;:152.9820535350409,&quot;width&quot;:958.2535733152374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9900000095367432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91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3_1"/>
  <p:tag name="KSO_WM_UNIT_ID" val="diagram20231408_5*m_h_f*1_3_1"/>
  <p:tag name="KSO_WM_TEMPLATE_CATEGORY" val="diagram"/>
  <p:tag name="KSO_WM_TEMPLATE_INDEX" val="20231408"/>
  <p:tag name="KSO_WM_UNIT_LAYERLEVEL" val="1_1_1"/>
  <p:tag name="KSO_WM_TAG_VERSION" val="3.0"/>
  <p:tag name="KSO_WM_BEAUTIFY_FLAG" val="#wm#"/>
  <p:tag name="KSO_WM_DIAGRAM_GROUP_CODE" val="m1-1"/>
  <p:tag name="KSO_WM_DIAGRAM_VERSION" val="3"/>
  <p:tag name="KSO_WM_DIAGRAM_COLOR_TRICK" val="1"/>
  <p:tag name="KSO_WM_DIAGRAM_COLOR_TEXT_CAN_REMOVE" val="n"/>
  <p:tag name="KSO_WM_DIAGRAM_MAX_ITEMCNT" val="10"/>
  <p:tag name="KSO_WM_DIAGRAM_MIN_ITEMCNT" val="3"/>
  <p:tag name="KSO_WM_DIAGRAM_VIRTUALLY_FRAME" val="{&quot;height&quot;:299.1261291503906,&quot;left&quot;:-62.023337094764976,&quot;top&quot;:152.9820535350409,&quot;width&quot;:958.253573315237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，请阐述观点"/>
  <p:tag name="KSO_WM_UNIT_TEXT_FILL_FORE_SCHEMECOLOR_INDEX" val="1"/>
  <p:tag name="KSO_WM_UNIT_TEXT_FILL_TYPE" val="1"/>
</p:tagLst>
</file>

<file path=ppt/tags/tag92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5*i*11"/>
  <p:tag name="KSO_WM_UNIT_LAYERLEVEL" val="1"/>
  <p:tag name="KSO_WM_TAG_VERSION" val="1.0"/>
  <p:tag name="KSO_WM_BEAUTIFY_FLAG" val="#wm#"/>
  <p:tag name="KSO_WM_UNIT_CONTENT_GROUP_TYPE" val="titlestyle"/>
  <p:tag name="KSO_WM_UNIT_TYPE" val="i"/>
  <p:tag name="KSO_WM_UNIT_INDEX" val="11"/>
</p:tagLst>
</file>

<file path=ppt/tags/tag92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3_1"/>
  <p:tag name="KSO_WM_UNIT_ID" val="diagram20231408_5*m_h_a*1_3_1"/>
  <p:tag name="KSO_WM_TEMPLATE_CATEGORY" val="diagram"/>
  <p:tag name="KSO_WM_TEMPLATE_INDEX" val="20231408"/>
  <p:tag name="KSO_WM_UNIT_LAYERLEVEL" val="1_1_1"/>
  <p:tag name="KSO_WM_TAG_VERSION" val="3.0"/>
  <p:tag name="KSO_WM_BEAUTIFY_FLAG" val="#wm#"/>
  <p:tag name="KSO_WM_DIAGRAM_GROUP_CODE" val="m1-1"/>
  <p:tag name="KSO_WM_DIAGRAM_VERSION" val="3"/>
  <p:tag name="KSO_WM_DIAGRAM_COLOR_TRICK" val="1"/>
  <p:tag name="KSO_WM_DIAGRAM_COLOR_TEXT_CAN_REMOVE" val="n"/>
  <p:tag name="KSO_WM_DIAGRAM_MAX_ITEMCNT" val="10"/>
  <p:tag name="KSO_WM_DIAGRAM_MIN_ITEMCNT" val="3"/>
  <p:tag name="KSO_WM_DIAGRAM_VIRTUALLY_FRAME" val="{&quot;height&quot;:299.1261291503906,&quot;left&quot;:-62.023337094764976,&quot;top&quot;:152.9820535350409,&quot;width&quot;:958.253573315237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</p:tagLst>
</file>

<file path=ppt/tags/tag9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08_5*m_h_x*1_3_1"/>
  <p:tag name="KSO_WM_TEMPLATE_CATEGORY" val="diagram"/>
  <p:tag name="KSO_WM_TEMPLATE_INDEX" val="20231408"/>
  <p:tag name="KSO_WM_UNIT_LAYERLEVEL" val="1_1_1"/>
  <p:tag name="KSO_WM_TAG_VERSION" val="3.0"/>
  <p:tag name="KSO_WM_BEAUTIFY_FLAG" val="#wm#"/>
  <p:tag name="KSO_WM_UNIT_VALUE" val="72*80"/>
  <p:tag name="KSO_WM_UNIT_TYPE" val="m_h_x"/>
  <p:tag name="KSO_WM_UNIT_INDEX" val="1_3_1"/>
  <p:tag name="KSO_WM_DIAGRAM_GROUP_CODE" val="m1-1"/>
  <p:tag name="KSO_WM_DIAGRAM_VERSION" val="3"/>
  <p:tag name="KSO_WM_DIAGRAM_COLOR_TRICK" val="1"/>
  <p:tag name="KSO_WM_DIAGRAM_COLOR_TEXT_CAN_REMOVE" val="n"/>
  <p:tag name="KSO_WM_DIAGRAM_MAX_ITEMCNT" val="10"/>
  <p:tag name="KSO_WM_DIAGRAM_MIN_ITEMCNT" val="3"/>
  <p:tag name="KSO_WM_DIAGRAM_VIRTUALLY_FRAME" val="{&quot;height&quot;:299.1261291503906,&quot;left&quot;:-62.023337094764976,&quot;top&quot;:152.9820535350409,&quot;width&quot;:958.2535733152374}"/>
  <p:tag name="KSO_WM_DIAGRAM_COLOR_MATCH_VALUE" val="{&quot;shape&quot;:{&quot;fill&quot;:{&quot;gradient&quot;:[{&quot;brightness&quot;:-0.25,&quot;colorType&quot;:1,&quot;foreColorIndex&quot;:5,&quot;pos&quot;:0.9930099844932556,&quot;transparency&quot;:0},{&quot;brightness&quot;:0.4000000059604645,&quot;colorType&quot;:1,&quot;foreColorIndex&quot;:5,&quot;pos&quot;:0,&quot;transparency&quot;:0},{&quot;brightness&quot;:0,&quot;colorType&quot;:1,&quot;foreColorIndex&quot;:5,&quot;pos&quot;:0.6800000071525574,&quot;transparency&quot;:0}],&quot;type&quot;:3},&quot;glow&quot;:{&quot;colorType&quot;:0},&quot;line&quot;:{&quot;type&quot;:0},&quot;shadow&quot;:{&quot;brightness&quot;:0,&quot;colorType&quot;:1,&quot;foreColorIndex&quot;:5,&quot;transparency&quot;:0.8799999952316284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9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08_5*m_h_i*1_3_1"/>
  <p:tag name="KSO_WM_TEMPLATE_CATEGORY" val="diagram"/>
  <p:tag name="KSO_WM_TEMPLATE_INDEX" val="20231408"/>
  <p:tag name="KSO_WM_UNIT_LAYERLEVEL" val="1_1_1"/>
  <p:tag name="KSO_WM_TAG_VERSION" val="3.0"/>
  <p:tag name="KSO_WM_BEAUTIFY_FLAG" val="#wm#"/>
  <p:tag name="KSO_WM_UNIT_TYPE" val="m_h_i"/>
  <p:tag name="KSO_WM_UNIT_INDEX" val="1_3_1"/>
  <p:tag name="KSO_WM_DIAGRAM_GROUP_CODE" val="m1-1"/>
  <p:tag name="KSO_WM_DIAGRAM_VERSION" val="3"/>
  <p:tag name="KSO_WM_DIAGRAM_COLOR_TRICK" val="1"/>
  <p:tag name="KSO_WM_DIAGRAM_COLOR_TEXT_CAN_REMOVE" val="n"/>
  <p:tag name="KSO_WM_DIAGRAM_MAX_ITEMCNT" val="10"/>
  <p:tag name="KSO_WM_DIAGRAM_MIN_ITEMCNT" val="3"/>
  <p:tag name="KSO_WM_DIAGRAM_VIRTUALLY_FRAME" val="{&quot;height&quot;:299.1261291503906,&quot;left&quot;:-62.023337094764976,&quot;top&quot;:152.9820535350409,&quot;width&quot;:958.2535733152374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9900000095367432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92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4_1"/>
  <p:tag name="KSO_WM_UNIT_ID" val="diagram20231408_5*m_h_f*1_4_1"/>
  <p:tag name="KSO_WM_TEMPLATE_CATEGORY" val="diagram"/>
  <p:tag name="KSO_WM_TEMPLATE_INDEX" val="20231408"/>
  <p:tag name="KSO_WM_UNIT_LAYERLEVEL" val="1_1_1"/>
  <p:tag name="KSO_WM_TAG_VERSION" val="3.0"/>
  <p:tag name="KSO_WM_BEAUTIFY_FLAG" val="#wm#"/>
  <p:tag name="KSO_WM_DIAGRAM_GROUP_CODE" val="m1-1"/>
  <p:tag name="KSO_WM_DIAGRAM_VERSION" val="3"/>
  <p:tag name="KSO_WM_DIAGRAM_COLOR_TRICK" val="1"/>
  <p:tag name="KSO_WM_DIAGRAM_COLOR_TEXT_CAN_REMOVE" val="n"/>
  <p:tag name="KSO_WM_DIAGRAM_MAX_ITEMCNT" val="10"/>
  <p:tag name="KSO_WM_DIAGRAM_MIN_ITEMCNT" val="3"/>
  <p:tag name="KSO_WM_DIAGRAM_VIRTUALLY_FRAME" val="{&quot;height&quot;:299.1261291503906,&quot;left&quot;:-62.023337094764976,&quot;top&quot;:152.9820535350409,&quot;width&quot;:958.253573315237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，请阐述观点"/>
  <p:tag name="KSO_WM_UNIT_TEXT_FILL_FORE_SCHEMECOLOR_INDEX" val="1"/>
  <p:tag name="KSO_WM_UNIT_TEXT_FILL_TYPE" val="1"/>
</p:tagLst>
</file>

<file path=ppt/tags/tag92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4_1"/>
  <p:tag name="KSO_WM_UNIT_ID" val="diagram20231408_5*m_h_a*1_4_1"/>
  <p:tag name="KSO_WM_TEMPLATE_CATEGORY" val="diagram"/>
  <p:tag name="KSO_WM_TEMPLATE_INDEX" val="20231408"/>
  <p:tag name="KSO_WM_UNIT_LAYERLEVEL" val="1_1_1"/>
  <p:tag name="KSO_WM_TAG_VERSION" val="3.0"/>
  <p:tag name="KSO_WM_BEAUTIFY_FLAG" val="#wm#"/>
  <p:tag name="KSO_WM_DIAGRAM_GROUP_CODE" val="m1-1"/>
  <p:tag name="KSO_WM_DIAGRAM_VERSION" val="3"/>
  <p:tag name="KSO_WM_DIAGRAM_COLOR_TRICK" val="1"/>
  <p:tag name="KSO_WM_DIAGRAM_COLOR_TEXT_CAN_REMOVE" val="n"/>
  <p:tag name="KSO_WM_DIAGRAM_MAX_ITEMCNT" val="10"/>
  <p:tag name="KSO_WM_DIAGRAM_MIN_ITEMCNT" val="3"/>
  <p:tag name="KSO_WM_DIAGRAM_VIRTUALLY_FRAME" val="{&quot;height&quot;:299.1261291503906,&quot;left&quot;:-62.023337094764976,&quot;top&quot;:152.9820535350409,&quot;width&quot;:958.253573315237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</p:tagLst>
</file>

<file path=ppt/tags/tag9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08_5*m_h_x*1_4_1"/>
  <p:tag name="KSO_WM_TEMPLATE_CATEGORY" val="diagram"/>
  <p:tag name="KSO_WM_TEMPLATE_INDEX" val="20231408"/>
  <p:tag name="KSO_WM_UNIT_LAYERLEVEL" val="1_1_1"/>
  <p:tag name="KSO_WM_TAG_VERSION" val="3.0"/>
  <p:tag name="KSO_WM_BEAUTIFY_FLAG" val="#wm#"/>
  <p:tag name="KSO_WM_UNIT_VALUE" val="85*85"/>
  <p:tag name="KSO_WM_UNIT_TYPE" val="m_h_x"/>
  <p:tag name="KSO_WM_UNIT_INDEX" val="1_4_1"/>
  <p:tag name="KSO_WM_DIAGRAM_GROUP_CODE" val="m1-1"/>
  <p:tag name="KSO_WM_DIAGRAM_VERSION" val="3"/>
  <p:tag name="KSO_WM_DIAGRAM_COLOR_TRICK" val="1"/>
  <p:tag name="KSO_WM_DIAGRAM_COLOR_TEXT_CAN_REMOVE" val="n"/>
  <p:tag name="KSO_WM_DIAGRAM_MAX_ITEMCNT" val="10"/>
  <p:tag name="KSO_WM_DIAGRAM_MIN_ITEMCNT" val="3"/>
  <p:tag name="KSO_WM_DIAGRAM_VIRTUALLY_FRAME" val="{&quot;height&quot;:299.1261291503906,&quot;left&quot;:-62.023337094764976,&quot;top&quot;:152.9820535350409,&quot;width&quot;:958.2535733152374}"/>
  <p:tag name="KSO_WM_DIAGRAM_COLOR_MATCH_VALUE" val="{&quot;shape&quot;:{&quot;fill&quot;:{&quot;gradient&quot;:[{&quot;brightness&quot;:-0.25,&quot;colorType&quot;:1,&quot;foreColorIndex&quot;:5,&quot;pos&quot;:0.9930099844932556,&quot;transparency&quot;:0},{&quot;brightness&quot;:0.4000000059604645,&quot;colorType&quot;:1,&quot;foreColorIndex&quot;:5,&quot;pos&quot;:0,&quot;transparency&quot;:0},{&quot;brightness&quot;:0,&quot;colorType&quot;:1,&quot;foreColorIndex&quot;:5,&quot;pos&quot;:0.6800000071525574,&quot;transparency&quot;:0}],&quot;type&quot;:3},&quot;glow&quot;:{&quot;colorType&quot;:0},&quot;line&quot;:{&quot;type&quot;:0},&quot;shadow&quot;:{&quot;brightness&quot;:0,&quot;colorType&quot;:1,&quot;foreColorIndex&quot;:5,&quot;transparency&quot;:0.8799999952316284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9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08_5*m_h_i*1_4_1"/>
  <p:tag name="KSO_WM_TEMPLATE_CATEGORY" val="diagram"/>
  <p:tag name="KSO_WM_TEMPLATE_INDEX" val="20231408"/>
  <p:tag name="KSO_WM_UNIT_LAYERLEVEL" val="1_1_1"/>
  <p:tag name="KSO_WM_TAG_VERSION" val="3.0"/>
  <p:tag name="KSO_WM_BEAUTIFY_FLAG" val="#wm#"/>
  <p:tag name="KSO_WM_UNIT_TYPE" val="m_h_i"/>
  <p:tag name="KSO_WM_UNIT_INDEX" val="1_4_1"/>
  <p:tag name="KSO_WM_DIAGRAM_GROUP_CODE" val="m1-1"/>
  <p:tag name="KSO_WM_DIAGRAM_VERSION" val="3"/>
  <p:tag name="KSO_WM_DIAGRAM_COLOR_TRICK" val="1"/>
  <p:tag name="KSO_WM_DIAGRAM_COLOR_TEXT_CAN_REMOVE" val="n"/>
  <p:tag name="KSO_WM_DIAGRAM_MAX_ITEMCNT" val="10"/>
  <p:tag name="KSO_WM_DIAGRAM_MIN_ITEMCNT" val="3"/>
  <p:tag name="KSO_WM_DIAGRAM_VIRTUALLY_FRAME" val="{&quot;height&quot;:299.1261291503906,&quot;left&quot;:-62.023337094764976,&quot;top&quot;:152.9820535350409,&quot;width&quot;:958.2535733152374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9900000095367432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92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5_1"/>
  <p:tag name="KSO_WM_UNIT_ID" val="diagram20231408_5*m_h_f*1_5_1"/>
  <p:tag name="KSO_WM_TEMPLATE_CATEGORY" val="diagram"/>
  <p:tag name="KSO_WM_TEMPLATE_INDEX" val="20231408"/>
  <p:tag name="KSO_WM_UNIT_LAYERLEVEL" val="1_1_1"/>
  <p:tag name="KSO_WM_TAG_VERSION" val="3.0"/>
  <p:tag name="KSO_WM_BEAUTIFY_FLAG" val="#wm#"/>
  <p:tag name="KSO_WM_DIAGRAM_GROUP_CODE" val="m1-1"/>
  <p:tag name="KSO_WM_DIAGRAM_VERSION" val="3"/>
  <p:tag name="KSO_WM_DIAGRAM_COLOR_TRICK" val="1"/>
  <p:tag name="KSO_WM_DIAGRAM_COLOR_TEXT_CAN_REMOVE" val="n"/>
  <p:tag name="KSO_WM_DIAGRAM_MAX_ITEMCNT" val="10"/>
  <p:tag name="KSO_WM_DIAGRAM_MIN_ITEMCNT" val="3"/>
  <p:tag name="KSO_WM_DIAGRAM_VIRTUALLY_FRAME" val="{&quot;height&quot;:299.1261291503906,&quot;left&quot;:-62.023337094764976,&quot;top&quot;:152.9820535350409,&quot;width&quot;:958.253573315237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，请阐述观点"/>
  <p:tag name="KSO_WM_UNIT_TEXT_FILL_FORE_SCHEMECOLOR_INDEX" val="1"/>
  <p:tag name="KSO_WM_UNIT_TEXT_FILL_TYPE" val="1"/>
</p:tagLst>
</file>

<file path=ppt/tags/tag9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08_5*m_h_x*1_5_1"/>
  <p:tag name="KSO_WM_TEMPLATE_CATEGORY" val="diagram"/>
  <p:tag name="KSO_WM_TEMPLATE_INDEX" val="20231408"/>
  <p:tag name="KSO_WM_UNIT_LAYERLEVEL" val="1_1_1"/>
  <p:tag name="KSO_WM_TAG_VERSION" val="3.0"/>
  <p:tag name="KSO_WM_BEAUTIFY_FLAG" val="#wm#"/>
  <p:tag name="KSO_WM_UNIT_VALUE" val="84*84"/>
  <p:tag name="KSO_WM_UNIT_TYPE" val="m_h_x"/>
  <p:tag name="KSO_WM_UNIT_INDEX" val="1_5_1"/>
  <p:tag name="KSO_WM_DIAGRAM_GROUP_CODE" val="m1-1"/>
  <p:tag name="KSO_WM_DIAGRAM_VERSION" val="3"/>
  <p:tag name="KSO_WM_DIAGRAM_COLOR_TRICK" val="1"/>
  <p:tag name="KSO_WM_DIAGRAM_COLOR_TEXT_CAN_REMOVE" val="n"/>
  <p:tag name="KSO_WM_DIAGRAM_MAX_ITEMCNT" val="10"/>
  <p:tag name="KSO_WM_DIAGRAM_MIN_ITEMCNT" val="3"/>
  <p:tag name="KSO_WM_DIAGRAM_VIRTUALLY_FRAME" val="{&quot;height&quot;:299.1261291503906,&quot;left&quot;:-62.023337094764976,&quot;top&quot;:152.9820535350409,&quot;width&quot;:958.2535733152374}"/>
  <p:tag name="KSO_WM_DIAGRAM_COLOR_MATCH_VALUE" val="{&quot;shape&quot;:{&quot;fill&quot;:{&quot;gradient&quot;:[{&quot;brightness&quot;:-0.25,&quot;colorType&quot;:1,&quot;foreColorIndex&quot;:5,&quot;pos&quot;:0.9930099844932556,&quot;transparency&quot;:0},{&quot;brightness&quot;:0.4000000059604645,&quot;colorType&quot;:1,&quot;foreColorIndex&quot;:5,&quot;pos&quot;:0,&quot;transparency&quot;:0},{&quot;brightness&quot;:0,&quot;colorType&quot;:1,&quot;foreColorIndex&quot;:5,&quot;pos&quot;:0.6800000071525574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9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08_5*m_h_i*1_5_1"/>
  <p:tag name="KSO_WM_TEMPLATE_CATEGORY" val="diagram"/>
  <p:tag name="KSO_WM_TEMPLATE_INDEX" val="20231408"/>
  <p:tag name="KSO_WM_UNIT_LAYERLEVEL" val="1_1_1"/>
  <p:tag name="KSO_WM_TAG_VERSION" val="3.0"/>
  <p:tag name="KSO_WM_BEAUTIFY_FLAG" val="#wm#"/>
  <p:tag name="KSO_WM_UNIT_TYPE" val="m_h_i"/>
  <p:tag name="KSO_WM_UNIT_INDEX" val="1_5_1"/>
  <p:tag name="KSO_WM_DIAGRAM_GROUP_CODE" val="m1-1"/>
  <p:tag name="KSO_WM_DIAGRAM_VERSION" val="3"/>
  <p:tag name="KSO_WM_DIAGRAM_COLOR_TRICK" val="1"/>
  <p:tag name="KSO_WM_DIAGRAM_COLOR_TEXT_CAN_REMOVE" val="n"/>
  <p:tag name="KSO_WM_DIAGRAM_MAX_ITEMCNT" val="10"/>
  <p:tag name="KSO_WM_DIAGRAM_MIN_ITEMCNT" val="3"/>
  <p:tag name="KSO_WM_DIAGRAM_VIRTUALLY_FRAME" val="{&quot;height&quot;:299.1261291503906,&quot;left&quot;:-62.023337094764976,&quot;top&quot;:152.9820535350409,&quot;width&quot;:958.2535733152374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9900000095367432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93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5*i*12"/>
  <p:tag name="KSO_WM_UNIT_LAYERLEVEL" val="1"/>
  <p:tag name="KSO_WM_TAG_VERSION" val="1.0"/>
  <p:tag name="KSO_WM_BEAUTIFY_FLAG" val="#wm#"/>
  <p:tag name="KSO_WM_UNIT_CONTENT_GROUP_TYPE" val="titlestyle"/>
  <p:tag name="KSO_WM_UNIT_TYPE" val="i"/>
  <p:tag name="KSO_WM_UNIT_INDEX" val="12"/>
</p:tagLst>
</file>

<file path=ppt/tags/tag93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7_1"/>
  <p:tag name="KSO_WM_UNIT_ID" val="diagram20231408_5*m_h_f*1_7_1"/>
  <p:tag name="KSO_WM_TEMPLATE_CATEGORY" val="diagram"/>
  <p:tag name="KSO_WM_TEMPLATE_INDEX" val="20231408"/>
  <p:tag name="KSO_WM_UNIT_LAYERLEVEL" val="1_1_1"/>
  <p:tag name="KSO_WM_TAG_VERSION" val="3.0"/>
  <p:tag name="KSO_WM_BEAUTIFY_FLAG" val="#wm#"/>
  <p:tag name="KSO_WM_DIAGRAM_GROUP_CODE" val="m1-1"/>
  <p:tag name="KSO_WM_DIAGRAM_VERSION" val="3"/>
  <p:tag name="KSO_WM_DIAGRAM_COLOR_TRICK" val="1"/>
  <p:tag name="KSO_WM_DIAGRAM_COLOR_TEXT_CAN_REMOVE" val="n"/>
  <p:tag name="KSO_WM_DIAGRAM_MAX_ITEMCNT" val="10"/>
  <p:tag name="KSO_WM_DIAGRAM_MIN_ITEMCNT" val="3"/>
  <p:tag name="KSO_WM_DIAGRAM_VIRTUALLY_FRAME" val="{&quot;height&quot;:299.1261291503906,&quot;left&quot;:-62.023337094764976,&quot;top&quot;:152.9820535350409,&quot;width&quot;:958.253573315237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，请阐述观点"/>
  <p:tag name="KSO_WM_UNIT_TEXT_FILL_FORE_SCHEMECOLOR_INDEX" val="1"/>
  <p:tag name="KSO_WM_UNIT_TEXT_FILL_TYPE" val="1"/>
</p:tagLst>
</file>

<file path=ppt/tags/tag93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7_1"/>
  <p:tag name="KSO_WM_UNIT_ID" val="diagram20231408_5*m_h_a*1_7_1"/>
  <p:tag name="KSO_WM_TEMPLATE_CATEGORY" val="diagram"/>
  <p:tag name="KSO_WM_TEMPLATE_INDEX" val="20231408"/>
  <p:tag name="KSO_WM_UNIT_LAYERLEVEL" val="1_1_1"/>
  <p:tag name="KSO_WM_TAG_VERSION" val="3.0"/>
  <p:tag name="KSO_WM_BEAUTIFY_FLAG" val="#wm#"/>
  <p:tag name="KSO_WM_DIAGRAM_GROUP_CODE" val="m1-1"/>
  <p:tag name="KSO_WM_DIAGRAM_VERSION" val="3"/>
  <p:tag name="KSO_WM_DIAGRAM_COLOR_TRICK" val="1"/>
  <p:tag name="KSO_WM_DIAGRAM_COLOR_TEXT_CAN_REMOVE" val="n"/>
  <p:tag name="KSO_WM_DIAGRAM_MAX_ITEMCNT" val="10"/>
  <p:tag name="KSO_WM_DIAGRAM_MIN_ITEMCNT" val="3"/>
  <p:tag name="KSO_WM_DIAGRAM_VIRTUALLY_FRAME" val="{&quot;height&quot;:299.1261291503906,&quot;left&quot;:-62.023337094764976,&quot;top&quot;:152.9820535350409,&quot;width&quot;:958.253573315237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</p:tagLst>
</file>

<file path=ppt/tags/tag9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08_5*m_h_x*1_7_1"/>
  <p:tag name="KSO_WM_TEMPLATE_CATEGORY" val="diagram"/>
  <p:tag name="KSO_WM_TEMPLATE_INDEX" val="20231408"/>
  <p:tag name="KSO_WM_UNIT_LAYERLEVEL" val="1_1_1"/>
  <p:tag name="KSO_WM_TAG_VERSION" val="3.0"/>
  <p:tag name="KSO_WM_BEAUTIFY_FLAG" val="#wm#"/>
  <p:tag name="KSO_WM_UNIT_VALUE" val="86*98"/>
  <p:tag name="KSO_WM_UNIT_TYPE" val="m_h_x"/>
  <p:tag name="KSO_WM_UNIT_INDEX" val="1_7_1"/>
  <p:tag name="KSO_WM_DIAGRAM_GROUP_CODE" val="m1-1"/>
  <p:tag name="KSO_WM_DIAGRAM_VERSION" val="3"/>
  <p:tag name="KSO_WM_DIAGRAM_COLOR_TRICK" val="1"/>
  <p:tag name="KSO_WM_DIAGRAM_COLOR_TEXT_CAN_REMOVE" val="n"/>
  <p:tag name="KSO_WM_DIAGRAM_MAX_ITEMCNT" val="10"/>
  <p:tag name="KSO_WM_DIAGRAM_MIN_ITEMCNT" val="3"/>
  <p:tag name="KSO_WM_DIAGRAM_VIRTUALLY_FRAME" val="{&quot;height&quot;:299.1261291503906,&quot;left&quot;:-62.023337094764976,&quot;top&quot;:152.9820535350409,&quot;width&quot;:958.2535733152374}"/>
  <p:tag name="KSO_WM_DIAGRAM_COLOR_MATCH_VALUE" val="{&quot;shape&quot;:{&quot;fill&quot;:{&quot;gradient&quot;:[{&quot;brightness&quot;:0,&quot;colorType&quot;:1,&quot;foreColorIndex&quot;:5,&quot;pos&quot;:0.6299999952316284,&quot;transparency&quot;:0},{&quot;brightness&quot;:0.4000000059604645,&quot;colorType&quot;:1,&quot;foreColorIndex&quot;:5,&quot;pos&quot;:0,&quot;transparency&quot;:0},{&quot;brightness&quot;:-0.25,&quot;colorType&quot;:1,&quot;foreColorIndex&quot;:5,&quot;pos&quot;:0.9999899864196777,&quot;transparency&quot;:0}],&quot;type&quot;:3},&quot;glow&quot;:{&quot;colorType&quot;:0},&quot;line&quot;:{&quot;type&quot;:0},&quot;shadow&quot;:{&quot;brightness&quot;:0,&quot;colorType&quot;:1,&quot;foreColorIndex&quot;:5,&quot;transparency&quot;:0.8799999952316284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9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08_5*m_h_i*1_7_1"/>
  <p:tag name="KSO_WM_TEMPLATE_CATEGORY" val="diagram"/>
  <p:tag name="KSO_WM_TEMPLATE_INDEX" val="20231408"/>
  <p:tag name="KSO_WM_UNIT_LAYERLEVEL" val="1_1_1"/>
  <p:tag name="KSO_WM_TAG_VERSION" val="3.0"/>
  <p:tag name="KSO_WM_BEAUTIFY_FLAG" val="#wm#"/>
  <p:tag name="KSO_WM_UNIT_TYPE" val="m_h_i"/>
  <p:tag name="KSO_WM_UNIT_INDEX" val="1_7_1"/>
  <p:tag name="KSO_WM_DIAGRAM_GROUP_CODE" val="m1-1"/>
  <p:tag name="KSO_WM_DIAGRAM_VERSION" val="3"/>
  <p:tag name="KSO_WM_DIAGRAM_COLOR_TRICK" val="1"/>
  <p:tag name="KSO_WM_DIAGRAM_COLOR_TEXT_CAN_REMOVE" val="n"/>
  <p:tag name="KSO_WM_DIAGRAM_MAX_ITEMCNT" val="10"/>
  <p:tag name="KSO_WM_DIAGRAM_MIN_ITEMCNT" val="3"/>
  <p:tag name="KSO_WM_DIAGRAM_VIRTUALLY_FRAME" val="{&quot;height&quot;:299.1261291503906,&quot;left&quot;:-62.023337094764976,&quot;top&quot;:152.9820535350409,&quot;width&quot;:958.2535733152374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9900000095367432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93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6_1"/>
  <p:tag name="KSO_WM_UNIT_ID" val="diagram20231408_5*m_h_f*1_6_1"/>
  <p:tag name="KSO_WM_TEMPLATE_CATEGORY" val="diagram"/>
  <p:tag name="KSO_WM_TEMPLATE_INDEX" val="20231408"/>
  <p:tag name="KSO_WM_UNIT_LAYERLEVEL" val="1_1_1"/>
  <p:tag name="KSO_WM_TAG_VERSION" val="3.0"/>
  <p:tag name="KSO_WM_BEAUTIFY_FLAG" val="#wm#"/>
  <p:tag name="KSO_WM_DIAGRAM_GROUP_CODE" val="m1-1"/>
  <p:tag name="KSO_WM_DIAGRAM_VERSION" val="3"/>
  <p:tag name="KSO_WM_DIAGRAM_COLOR_TRICK" val="1"/>
  <p:tag name="KSO_WM_DIAGRAM_COLOR_TEXT_CAN_REMOVE" val="n"/>
  <p:tag name="KSO_WM_DIAGRAM_MAX_ITEMCNT" val="10"/>
  <p:tag name="KSO_WM_DIAGRAM_MIN_ITEMCNT" val="3"/>
  <p:tag name="KSO_WM_DIAGRAM_VIRTUALLY_FRAME" val="{&quot;height&quot;:299.1261291503906,&quot;left&quot;:-62.023337094764976,&quot;top&quot;:152.9820535350409,&quot;width&quot;:958.253573315237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，请阐述观点"/>
  <p:tag name="KSO_WM_UNIT_TEXT_FILL_FORE_SCHEMECOLOR_INDEX" val="1"/>
  <p:tag name="KSO_WM_UNIT_TEXT_FILL_TYPE" val="1"/>
</p:tagLst>
</file>

<file path=ppt/tags/tag93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6_1"/>
  <p:tag name="KSO_WM_UNIT_ID" val="diagram20231408_5*m_h_a*1_6_1"/>
  <p:tag name="KSO_WM_TEMPLATE_CATEGORY" val="diagram"/>
  <p:tag name="KSO_WM_TEMPLATE_INDEX" val="20231408"/>
  <p:tag name="KSO_WM_UNIT_LAYERLEVEL" val="1_1_1"/>
  <p:tag name="KSO_WM_TAG_VERSION" val="3.0"/>
  <p:tag name="KSO_WM_BEAUTIFY_FLAG" val="#wm#"/>
  <p:tag name="KSO_WM_DIAGRAM_GROUP_CODE" val="m1-1"/>
  <p:tag name="KSO_WM_DIAGRAM_VERSION" val="3"/>
  <p:tag name="KSO_WM_DIAGRAM_COLOR_TRICK" val="1"/>
  <p:tag name="KSO_WM_DIAGRAM_COLOR_TEXT_CAN_REMOVE" val="n"/>
  <p:tag name="KSO_WM_DIAGRAM_MAX_ITEMCNT" val="10"/>
  <p:tag name="KSO_WM_DIAGRAM_MIN_ITEMCNT" val="3"/>
  <p:tag name="KSO_WM_DIAGRAM_VIRTUALLY_FRAME" val="{&quot;height&quot;:299.1261291503906,&quot;left&quot;:-62.023337094764976,&quot;top&quot;:152.9820535350409,&quot;width&quot;:958.253573315237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</p:tagLst>
</file>

<file path=ppt/tags/tag9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08_5*m_h_x*1_6_1"/>
  <p:tag name="KSO_WM_TEMPLATE_CATEGORY" val="diagram"/>
  <p:tag name="KSO_WM_TEMPLATE_INDEX" val="20231408"/>
  <p:tag name="KSO_WM_UNIT_LAYERLEVEL" val="1_1_1"/>
  <p:tag name="KSO_WM_TAG_VERSION" val="3.0"/>
  <p:tag name="KSO_WM_BEAUTIFY_FLAG" val="#wm#"/>
  <p:tag name="KSO_WM_UNIT_VALUE" val="86*96"/>
  <p:tag name="KSO_WM_UNIT_TYPE" val="m_h_x"/>
  <p:tag name="KSO_WM_UNIT_INDEX" val="1_6_1"/>
  <p:tag name="KSO_WM_DIAGRAM_GROUP_CODE" val="m1-1"/>
  <p:tag name="KSO_WM_DIAGRAM_VERSION" val="3"/>
  <p:tag name="KSO_WM_DIAGRAM_COLOR_TRICK" val="1"/>
  <p:tag name="KSO_WM_DIAGRAM_COLOR_TEXT_CAN_REMOVE" val="n"/>
  <p:tag name="KSO_WM_DIAGRAM_MAX_ITEMCNT" val="10"/>
  <p:tag name="KSO_WM_DIAGRAM_MIN_ITEMCNT" val="3"/>
  <p:tag name="KSO_WM_DIAGRAM_VIRTUALLY_FRAME" val="{&quot;height&quot;:299.1261291503906,&quot;left&quot;:-62.023337094764976,&quot;top&quot;:152.9820535350409,&quot;width&quot;:958.2535733152374}"/>
  <p:tag name="KSO_WM_DIAGRAM_COLOR_MATCH_VALUE" val="{&quot;shape&quot;:{&quot;fill&quot;:{&quot;gradient&quot;:[{&quot;brightness&quot;:0,&quot;colorType&quot;:1,&quot;foreColorIndex&quot;:5,&quot;pos&quot;:0.6299999952316284,&quot;transparency&quot;:0},{&quot;brightness&quot;:0.4000000059604645,&quot;colorType&quot;:1,&quot;foreColorIndex&quot;:5,&quot;pos&quot;:0,&quot;transparency&quot;:0},{&quot;brightness&quot;:-0.25,&quot;colorType&quot;:1,&quot;foreColorIndex&quot;:5,&quot;pos&quot;:0.9999899864196777,&quot;transparency&quot;:0}],&quot;type&quot;:3},&quot;glow&quot;:{&quot;colorType&quot;:0},&quot;line&quot;:{&quot;type&quot;:0},&quot;shadow&quot;:{&quot;brightness&quot;:0,&quot;colorType&quot;:1,&quot;foreColorIndex&quot;:5,&quot;transparency&quot;:0.8799999952316284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9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08_5*m_h_i*1_6_1"/>
  <p:tag name="KSO_WM_TEMPLATE_CATEGORY" val="diagram"/>
  <p:tag name="KSO_WM_TEMPLATE_INDEX" val="20231408"/>
  <p:tag name="KSO_WM_UNIT_LAYERLEVEL" val="1_1_1"/>
  <p:tag name="KSO_WM_TAG_VERSION" val="3.0"/>
  <p:tag name="KSO_WM_BEAUTIFY_FLAG" val="#wm#"/>
  <p:tag name="KSO_WM_UNIT_TYPE" val="m_h_i"/>
  <p:tag name="KSO_WM_UNIT_INDEX" val="1_6_1"/>
  <p:tag name="KSO_WM_DIAGRAM_GROUP_CODE" val="m1-1"/>
  <p:tag name="KSO_WM_DIAGRAM_VERSION" val="3"/>
  <p:tag name="KSO_WM_DIAGRAM_COLOR_TRICK" val="1"/>
  <p:tag name="KSO_WM_DIAGRAM_COLOR_TEXT_CAN_REMOVE" val="n"/>
  <p:tag name="KSO_WM_DIAGRAM_MAX_ITEMCNT" val="10"/>
  <p:tag name="KSO_WM_DIAGRAM_MIN_ITEMCNT" val="3"/>
  <p:tag name="KSO_WM_DIAGRAM_VIRTUALLY_FRAME" val="{&quot;height&quot;:299.1261291503906,&quot;left&quot;:-62.023337094764976,&quot;top&quot;:152.9820535350409,&quot;width&quot;:958.2535733152374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9900000095367432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938.xml><?xml version="1.0" encoding="utf-8"?>
<p:tagLst xmlns:p="http://schemas.openxmlformats.org/presentationml/2006/main">
  <p:tag name="KSO_WM_BEAUTIFY_FLAG" val=""/>
</p:tagLst>
</file>

<file path=ppt/tags/tag939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5*a*1"/>
  <p:tag name="KSO_WM_UNIT_LAYERLEVEL" val="1"/>
  <p:tag name="KSO_WM_TAG_VERSION" val="1.0"/>
  <p:tag name="KSO_WM_BEAUTIFY_FLAG" val="#wm#"/>
  <p:tag name="KSO_WM_UNIT_CONTENT_GROUP_TYPE" val="titlestyle"/>
</p:tagLst>
</file>

<file path=ppt/tags/tag940.xml><?xml version="1.0" encoding="utf-8"?>
<p:tagLst xmlns:p="http://schemas.openxmlformats.org/presentationml/2006/main">
  <p:tag name="KSO_WM_BEAUTIFY_FLAG" val="#wm#"/>
  <p:tag name="KSO_WM_TEMPLATE_CATEGORY" val="custom"/>
  <p:tag name="KSO_WM_TEMPLATE_INDEX" val="20230245"/>
</p:tagLst>
</file>

<file path=ppt/tags/tag941.xml><?xml version="1.0" encoding="utf-8"?>
<p:tagLst xmlns:p="http://schemas.openxmlformats.org/presentationml/2006/main">
  <p:tag name="KSO_WM_BEAUTIFY_FLAG" val="#wm#"/>
  <p:tag name="KSO_WM_TEMPLATE_CATEGORY" val="custom"/>
  <p:tag name="KSO_WM_TEMPLATE_INDEX" val="20230245"/>
</p:tagLst>
</file>

<file path=ppt/tags/tag94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i*1_1"/>
  <p:tag name="KSO_WM_TEMPLATE_CATEGORY" val="diagram"/>
  <p:tag name="KSO_WM_TEMPLATE_INDEX" val="20230937"/>
  <p:tag name="KSO_WM_UNIT_LAYERLEVEL" val="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i"/>
  <p:tag name="KSO_WM_UNIT_INDEX" val="1_1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type&quot;:0},&quot;glow&quot;:{&quot;colorType&quot;:0},&quot;line&quot;:{&quot;solidLine&quot;:{&quot;brightness&quot;:0,&quot;colorType&quot;:2,&quot;rgb&quot;:&quot;#d7e2ff&quot;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94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i*1_2"/>
  <p:tag name="KSO_WM_TEMPLATE_CATEGORY" val="diagram"/>
  <p:tag name="KSO_WM_TEMPLATE_INDEX" val="20230937"/>
  <p:tag name="KSO_WM_UNIT_LAYERLEVEL" val="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i"/>
  <p:tag name="KSO_WM_UNIT_INDEX" val="1_2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type&quot;:0},&quot;glow&quot;:{&quot;colorType&quot;:0},&quot;line&quot;:{&quot;solidLine&quot;:{&quot;brightness&quot;:0,&quot;colorType&quot;:2,&quot;rgb&quot;:&quot;#d7e2ff&quot;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94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_5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5_1"/>
  <p:tag name="KSO_WM_UNIT_FILL_FORE_SCHEMECOLOR_INDEX" val="5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37_9*m_h_i*1_5_3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5_3"/>
  <p:tag name="KSO_WM_UNIT_FILL_FORE_SCHEMECOLOR_INDEX" val="5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.949999988079071,&quot;colorType&quot;:1,&quot;foreColorIndex&quot;:5,&quot;pos&quot;:0,&quot;transparency&quot;:0},{&quot;brightness&quot;:0.4000000059604645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4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_5_4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5_4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,&quot;colorType&quot;:2,&quot;rgb&quot;:&quot;#d7e2ff&quot;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94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5_1"/>
  <p:tag name="KSO_WM_UNIT_ID" val="diagram20230937_9*m_h_a*1_5_1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添加标题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4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_5_5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5_5"/>
  <p:tag name="KSO_WM_UNIT_FILL_FORE_SCHEMECOLOR_INDEX" val="5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4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_5_6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5_6"/>
  <p:tag name="KSO_WM_UNIT_FILL_FORE_SCHEMECOLOR_INDEX" val="5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5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_5_7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5_7"/>
  <p:tag name="KSO_WM_UNIT_FILL_FORE_SCHEMECOLOR_INDEX" val="5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5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_5_8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5_8"/>
  <p:tag name="KSO_WM_UNIT_FILL_FORE_SCHEMECOLOR_INDEX" val="5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5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_5_9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5_9"/>
  <p:tag name="KSO_WM_UNIT_FILL_FORE_SCHEMECOLOR_INDEX" val="5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5_2"/>
  <p:tag name="KSO_WM_UNIT_ID" val="diagram20230937_9*m_h_i*1_5_2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05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5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x*1_5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45*45"/>
  <p:tag name="KSO_WM_DIAGRAM_GROUP_CODE" val="m1-1"/>
  <p:tag name="KSO_WM_UNIT_TYPE" val="m_h_x"/>
  <p:tag name="KSO_WM_UNIT_INDEX" val="1_5_1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95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_2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2_1"/>
  <p:tag name="KSO_WM_UNIT_FILL_FORE_SCHEMECOLOR_INDEX" val="5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37_9*m_h_i*1_2_3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2_3"/>
  <p:tag name="KSO_WM_UNIT_FILL_FORE_SCHEMECOLOR_INDEX" val="5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.949999988079071,&quot;colorType&quot;:1,&quot;foreColorIndex&quot;:5,&quot;pos&quot;:0,&quot;transparency&quot;:0},{&quot;brightness&quot;:0.4000000059604645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5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_2_4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2_4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,&quot;colorType&quot;:2,&quot;rgb&quot;:&quot;#d7e2ff&quot;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95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2_1"/>
  <p:tag name="KSO_WM_UNIT_ID" val="diagram20230937_9*m_h_a*1_2_1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添加标题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5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_2_5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2_5"/>
  <p:tag name="KSO_WM_UNIT_FILL_FORE_SCHEMECOLOR_INDEX" val="5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6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_2_6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2_6"/>
  <p:tag name="KSO_WM_UNIT_FILL_FORE_SCHEMECOLOR_INDEX" val="5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6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_2_7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2_7"/>
  <p:tag name="KSO_WM_UNIT_FILL_FORE_SCHEMECOLOR_INDEX" val="5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6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_2_8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2_8"/>
  <p:tag name="KSO_WM_UNIT_FILL_FORE_SCHEMECOLOR_INDEX" val="5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6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_2_9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2_9"/>
  <p:tag name="KSO_WM_UNIT_FILL_FORE_SCHEMECOLOR_INDEX" val="5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2_2"/>
  <p:tag name="KSO_WM_UNIT_ID" val="diagram20230937_9*m_h_i*1_2_2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02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6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x*1_2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49*49"/>
  <p:tag name="KSO_WM_DIAGRAM_GROUP_CODE" val="m1-1"/>
  <p:tag name="KSO_WM_UNIT_TYPE" val="m_h_x"/>
  <p:tag name="KSO_WM_UNIT_INDEX" val="1_2_1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96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_4_4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4_4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,&quot;colorType&quot;:2,&quot;rgb&quot;:&quot;#d7e2ff&quot;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96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4_1"/>
  <p:tag name="KSO_WM_UNIT_ID" val="diagram20230937_9*m_h_a*1_4_1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添加标题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6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_4_5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4_5"/>
  <p:tag name="KSO_WM_UNIT_FILL_FORE_SCHEMECOLOR_INDEX" val="5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6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_4_6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4_6"/>
  <p:tag name="KSO_WM_UNIT_FILL_FORE_SCHEMECOLOR_INDEX" val="5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7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_4_7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4_7"/>
  <p:tag name="KSO_WM_UNIT_FILL_FORE_SCHEMECOLOR_INDEX" val="5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7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_4_8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4_8"/>
  <p:tag name="KSO_WM_UNIT_FILL_FORE_SCHEMECOLOR_INDEX" val="5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7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_4_9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4_9"/>
  <p:tag name="KSO_WM_UNIT_FILL_FORE_SCHEMECOLOR_INDEX" val="5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4_2"/>
  <p:tag name="KSO_WM_UNIT_ID" val="diagram20230937_9*m_h_i*1_4_2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04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7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x*1_4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42*42"/>
  <p:tag name="KSO_WM_DIAGRAM_GROUP_CODE" val="m1-1"/>
  <p:tag name="KSO_WM_UNIT_TYPE" val="m_h_x"/>
  <p:tag name="KSO_WM_UNIT_INDEX" val="1_4_1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97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_6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6_1"/>
  <p:tag name="KSO_WM_UNIT_FILL_FORE_SCHEMECOLOR_INDEX" val="5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37_9*m_h_i*1_6_3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6_3"/>
  <p:tag name="KSO_WM_UNIT_FILL_FORE_SCHEMECOLOR_INDEX" val="5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.949999988079071,&quot;colorType&quot;:1,&quot;foreColorIndex&quot;:5,&quot;pos&quot;:0,&quot;transparency&quot;:0},{&quot;brightness&quot;:0.4000000059604645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7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_6_4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6_4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,&quot;colorType&quot;:2,&quot;rgb&quot;:&quot;#d7e2ff&quot;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97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6_1"/>
  <p:tag name="KSO_WM_UNIT_ID" val="diagram20230937_9*m_h_a*1_6_1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添加标题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7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_6_5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6_5"/>
  <p:tag name="KSO_WM_UNIT_FILL_FORE_SCHEMECOLOR_INDEX" val="5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98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_6_6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6_6"/>
  <p:tag name="KSO_WM_UNIT_FILL_FORE_SCHEMECOLOR_INDEX" val="5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8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_6_7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6_7"/>
  <p:tag name="KSO_WM_UNIT_FILL_FORE_SCHEMECOLOR_INDEX" val="5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8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_6_8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6_8"/>
  <p:tag name="KSO_WM_UNIT_FILL_FORE_SCHEMECOLOR_INDEX" val="5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8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_6_9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6_9"/>
  <p:tag name="KSO_WM_UNIT_FILL_FORE_SCHEMECOLOR_INDEX" val="5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6_2"/>
  <p:tag name="KSO_WM_UNIT_ID" val="diagram20230937_9*m_h_i*1_6_2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06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8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x*1_6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42*42"/>
  <p:tag name="KSO_WM_DIAGRAM_GROUP_CODE" val="m1-1"/>
  <p:tag name="KSO_WM_UNIT_TYPE" val="m_h_x"/>
  <p:tag name="KSO_WM_UNIT_INDEX" val="1_6_1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98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_3_4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3_4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,&quot;colorType&quot;:2,&quot;rgb&quot;:&quot;#d7e2ff&quot;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98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3_1"/>
  <p:tag name="KSO_WM_UNIT_ID" val="diagram20230937_9*m_h_a*1_3_1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添加标题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8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_3_5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3_5"/>
  <p:tag name="KSO_WM_UNIT_FILL_FORE_SCHEMECOLOR_INDEX" val="5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8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_3_6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3_6"/>
  <p:tag name="KSO_WM_UNIT_FILL_FORE_SCHEMECOLOR_INDEX" val="5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99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_3_7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3_7"/>
  <p:tag name="KSO_WM_UNIT_FILL_FORE_SCHEMECOLOR_INDEX" val="5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9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_3_8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3_8"/>
  <p:tag name="KSO_WM_UNIT_FILL_FORE_SCHEMECOLOR_INDEX" val="5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9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_3_9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3_9"/>
  <p:tag name="KSO_WM_UNIT_FILL_FORE_SCHEMECOLOR_INDEX" val="5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3_2"/>
  <p:tag name="KSO_WM_UNIT_ID" val="diagram20230937_9*m_h_i*1_3_2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03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9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x*1_3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42*42"/>
  <p:tag name="KSO_WM_DIAGRAM_GROUP_CODE" val="m1-1"/>
  <p:tag name="KSO_WM_UNIT_TYPE" val="m_h_x"/>
  <p:tag name="KSO_WM_UNIT_INDEX" val="1_3_1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99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_7_1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7_1"/>
  <p:tag name="KSO_WM_UNIT_FILL_FORE_SCHEMECOLOR_INDEX" val="5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37_9*m_h_i*1_7_3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7_3"/>
  <p:tag name="KSO_WM_UNIT_FILL_FORE_SCHEMECOLOR_INDEX" val="5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.949999988079071,&quot;colorType&quot;:1,&quot;foreColorIndex&quot;:5,&quot;pos&quot;:0,&quot;transparency&quot;:0},{&quot;brightness&quot;:0.4000000059604645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9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_7_4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7_4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,&quot;colorType&quot;:2,&quot;rgb&quot;:&quot;#d7e2ff&quot;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99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7_1"/>
  <p:tag name="KSO_WM_UNIT_ID" val="diagram20230937_9*m_h_a*1_7_1"/>
  <p:tag name="KSO_WM_TEMPLATE_CATEGORY" val="diagram"/>
  <p:tag name="KSO_WM_TEMPLATE_INDEX" val="202309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UNIT_PRESET_TEXT" val="添加标题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9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7_9*m_h_i*1_7_5"/>
  <p:tag name="KSO_WM_TEMPLATE_CATEGORY" val="diagram"/>
  <p:tag name="KSO_WM_TEMPLATE_INDEX" val="2023093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TYPE" val="m_h_i"/>
  <p:tag name="KSO_WM_UNIT_INDEX" val="1_7_5"/>
  <p:tag name="KSO_WM_UNIT_FILL_FORE_SCHEMECOLOR_INDEX" val="5"/>
  <p:tag name="KSO_WM_DIAGRAM_MAX_ITEMCNT" val="12"/>
  <p:tag name="KSO_WM_DIAGRAM_MIN_ITEMCNT" val="2"/>
  <p:tag name="KSO_WM_DIAGRAM_VIRTUALLY_FRAME" val="{&quot;height&quot;:365.45003326656325,&quot;left&quot;:42.600039370078775,&quot;top&quot;:74.29374626099589,&quot;width&quot;:909.95}"/>
  <p:tag name="KSO_WM_DIAGRAM_COLOR_MATCH_VALUE" val="{&quot;shape&quot;:{&quot;fill&quot;:{&quot;solid&quot;:{&quot;brightness&quot;:0.4000000059604645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heme/theme1.xml><?xml version="1.0" encoding="utf-8"?>
<a:theme xmlns:a="http://schemas.openxmlformats.org/drawingml/2006/main" name="1_Office 主题">
  <a:themeElements>
    <a:clrScheme name="自定义 85">
      <a:dk1>
        <a:srgbClr val="000000"/>
      </a:dk1>
      <a:lt1>
        <a:srgbClr val="FFFFFF"/>
      </a:lt1>
      <a:dk2>
        <a:srgbClr val="001B68"/>
      </a:dk2>
      <a:lt2>
        <a:srgbClr val="E5ECFF"/>
      </a:lt2>
      <a:accent1>
        <a:srgbClr val="2B60FF"/>
      </a:accent1>
      <a:accent2>
        <a:srgbClr val="3175F3"/>
      </a:accent2>
      <a:accent3>
        <a:srgbClr val="368BE7"/>
      </a:accent3>
      <a:accent4>
        <a:srgbClr val="3CA0DC"/>
      </a:accent4>
      <a:accent5>
        <a:srgbClr val="41B6D0"/>
      </a:accent5>
      <a:accent6>
        <a:srgbClr val="47CBC4"/>
      </a:accent6>
      <a:hlink>
        <a:srgbClr val="00B0F0"/>
      </a:hlink>
      <a:folHlink>
        <a:srgbClr val="954D72"/>
      </a:folHlink>
    </a:clrScheme>
    <a:fontScheme name="自定义 82">
      <a:majorFont>
        <a:latin typeface="MiSans Heavy"/>
        <a:ea typeface="MiSans Heavy"/>
        <a:cs typeface=""/>
      </a:majorFont>
      <a:minorFont>
        <a:latin typeface="MiSans Normal"/>
        <a:ea typeface="MiSans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自定义 85">
      <a:dk1>
        <a:srgbClr val="000000"/>
      </a:dk1>
      <a:lt1>
        <a:srgbClr val="FFFFFF"/>
      </a:lt1>
      <a:dk2>
        <a:srgbClr val="001B68"/>
      </a:dk2>
      <a:lt2>
        <a:srgbClr val="E5ECFF"/>
      </a:lt2>
      <a:accent1>
        <a:srgbClr val="2B60FF"/>
      </a:accent1>
      <a:accent2>
        <a:srgbClr val="3175F3"/>
      </a:accent2>
      <a:accent3>
        <a:srgbClr val="368BE7"/>
      </a:accent3>
      <a:accent4>
        <a:srgbClr val="3CA0DC"/>
      </a:accent4>
      <a:accent5>
        <a:srgbClr val="41B6D0"/>
      </a:accent5>
      <a:accent6>
        <a:srgbClr val="47CBC4"/>
      </a:accent6>
      <a:hlink>
        <a:srgbClr val="00B0F0"/>
      </a:hlink>
      <a:folHlink>
        <a:srgbClr val="954D72"/>
      </a:folHlink>
    </a:clrScheme>
    <a:fontScheme name="自定义 82">
      <a:majorFont>
        <a:latin typeface="MiSans Heavy"/>
        <a:ea typeface="MiSans Heavy"/>
        <a:cs typeface=""/>
      </a:majorFont>
      <a:minorFont>
        <a:latin typeface="MiSans Normal"/>
        <a:ea typeface="MiSans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4990</Words>
  <Application>WPS 演示</Application>
  <PresentationFormat/>
  <Paragraphs>630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28</vt:i4>
      </vt:variant>
    </vt:vector>
  </HeadingPairs>
  <TitlesOfParts>
    <vt:vector size="43" baseType="lpstr">
      <vt:lpstr>Arial</vt:lpstr>
      <vt:lpstr>宋体</vt:lpstr>
      <vt:lpstr>Wingdings</vt:lpstr>
      <vt:lpstr>MiSans Normal</vt:lpstr>
      <vt:lpstr>MiSans</vt:lpstr>
      <vt:lpstr>Wingdings</vt:lpstr>
      <vt:lpstr>MiSans Heavy</vt:lpstr>
      <vt:lpstr>+中文正文</vt:lpstr>
      <vt:lpstr>ksdb</vt:lpstr>
      <vt:lpstr>Helvetica Neue Medium</vt:lpstr>
      <vt:lpstr>微软雅黑</vt:lpstr>
      <vt:lpstr>Arial Unicode MS</vt:lpstr>
      <vt:lpstr>Calibri</vt:lpstr>
      <vt:lpstr>1_Office 主题</vt:lpstr>
      <vt:lpstr>2_Office 主题</vt:lpstr>
      <vt:lpstr>设备和家具类资产业务办理介绍</vt:lpstr>
      <vt:lpstr>大型科学仪器购置论证</vt:lpstr>
      <vt:lpstr>资产验收业务</vt:lpstr>
      <vt:lpstr>验收程序和内容</vt:lpstr>
      <vt:lpstr>验收管理</vt:lpstr>
      <vt:lpstr>固定资产业务办理</vt:lpstr>
      <vt:lpstr>固定资产业务办理</vt:lpstr>
      <vt:lpstr>办理流程图：</vt:lpstr>
      <vt:lpstr>低值耐耗品业务办理</vt:lpstr>
      <vt:lpstr>低值耐耗品业务办理</vt:lpstr>
      <vt:lpstr>固定资产交接、调拨业务</vt:lpstr>
      <vt:lpstr>固定资产交接、调拨业务</vt:lpstr>
      <vt:lpstr>固定资产交接、调拨业务</vt:lpstr>
      <vt:lpstr>资产信息变动业务</vt:lpstr>
      <vt:lpstr>资产信息变动业务</vt:lpstr>
      <vt:lpstr>资产调剂业务</vt:lpstr>
      <vt:lpstr>资产调剂业务</vt:lpstr>
      <vt:lpstr>维修维护申请审批流程</vt:lpstr>
      <vt:lpstr>维修维护申请审批流程</vt:lpstr>
      <vt:lpstr>维修维护登记审批流程</vt:lpstr>
      <vt:lpstr>维修维护登记审批流程</vt:lpstr>
      <vt:lpstr>资产盘点业务</vt:lpstr>
      <vt:lpstr>资产退库业务</vt:lpstr>
      <vt:lpstr>资产处置业务</vt:lpstr>
      <vt:lpstr>资产处置业务</vt:lpstr>
      <vt:lpstr>资产处置业务</vt:lpstr>
      <vt:lpstr>备注事项1：</vt:lpstr>
      <vt:lpstr>备注事项2：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资产业务办理介绍</dc:title>
  <dc:creator>Administrator</dc:creator>
  <cp:lastModifiedBy>设备处</cp:lastModifiedBy>
  <cp:revision>36</cp:revision>
  <dcterms:created xsi:type="dcterms:W3CDTF">2024-02-01T07:52:00Z</dcterms:created>
  <dcterms:modified xsi:type="dcterms:W3CDTF">2024-04-30T01:05:16Z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2052-12.1.0.16417</vt:lpwstr>
  </property>
  <property fmtid="{D5CDD505-2E9C-101B-9397-08002B2CF9AE}" pid="3" name="ICV">
    <vt:lpwstr>D9FE4EC559404D718829C7511E0F3A63_13</vt:lpwstr>
  </property>
</Properties>
</file>