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8" r:id="rId3"/>
    <p:sldId id="1500" r:id="rId4"/>
    <p:sldId id="365" r:id="rId5"/>
    <p:sldId id="2946" r:id="rId6"/>
    <p:sldId id="2978" r:id="rId7"/>
    <p:sldId id="2979" r:id="rId8"/>
    <p:sldId id="2980" r:id="rId9"/>
    <p:sldId id="2981" r:id="rId10"/>
    <p:sldId id="2983" r:id="rId11"/>
    <p:sldId id="2984" r:id="rId12"/>
    <p:sldId id="2985" r:id="rId13"/>
    <p:sldId id="2986" r:id="rId14"/>
    <p:sldId id="2988" r:id="rId15"/>
    <p:sldId id="2989" r:id="rId16"/>
    <p:sldId id="2990" r:id="rId17"/>
    <p:sldId id="2991" r:id="rId18"/>
    <p:sldId id="2992" r:id="rId19"/>
    <p:sldId id="2993" r:id="rId20"/>
    <p:sldId id="2994" r:id="rId21"/>
    <p:sldId id="2995" r:id="rId22"/>
    <p:sldId id="2996" r:id="rId23"/>
    <p:sldId id="2997" r:id="rId24"/>
    <p:sldId id="2998" r:id="rId25"/>
    <p:sldId id="2999" r:id="rId26"/>
    <p:sldId id="3000" r:id="rId27"/>
    <p:sldId id="3001" r:id="rId28"/>
    <p:sldId id="3002" r:id="rId29"/>
    <p:sldId id="3003" r:id="rId30"/>
    <p:sldId id="3004" r:id="rId31"/>
    <p:sldId id="3005" r:id="rId32"/>
    <p:sldId id="3006" r:id="rId33"/>
    <p:sldId id="2962" r:id="rId34"/>
  </p:sldIdLst>
  <p:sldSz cx="12192000" cy="6858000"/>
  <p:notesSz cx="6797675" cy="9928225"/>
  <p:custDataLst>
    <p:tags r:id="rId3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35B"/>
    <a:srgbClr val="DF3621"/>
    <a:srgbClr val="00447C"/>
    <a:srgbClr val="A22018"/>
    <a:srgbClr val="E40D08"/>
    <a:srgbClr val="D18E03"/>
    <a:srgbClr val="FFFFFF"/>
    <a:srgbClr val="1F74AD"/>
    <a:srgbClr val="0B4DA2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83436" autoAdjust="0"/>
  </p:normalViewPr>
  <p:slideViewPr>
    <p:cSldViewPr snapToGrid="0">
      <p:cViewPr varScale="1">
        <p:scale>
          <a:sx n="114" d="100"/>
          <a:sy n="114" d="100"/>
        </p:scale>
        <p:origin x="192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3F763-1164-47A4-B7D5-D206E78B99BB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8C7F421-2A41-4290-A8CC-6BA579618A85}">
      <dgm:prSet phldrT="[文本]"/>
      <dgm:spPr/>
      <dgm:t>
        <a:bodyPr/>
        <a:lstStyle/>
        <a:p>
          <a:r>
            <a:rPr lang="zh-CN" altLang="en-US"/>
            <a:t>部门提交申请</a:t>
          </a:r>
        </a:p>
      </dgm:t>
    </dgm:pt>
    <dgm:pt modelId="{41042404-7FD3-4DBC-ACE9-04D3D5423363}" type="parTrans" cxnId="{8CBCE0CB-3BC5-4DD8-8DF6-D8D9030DA314}">
      <dgm:prSet/>
      <dgm:spPr/>
      <dgm:t>
        <a:bodyPr/>
        <a:lstStyle/>
        <a:p>
          <a:endParaRPr lang="zh-CN" altLang="en-US"/>
        </a:p>
      </dgm:t>
    </dgm:pt>
    <dgm:pt modelId="{E0852E3B-B2C2-4109-9054-76EC2C7869DB}" type="sibTrans" cxnId="{8CBCE0CB-3BC5-4DD8-8DF6-D8D9030DA314}">
      <dgm:prSet/>
      <dgm:spPr/>
      <dgm:t>
        <a:bodyPr/>
        <a:lstStyle/>
        <a:p>
          <a:endParaRPr lang="zh-CN" altLang="en-US"/>
        </a:p>
      </dgm:t>
    </dgm:pt>
    <dgm:pt modelId="{67C17F71-EB24-4F8E-ACA3-976E62463BCD}">
      <dgm:prSet phldrT="[文本]"/>
      <dgm:spPr/>
      <dgm:t>
        <a:bodyPr/>
        <a:lstStyle/>
        <a:p>
          <a:r>
            <a:rPr lang="zh-CN" altLang="en-US"/>
            <a:t>申请部门领导审批</a:t>
          </a:r>
        </a:p>
      </dgm:t>
    </dgm:pt>
    <dgm:pt modelId="{AB6CA2B9-1E58-48DA-874F-83FA3D08A8CB}" type="parTrans" cxnId="{07028F99-49CB-4DCE-96D8-14D3E05EBB4B}">
      <dgm:prSet/>
      <dgm:spPr/>
      <dgm:t>
        <a:bodyPr/>
        <a:lstStyle/>
        <a:p>
          <a:endParaRPr lang="zh-CN" altLang="en-US"/>
        </a:p>
      </dgm:t>
    </dgm:pt>
    <dgm:pt modelId="{B0210E65-F8B9-4010-97B2-E7A10E14404C}" type="sibTrans" cxnId="{07028F99-49CB-4DCE-96D8-14D3E05EBB4B}">
      <dgm:prSet/>
      <dgm:spPr/>
      <dgm:t>
        <a:bodyPr/>
        <a:lstStyle/>
        <a:p>
          <a:endParaRPr lang="zh-CN" altLang="en-US"/>
        </a:p>
      </dgm:t>
    </dgm:pt>
    <dgm:pt modelId="{C9CBF596-2DF8-4119-B44D-B9BEDF8BF4FF}">
      <dgm:prSet phldrT="[文本]"/>
      <dgm:spPr/>
      <dgm:t>
        <a:bodyPr/>
        <a:lstStyle/>
        <a:p>
          <a:r>
            <a:rPr lang="zh-CN" altLang="en-US"/>
            <a:t>设备科、家具科初审</a:t>
          </a:r>
        </a:p>
      </dgm:t>
    </dgm:pt>
    <dgm:pt modelId="{C40835FC-3746-4D91-B1C8-48170C25DB0C}" type="parTrans" cxnId="{6B31F7D9-A5C3-408C-A3B1-FD4F36920E87}">
      <dgm:prSet/>
      <dgm:spPr/>
      <dgm:t>
        <a:bodyPr/>
        <a:lstStyle/>
        <a:p>
          <a:endParaRPr lang="zh-CN" altLang="en-US"/>
        </a:p>
      </dgm:t>
    </dgm:pt>
    <dgm:pt modelId="{BD2B7856-0771-4CF0-B5BE-8F9175704352}" type="sibTrans" cxnId="{6B31F7D9-A5C3-408C-A3B1-FD4F36920E87}">
      <dgm:prSet/>
      <dgm:spPr/>
      <dgm:t>
        <a:bodyPr/>
        <a:lstStyle/>
        <a:p>
          <a:endParaRPr lang="zh-CN" altLang="en-US"/>
        </a:p>
      </dgm:t>
    </dgm:pt>
    <dgm:pt modelId="{8F422BC2-0339-454E-8338-A10F14271DBF}">
      <dgm:prSet phldrT="[文本]"/>
      <dgm:spPr/>
      <dgm:t>
        <a:bodyPr/>
        <a:lstStyle/>
        <a:p>
          <a:r>
            <a:rPr lang="zh-CN" altLang="en-US"/>
            <a:t>实验室与设备管理处处长审批</a:t>
          </a:r>
        </a:p>
      </dgm:t>
    </dgm:pt>
    <dgm:pt modelId="{0E65B9FB-1353-4DE7-B2FE-195157042EAD}" type="parTrans" cxnId="{EB12B1B9-59F7-4798-AEB2-76E3888EDCA0}">
      <dgm:prSet/>
      <dgm:spPr/>
      <dgm:t>
        <a:bodyPr/>
        <a:lstStyle/>
        <a:p>
          <a:endParaRPr lang="zh-CN" altLang="en-US"/>
        </a:p>
      </dgm:t>
    </dgm:pt>
    <dgm:pt modelId="{C58F104C-392E-427F-9C11-FBAE7D27EA48}" type="sibTrans" cxnId="{EB12B1B9-59F7-4798-AEB2-76E3888EDCA0}">
      <dgm:prSet/>
      <dgm:spPr/>
      <dgm:t>
        <a:bodyPr/>
        <a:lstStyle/>
        <a:p>
          <a:endParaRPr lang="zh-CN" altLang="en-US"/>
        </a:p>
      </dgm:t>
    </dgm:pt>
    <dgm:pt modelId="{501D2DC2-D172-4BB7-B906-C888BA94899C}">
      <dgm:prSet phldrT="[文本]"/>
      <dgm:spPr/>
      <dgm:t>
        <a:bodyPr/>
        <a:lstStyle/>
        <a:p>
          <a:r>
            <a:rPr lang="zh-CN" altLang="en-US"/>
            <a:t>分管校长审批</a:t>
          </a:r>
        </a:p>
      </dgm:t>
    </dgm:pt>
    <dgm:pt modelId="{D4CA2008-BC0B-4E2F-8B9B-E5C7125AE212}" type="parTrans" cxnId="{14AA69B8-C864-4CF5-AB53-BE258F3BBB2D}">
      <dgm:prSet/>
      <dgm:spPr/>
      <dgm:t>
        <a:bodyPr/>
        <a:lstStyle/>
        <a:p>
          <a:endParaRPr lang="zh-CN" altLang="en-US"/>
        </a:p>
      </dgm:t>
    </dgm:pt>
    <dgm:pt modelId="{5D66D363-DAB5-4D0A-8325-8FF358282A42}" type="sibTrans" cxnId="{14AA69B8-C864-4CF5-AB53-BE258F3BBB2D}">
      <dgm:prSet/>
      <dgm:spPr/>
      <dgm:t>
        <a:bodyPr/>
        <a:lstStyle/>
        <a:p>
          <a:endParaRPr lang="zh-CN" altLang="en-US"/>
        </a:p>
      </dgm:t>
    </dgm:pt>
    <dgm:pt modelId="{06A53CC9-7D12-4967-BBFD-99DA41AE5785}" type="pres">
      <dgm:prSet presAssocID="{3283F763-1164-47A4-B7D5-D206E78B99BB}" presName="Name0" presStyleCnt="0">
        <dgm:presLayoutVars>
          <dgm:dir/>
          <dgm:resizeHandles val="exact"/>
        </dgm:presLayoutVars>
      </dgm:prSet>
      <dgm:spPr/>
    </dgm:pt>
    <dgm:pt modelId="{F8661876-D65C-440A-AAF2-C423827B6D49}" type="pres">
      <dgm:prSet presAssocID="{F8C7F421-2A41-4290-A8CC-6BA579618A85}" presName="node" presStyleLbl="node1" presStyleIdx="0" presStyleCnt="5">
        <dgm:presLayoutVars>
          <dgm:bulletEnabled val="1"/>
        </dgm:presLayoutVars>
      </dgm:prSet>
      <dgm:spPr/>
    </dgm:pt>
    <dgm:pt modelId="{5094D3A7-0699-4B73-A070-3836DD5138F8}" type="pres">
      <dgm:prSet presAssocID="{E0852E3B-B2C2-4109-9054-76EC2C7869DB}" presName="sibTrans" presStyleLbl="sibTrans1D1" presStyleIdx="0" presStyleCnt="4"/>
      <dgm:spPr/>
    </dgm:pt>
    <dgm:pt modelId="{AC33157F-03F2-4BDD-A70C-B8EA4B1A1612}" type="pres">
      <dgm:prSet presAssocID="{E0852E3B-B2C2-4109-9054-76EC2C7869DB}" presName="connectorText" presStyleLbl="sibTrans1D1" presStyleIdx="0" presStyleCnt="4"/>
      <dgm:spPr/>
    </dgm:pt>
    <dgm:pt modelId="{8CA1C77B-2E12-4656-B345-8AC51D00BC99}" type="pres">
      <dgm:prSet presAssocID="{67C17F71-EB24-4F8E-ACA3-976E62463BCD}" presName="node" presStyleLbl="node1" presStyleIdx="1" presStyleCnt="5">
        <dgm:presLayoutVars>
          <dgm:bulletEnabled val="1"/>
        </dgm:presLayoutVars>
      </dgm:prSet>
      <dgm:spPr/>
    </dgm:pt>
    <dgm:pt modelId="{8FFAEFF7-025E-41E7-91DC-0700D02C4D72}" type="pres">
      <dgm:prSet presAssocID="{B0210E65-F8B9-4010-97B2-E7A10E14404C}" presName="sibTrans" presStyleLbl="sibTrans1D1" presStyleIdx="1" presStyleCnt="4"/>
      <dgm:spPr/>
    </dgm:pt>
    <dgm:pt modelId="{DFD0CA47-E0E4-41DF-BFFA-0B3E18DE6AB7}" type="pres">
      <dgm:prSet presAssocID="{B0210E65-F8B9-4010-97B2-E7A10E14404C}" presName="connectorText" presStyleLbl="sibTrans1D1" presStyleIdx="1" presStyleCnt="4"/>
      <dgm:spPr/>
    </dgm:pt>
    <dgm:pt modelId="{EF59233D-246F-40A9-AD90-F2CB5BE910D4}" type="pres">
      <dgm:prSet presAssocID="{C9CBF596-2DF8-4119-B44D-B9BEDF8BF4FF}" presName="node" presStyleLbl="node1" presStyleIdx="2" presStyleCnt="5">
        <dgm:presLayoutVars>
          <dgm:bulletEnabled val="1"/>
        </dgm:presLayoutVars>
      </dgm:prSet>
      <dgm:spPr/>
    </dgm:pt>
    <dgm:pt modelId="{303194DB-4F19-46EE-82DB-7A447B728A16}" type="pres">
      <dgm:prSet presAssocID="{BD2B7856-0771-4CF0-B5BE-8F9175704352}" presName="sibTrans" presStyleLbl="sibTrans1D1" presStyleIdx="2" presStyleCnt="4"/>
      <dgm:spPr/>
    </dgm:pt>
    <dgm:pt modelId="{5F564D50-9F75-48C5-B18B-131C97FF3CD7}" type="pres">
      <dgm:prSet presAssocID="{BD2B7856-0771-4CF0-B5BE-8F9175704352}" presName="connectorText" presStyleLbl="sibTrans1D1" presStyleIdx="2" presStyleCnt="4"/>
      <dgm:spPr/>
    </dgm:pt>
    <dgm:pt modelId="{6B1A8153-C942-4C37-A00E-414CB0FF7F02}" type="pres">
      <dgm:prSet presAssocID="{8F422BC2-0339-454E-8338-A10F14271DBF}" presName="node" presStyleLbl="node1" presStyleIdx="3" presStyleCnt="5">
        <dgm:presLayoutVars>
          <dgm:bulletEnabled val="1"/>
        </dgm:presLayoutVars>
      </dgm:prSet>
      <dgm:spPr/>
    </dgm:pt>
    <dgm:pt modelId="{3237E328-06C7-43B7-AFB5-AFC2ABF79863}" type="pres">
      <dgm:prSet presAssocID="{C58F104C-392E-427F-9C11-FBAE7D27EA48}" presName="sibTrans" presStyleLbl="sibTrans1D1" presStyleIdx="3" presStyleCnt="4"/>
      <dgm:spPr/>
    </dgm:pt>
    <dgm:pt modelId="{6C2ABDCC-355E-4FDC-9BED-A2098125DA14}" type="pres">
      <dgm:prSet presAssocID="{C58F104C-392E-427F-9C11-FBAE7D27EA48}" presName="connectorText" presStyleLbl="sibTrans1D1" presStyleIdx="3" presStyleCnt="4"/>
      <dgm:spPr/>
    </dgm:pt>
    <dgm:pt modelId="{CA2A674F-E9D1-438D-B1F3-FB810A0D74A1}" type="pres">
      <dgm:prSet presAssocID="{501D2DC2-D172-4BB7-B906-C888BA94899C}" presName="node" presStyleLbl="node1" presStyleIdx="4" presStyleCnt="5">
        <dgm:presLayoutVars>
          <dgm:bulletEnabled val="1"/>
        </dgm:presLayoutVars>
      </dgm:prSet>
      <dgm:spPr/>
    </dgm:pt>
  </dgm:ptLst>
  <dgm:cxnLst>
    <dgm:cxn modelId="{60B8F20A-EDF8-4531-9C3B-96E90A467711}" type="presOf" srcId="{67C17F71-EB24-4F8E-ACA3-976E62463BCD}" destId="{8CA1C77B-2E12-4656-B345-8AC51D00BC99}" srcOrd="0" destOrd="0" presId="urn:microsoft.com/office/officeart/2005/8/layout/bProcess3"/>
    <dgm:cxn modelId="{0BA4EB25-942E-46E1-BCC7-DA6864CE54B6}" type="presOf" srcId="{E0852E3B-B2C2-4109-9054-76EC2C7869DB}" destId="{5094D3A7-0699-4B73-A070-3836DD5138F8}" srcOrd="0" destOrd="0" presId="urn:microsoft.com/office/officeart/2005/8/layout/bProcess3"/>
    <dgm:cxn modelId="{DCF99A2A-837E-4B2C-BC27-04E418B76350}" type="presOf" srcId="{C9CBF596-2DF8-4119-B44D-B9BEDF8BF4FF}" destId="{EF59233D-246F-40A9-AD90-F2CB5BE910D4}" srcOrd="0" destOrd="0" presId="urn:microsoft.com/office/officeart/2005/8/layout/bProcess3"/>
    <dgm:cxn modelId="{77021B5B-C8B1-4F88-BEBC-5498E7EAAEF2}" type="presOf" srcId="{3283F763-1164-47A4-B7D5-D206E78B99BB}" destId="{06A53CC9-7D12-4967-BBFD-99DA41AE5785}" srcOrd="0" destOrd="0" presId="urn:microsoft.com/office/officeart/2005/8/layout/bProcess3"/>
    <dgm:cxn modelId="{5CB62961-8064-4EF0-9E1C-01D0C0893FD1}" type="presOf" srcId="{8F422BC2-0339-454E-8338-A10F14271DBF}" destId="{6B1A8153-C942-4C37-A00E-414CB0FF7F02}" srcOrd="0" destOrd="0" presId="urn:microsoft.com/office/officeart/2005/8/layout/bProcess3"/>
    <dgm:cxn modelId="{EFDC906A-10DC-4079-AD4E-D0689A414A36}" type="presOf" srcId="{B0210E65-F8B9-4010-97B2-E7A10E14404C}" destId="{DFD0CA47-E0E4-41DF-BFFA-0B3E18DE6AB7}" srcOrd="1" destOrd="0" presId="urn:microsoft.com/office/officeart/2005/8/layout/bProcess3"/>
    <dgm:cxn modelId="{11887A51-980D-4CF2-B0AC-C8FF49103959}" type="presOf" srcId="{B0210E65-F8B9-4010-97B2-E7A10E14404C}" destId="{8FFAEFF7-025E-41E7-91DC-0700D02C4D72}" srcOrd="0" destOrd="0" presId="urn:microsoft.com/office/officeart/2005/8/layout/bProcess3"/>
    <dgm:cxn modelId="{D7A00152-1D99-4FC4-8E11-B65AA0007179}" type="presOf" srcId="{BD2B7856-0771-4CF0-B5BE-8F9175704352}" destId="{303194DB-4F19-46EE-82DB-7A447B728A16}" srcOrd="0" destOrd="0" presId="urn:microsoft.com/office/officeart/2005/8/layout/bProcess3"/>
    <dgm:cxn modelId="{586B7D53-9531-4699-BE0B-9FFF187BFC12}" type="presOf" srcId="{C58F104C-392E-427F-9C11-FBAE7D27EA48}" destId="{3237E328-06C7-43B7-AFB5-AFC2ABF79863}" srcOrd="0" destOrd="0" presId="urn:microsoft.com/office/officeart/2005/8/layout/bProcess3"/>
    <dgm:cxn modelId="{715CB777-B345-4658-AC9A-CD3877F82BC4}" type="presOf" srcId="{501D2DC2-D172-4BB7-B906-C888BA94899C}" destId="{CA2A674F-E9D1-438D-B1F3-FB810A0D74A1}" srcOrd="0" destOrd="0" presId="urn:microsoft.com/office/officeart/2005/8/layout/bProcess3"/>
    <dgm:cxn modelId="{FAD08386-98EE-425E-81D8-3788B3D19284}" type="presOf" srcId="{F8C7F421-2A41-4290-A8CC-6BA579618A85}" destId="{F8661876-D65C-440A-AAF2-C423827B6D49}" srcOrd="0" destOrd="0" presId="urn:microsoft.com/office/officeart/2005/8/layout/bProcess3"/>
    <dgm:cxn modelId="{61E66398-6C31-4800-BCAB-6009EBA1C642}" type="presOf" srcId="{BD2B7856-0771-4CF0-B5BE-8F9175704352}" destId="{5F564D50-9F75-48C5-B18B-131C97FF3CD7}" srcOrd="1" destOrd="0" presId="urn:microsoft.com/office/officeart/2005/8/layout/bProcess3"/>
    <dgm:cxn modelId="{07028F99-49CB-4DCE-96D8-14D3E05EBB4B}" srcId="{3283F763-1164-47A4-B7D5-D206E78B99BB}" destId="{67C17F71-EB24-4F8E-ACA3-976E62463BCD}" srcOrd="1" destOrd="0" parTransId="{AB6CA2B9-1E58-48DA-874F-83FA3D08A8CB}" sibTransId="{B0210E65-F8B9-4010-97B2-E7A10E14404C}"/>
    <dgm:cxn modelId="{14AA69B8-C864-4CF5-AB53-BE258F3BBB2D}" srcId="{3283F763-1164-47A4-B7D5-D206E78B99BB}" destId="{501D2DC2-D172-4BB7-B906-C888BA94899C}" srcOrd="4" destOrd="0" parTransId="{D4CA2008-BC0B-4E2F-8B9B-E5C7125AE212}" sibTransId="{5D66D363-DAB5-4D0A-8325-8FF358282A42}"/>
    <dgm:cxn modelId="{EB12B1B9-59F7-4798-AEB2-76E3888EDCA0}" srcId="{3283F763-1164-47A4-B7D5-D206E78B99BB}" destId="{8F422BC2-0339-454E-8338-A10F14271DBF}" srcOrd="3" destOrd="0" parTransId="{0E65B9FB-1353-4DE7-B2FE-195157042EAD}" sibTransId="{C58F104C-392E-427F-9C11-FBAE7D27EA48}"/>
    <dgm:cxn modelId="{8CBCE0CB-3BC5-4DD8-8DF6-D8D9030DA314}" srcId="{3283F763-1164-47A4-B7D5-D206E78B99BB}" destId="{F8C7F421-2A41-4290-A8CC-6BA579618A85}" srcOrd="0" destOrd="0" parTransId="{41042404-7FD3-4DBC-ACE9-04D3D5423363}" sibTransId="{E0852E3B-B2C2-4109-9054-76EC2C7869DB}"/>
    <dgm:cxn modelId="{A1440FCF-D996-45FE-B9EF-552ACAE3CACB}" type="presOf" srcId="{E0852E3B-B2C2-4109-9054-76EC2C7869DB}" destId="{AC33157F-03F2-4BDD-A70C-B8EA4B1A1612}" srcOrd="1" destOrd="0" presId="urn:microsoft.com/office/officeart/2005/8/layout/bProcess3"/>
    <dgm:cxn modelId="{6B31F7D9-A5C3-408C-A3B1-FD4F36920E87}" srcId="{3283F763-1164-47A4-B7D5-D206E78B99BB}" destId="{C9CBF596-2DF8-4119-B44D-B9BEDF8BF4FF}" srcOrd="2" destOrd="0" parTransId="{C40835FC-3746-4D91-B1C8-48170C25DB0C}" sibTransId="{BD2B7856-0771-4CF0-B5BE-8F9175704352}"/>
    <dgm:cxn modelId="{D197CDF5-1C29-48F3-91E8-7BBDB194855C}" type="presOf" srcId="{C58F104C-392E-427F-9C11-FBAE7D27EA48}" destId="{6C2ABDCC-355E-4FDC-9BED-A2098125DA14}" srcOrd="1" destOrd="0" presId="urn:microsoft.com/office/officeart/2005/8/layout/bProcess3"/>
    <dgm:cxn modelId="{F114AF8B-5E48-4844-AB88-B2E845AB9FC4}" type="presParOf" srcId="{06A53CC9-7D12-4967-BBFD-99DA41AE5785}" destId="{F8661876-D65C-440A-AAF2-C423827B6D49}" srcOrd="0" destOrd="0" presId="urn:microsoft.com/office/officeart/2005/8/layout/bProcess3"/>
    <dgm:cxn modelId="{129E8950-B23C-4A06-98F8-60E8C0A2FEE7}" type="presParOf" srcId="{06A53CC9-7D12-4967-BBFD-99DA41AE5785}" destId="{5094D3A7-0699-4B73-A070-3836DD5138F8}" srcOrd="1" destOrd="0" presId="urn:microsoft.com/office/officeart/2005/8/layout/bProcess3"/>
    <dgm:cxn modelId="{7E4195B8-FCDC-4BF2-AB83-29E62CD71741}" type="presParOf" srcId="{5094D3A7-0699-4B73-A070-3836DD5138F8}" destId="{AC33157F-03F2-4BDD-A70C-B8EA4B1A1612}" srcOrd="0" destOrd="0" presId="urn:microsoft.com/office/officeart/2005/8/layout/bProcess3"/>
    <dgm:cxn modelId="{594549A2-BC8D-418E-A967-42CAB3B5F746}" type="presParOf" srcId="{06A53CC9-7D12-4967-BBFD-99DA41AE5785}" destId="{8CA1C77B-2E12-4656-B345-8AC51D00BC99}" srcOrd="2" destOrd="0" presId="urn:microsoft.com/office/officeart/2005/8/layout/bProcess3"/>
    <dgm:cxn modelId="{CC1D7B76-6517-43D0-9D46-0C223B3DAD81}" type="presParOf" srcId="{06A53CC9-7D12-4967-BBFD-99DA41AE5785}" destId="{8FFAEFF7-025E-41E7-91DC-0700D02C4D72}" srcOrd="3" destOrd="0" presId="urn:microsoft.com/office/officeart/2005/8/layout/bProcess3"/>
    <dgm:cxn modelId="{C04101B8-8235-4CB8-A5AB-BC817782AA40}" type="presParOf" srcId="{8FFAEFF7-025E-41E7-91DC-0700D02C4D72}" destId="{DFD0CA47-E0E4-41DF-BFFA-0B3E18DE6AB7}" srcOrd="0" destOrd="0" presId="urn:microsoft.com/office/officeart/2005/8/layout/bProcess3"/>
    <dgm:cxn modelId="{1A5CBD5B-5CAA-40F6-89E8-2F6A021E0BE7}" type="presParOf" srcId="{06A53CC9-7D12-4967-BBFD-99DA41AE5785}" destId="{EF59233D-246F-40A9-AD90-F2CB5BE910D4}" srcOrd="4" destOrd="0" presId="urn:microsoft.com/office/officeart/2005/8/layout/bProcess3"/>
    <dgm:cxn modelId="{6E2333CA-3B50-49DE-B494-B8D0D22077B3}" type="presParOf" srcId="{06A53CC9-7D12-4967-BBFD-99DA41AE5785}" destId="{303194DB-4F19-46EE-82DB-7A447B728A16}" srcOrd="5" destOrd="0" presId="urn:microsoft.com/office/officeart/2005/8/layout/bProcess3"/>
    <dgm:cxn modelId="{6BEBDA4D-15C9-4F2E-9F16-0F55C9DE1CBF}" type="presParOf" srcId="{303194DB-4F19-46EE-82DB-7A447B728A16}" destId="{5F564D50-9F75-48C5-B18B-131C97FF3CD7}" srcOrd="0" destOrd="0" presId="urn:microsoft.com/office/officeart/2005/8/layout/bProcess3"/>
    <dgm:cxn modelId="{CF0EC098-3166-46A5-9563-0EE0AF332323}" type="presParOf" srcId="{06A53CC9-7D12-4967-BBFD-99DA41AE5785}" destId="{6B1A8153-C942-4C37-A00E-414CB0FF7F02}" srcOrd="6" destOrd="0" presId="urn:microsoft.com/office/officeart/2005/8/layout/bProcess3"/>
    <dgm:cxn modelId="{27085EE6-91B9-4685-9FC9-14D2B6AFA7D4}" type="presParOf" srcId="{06A53CC9-7D12-4967-BBFD-99DA41AE5785}" destId="{3237E328-06C7-43B7-AFB5-AFC2ABF79863}" srcOrd="7" destOrd="0" presId="urn:microsoft.com/office/officeart/2005/8/layout/bProcess3"/>
    <dgm:cxn modelId="{0E6D1ED3-70C4-47EA-A4F5-6B3E0526AE9B}" type="presParOf" srcId="{3237E328-06C7-43B7-AFB5-AFC2ABF79863}" destId="{6C2ABDCC-355E-4FDC-9BED-A2098125DA14}" srcOrd="0" destOrd="0" presId="urn:microsoft.com/office/officeart/2005/8/layout/bProcess3"/>
    <dgm:cxn modelId="{03EB613C-9E8C-4B45-AA59-8E5E4DBC60EE}" type="presParOf" srcId="{06A53CC9-7D12-4967-BBFD-99DA41AE5785}" destId="{CA2A674F-E9D1-438D-B1F3-FB810A0D74A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3BC2F-FA0D-4482-B119-7E10A66F58E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7DFD709-1ACE-4C29-8B81-70B0C54EBC4C}">
      <dgm:prSet phldrT="[文本]"/>
      <dgm:spPr/>
      <dgm:t>
        <a:bodyPr/>
        <a:lstStyle/>
        <a:p>
          <a:r>
            <a:rPr lang="zh-CN" altLang="en-US"/>
            <a:t>调出部门资产管理员发起申请</a:t>
          </a:r>
        </a:p>
      </dgm:t>
    </dgm:pt>
    <dgm:pt modelId="{9C4B4C1F-4C9D-4EAA-9526-80C54E1F2C87}" type="parTrans" cxnId="{5FE249F9-375B-4718-89BA-CB328FD8A273}">
      <dgm:prSet/>
      <dgm:spPr/>
      <dgm:t>
        <a:bodyPr/>
        <a:lstStyle/>
        <a:p>
          <a:endParaRPr lang="zh-CN" altLang="en-US"/>
        </a:p>
      </dgm:t>
    </dgm:pt>
    <dgm:pt modelId="{48998DDD-ABE1-4167-B88B-54C117BF369F}" type="sibTrans" cxnId="{5FE249F9-375B-4718-89BA-CB328FD8A273}">
      <dgm:prSet/>
      <dgm:spPr/>
      <dgm:t>
        <a:bodyPr/>
        <a:lstStyle/>
        <a:p>
          <a:endParaRPr lang="zh-CN" altLang="en-US"/>
        </a:p>
      </dgm:t>
    </dgm:pt>
    <dgm:pt modelId="{6DF7A25D-DE61-443E-93A2-BB86480DE554}">
      <dgm:prSet phldrT="[文本]"/>
      <dgm:spPr/>
      <dgm:t>
        <a:bodyPr/>
        <a:lstStyle/>
        <a:p>
          <a:r>
            <a:rPr lang="zh-CN" altLang="en-US" dirty="0"/>
            <a:t>调出部门领导</a:t>
          </a:r>
          <a:endParaRPr lang="en-US" altLang="zh-CN" dirty="0"/>
        </a:p>
        <a:p>
          <a:r>
            <a:rPr lang="zh-CN" altLang="en-US" dirty="0"/>
            <a:t>审批</a:t>
          </a:r>
        </a:p>
      </dgm:t>
    </dgm:pt>
    <dgm:pt modelId="{D8FFAA75-1B03-4624-8715-2DD3198C5B22}" type="parTrans" cxnId="{1302D826-5C84-4200-9B0E-8629BFBA03D8}">
      <dgm:prSet/>
      <dgm:spPr/>
      <dgm:t>
        <a:bodyPr/>
        <a:lstStyle/>
        <a:p>
          <a:endParaRPr lang="zh-CN" altLang="en-US"/>
        </a:p>
      </dgm:t>
    </dgm:pt>
    <dgm:pt modelId="{40D97B0C-A9B2-437B-9273-C89C0A8C5D54}" type="sibTrans" cxnId="{1302D826-5C84-4200-9B0E-8629BFBA03D8}">
      <dgm:prSet/>
      <dgm:spPr/>
      <dgm:t>
        <a:bodyPr/>
        <a:lstStyle/>
        <a:p>
          <a:endParaRPr lang="zh-CN" altLang="en-US"/>
        </a:p>
      </dgm:t>
    </dgm:pt>
    <dgm:pt modelId="{7C794BA9-DCB1-4327-B8DB-08B50992FD30}">
      <dgm:prSet phldrT="[文本]"/>
      <dgm:spPr/>
      <dgm:t>
        <a:bodyPr/>
        <a:lstStyle/>
        <a:p>
          <a:r>
            <a:rPr lang="zh-CN" altLang="en-US"/>
            <a:t>调入部门资产管理员审批</a:t>
          </a:r>
        </a:p>
      </dgm:t>
    </dgm:pt>
    <dgm:pt modelId="{DF80D68F-A129-4254-8155-B8B79AD65A2B}" type="parTrans" cxnId="{29DD13ED-D672-4249-AC67-CC11B5314947}">
      <dgm:prSet/>
      <dgm:spPr/>
      <dgm:t>
        <a:bodyPr/>
        <a:lstStyle/>
        <a:p>
          <a:endParaRPr lang="zh-CN" altLang="en-US"/>
        </a:p>
      </dgm:t>
    </dgm:pt>
    <dgm:pt modelId="{6C91E7DD-7626-40F0-9AC2-B801675DEA7B}" type="sibTrans" cxnId="{29DD13ED-D672-4249-AC67-CC11B5314947}">
      <dgm:prSet/>
      <dgm:spPr/>
      <dgm:t>
        <a:bodyPr/>
        <a:lstStyle/>
        <a:p>
          <a:endParaRPr lang="zh-CN" altLang="en-US"/>
        </a:p>
      </dgm:t>
    </dgm:pt>
    <dgm:pt modelId="{CCD3ACF9-9B07-463C-AAF8-2D17B7EBAFD3}">
      <dgm:prSet phldrT="[文本]"/>
      <dgm:spPr/>
      <dgm:t>
        <a:bodyPr/>
        <a:lstStyle/>
        <a:p>
          <a:r>
            <a:rPr lang="zh-CN" altLang="en-US" dirty="0"/>
            <a:t>调入部门领导</a:t>
          </a:r>
          <a:endParaRPr lang="en-US" altLang="zh-CN" dirty="0"/>
        </a:p>
        <a:p>
          <a:r>
            <a:rPr lang="zh-CN" altLang="en-US" dirty="0"/>
            <a:t>审批</a:t>
          </a:r>
        </a:p>
      </dgm:t>
    </dgm:pt>
    <dgm:pt modelId="{1E7F14FF-44BF-4918-9D01-FB0656D6BA2C}" type="parTrans" cxnId="{7BEF9A98-9126-4784-B39E-586679FCC4D3}">
      <dgm:prSet/>
      <dgm:spPr/>
      <dgm:t>
        <a:bodyPr/>
        <a:lstStyle/>
        <a:p>
          <a:endParaRPr lang="zh-CN" altLang="en-US"/>
        </a:p>
      </dgm:t>
    </dgm:pt>
    <dgm:pt modelId="{4889700D-50E0-433C-8BBB-253167C9BCC4}" type="sibTrans" cxnId="{7BEF9A98-9126-4784-B39E-586679FCC4D3}">
      <dgm:prSet/>
      <dgm:spPr/>
      <dgm:t>
        <a:bodyPr/>
        <a:lstStyle/>
        <a:p>
          <a:endParaRPr lang="zh-CN" altLang="en-US"/>
        </a:p>
      </dgm:t>
    </dgm:pt>
    <dgm:pt modelId="{C3B88577-A78E-4163-BD78-5DE20D9DD05A}">
      <dgm:prSet phldrT="[文本]"/>
      <dgm:spPr/>
      <dgm:t>
        <a:bodyPr/>
        <a:lstStyle/>
        <a:p>
          <a:r>
            <a:rPr lang="zh-CN" altLang="en-US"/>
            <a:t>校级管理员审批</a:t>
          </a:r>
        </a:p>
      </dgm:t>
    </dgm:pt>
    <dgm:pt modelId="{3C1D3B33-1353-4A8A-8C9D-55587E1C8F47}" type="parTrans" cxnId="{80F132D4-62E6-4F34-8CF7-15D219AC2BFB}">
      <dgm:prSet/>
      <dgm:spPr/>
      <dgm:t>
        <a:bodyPr/>
        <a:lstStyle/>
        <a:p>
          <a:endParaRPr lang="zh-CN" altLang="en-US"/>
        </a:p>
      </dgm:t>
    </dgm:pt>
    <dgm:pt modelId="{77E5DA90-9A03-4B87-8C10-E52DDE209455}" type="sibTrans" cxnId="{80F132D4-62E6-4F34-8CF7-15D219AC2BFB}">
      <dgm:prSet/>
      <dgm:spPr/>
      <dgm:t>
        <a:bodyPr/>
        <a:lstStyle/>
        <a:p>
          <a:endParaRPr lang="zh-CN" altLang="en-US"/>
        </a:p>
      </dgm:t>
    </dgm:pt>
    <dgm:pt modelId="{2BD4D0FE-1C5A-47BE-83E0-F1527D8896FB}">
      <dgm:prSet phldrT="[文本]"/>
      <dgm:spPr/>
      <dgm:t>
        <a:bodyPr/>
        <a:lstStyle/>
        <a:p>
          <a:r>
            <a:rPr lang="zh-CN" altLang="en-US"/>
            <a:t>调入部门领用人认领资产</a:t>
          </a:r>
        </a:p>
      </dgm:t>
    </dgm:pt>
    <dgm:pt modelId="{A465402B-C14D-45AB-9095-81A095D2ACD9}" type="parTrans" cxnId="{A337164A-FAA5-4D20-BDAA-40543C4B0D22}">
      <dgm:prSet/>
      <dgm:spPr/>
      <dgm:t>
        <a:bodyPr/>
        <a:lstStyle/>
        <a:p>
          <a:endParaRPr lang="zh-CN" altLang="en-US"/>
        </a:p>
      </dgm:t>
    </dgm:pt>
    <dgm:pt modelId="{AC4E0518-68A6-4E33-9770-42A93BF46EBE}" type="sibTrans" cxnId="{A337164A-FAA5-4D20-BDAA-40543C4B0D22}">
      <dgm:prSet/>
      <dgm:spPr/>
      <dgm:t>
        <a:bodyPr/>
        <a:lstStyle/>
        <a:p>
          <a:endParaRPr lang="zh-CN" altLang="en-US"/>
        </a:p>
      </dgm:t>
    </dgm:pt>
    <dgm:pt modelId="{8669793A-1D8D-42B9-9184-C05D27A363CF}">
      <dgm:prSet phldrT="[文本]"/>
      <dgm:spPr/>
      <dgm:t>
        <a:bodyPr/>
        <a:lstStyle/>
        <a:p>
          <a:r>
            <a:rPr lang="zh-CN" altLang="en-US"/>
            <a:t>资产调拨完成</a:t>
          </a:r>
        </a:p>
      </dgm:t>
    </dgm:pt>
    <dgm:pt modelId="{14B0226F-C895-439A-BCB5-819ABF264824}" type="parTrans" cxnId="{D266A053-BA99-450C-9A25-918335E89C89}">
      <dgm:prSet/>
      <dgm:spPr/>
      <dgm:t>
        <a:bodyPr/>
        <a:lstStyle/>
        <a:p>
          <a:endParaRPr lang="zh-CN" altLang="en-US"/>
        </a:p>
      </dgm:t>
    </dgm:pt>
    <dgm:pt modelId="{A18F60DE-AEC6-46AC-AAE8-3EEFCB4B4A15}" type="sibTrans" cxnId="{D266A053-BA99-450C-9A25-918335E89C89}">
      <dgm:prSet/>
      <dgm:spPr/>
      <dgm:t>
        <a:bodyPr/>
        <a:lstStyle/>
        <a:p>
          <a:endParaRPr lang="zh-CN" altLang="en-US"/>
        </a:p>
      </dgm:t>
    </dgm:pt>
    <dgm:pt modelId="{12F019C9-24D1-465B-81D9-3B8620A2BFD4}" type="pres">
      <dgm:prSet presAssocID="{A633BC2F-FA0D-4482-B119-7E10A66F58EF}" presName="Name0" presStyleCnt="0">
        <dgm:presLayoutVars>
          <dgm:dir/>
          <dgm:resizeHandles val="exact"/>
        </dgm:presLayoutVars>
      </dgm:prSet>
      <dgm:spPr/>
    </dgm:pt>
    <dgm:pt modelId="{BADC540A-5920-49D6-8EC0-F81672043B5F}" type="pres">
      <dgm:prSet presAssocID="{57DFD709-1ACE-4C29-8B81-70B0C54EBC4C}" presName="node" presStyleLbl="node1" presStyleIdx="0" presStyleCnt="7">
        <dgm:presLayoutVars>
          <dgm:bulletEnabled val="1"/>
        </dgm:presLayoutVars>
      </dgm:prSet>
      <dgm:spPr/>
    </dgm:pt>
    <dgm:pt modelId="{517D2C67-9335-4B8D-8928-BBAF941D2822}" type="pres">
      <dgm:prSet presAssocID="{48998DDD-ABE1-4167-B88B-54C117BF369F}" presName="sibTrans" presStyleLbl="sibTrans1D1" presStyleIdx="0" presStyleCnt="6"/>
      <dgm:spPr/>
    </dgm:pt>
    <dgm:pt modelId="{37EBC8CF-8AFA-49ED-8B38-509900C5AF1F}" type="pres">
      <dgm:prSet presAssocID="{48998DDD-ABE1-4167-B88B-54C117BF369F}" presName="connectorText" presStyleLbl="sibTrans1D1" presStyleIdx="0" presStyleCnt="6"/>
      <dgm:spPr/>
    </dgm:pt>
    <dgm:pt modelId="{C8615415-AEAE-4880-82BC-FAAFC9C2D412}" type="pres">
      <dgm:prSet presAssocID="{6DF7A25D-DE61-443E-93A2-BB86480DE554}" presName="node" presStyleLbl="node1" presStyleIdx="1" presStyleCnt="7">
        <dgm:presLayoutVars>
          <dgm:bulletEnabled val="1"/>
        </dgm:presLayoutVars>
      </dgm:prSet>
      <dgm:spPr/>
    </dgm:pt>
    <dgm:pt modelId="{FED7FD9E-A1B8-48FC-98B0-0005E3E8FD03}" type="pres">
      <dgm:prSet presAssocID="{40D97B0C-A9B2-437B-9273-C89C0A8C5D54}" presName="sibTrans" presStyleLbl="sibTrans1D1" presStyleIdx="1" presStyleCnt="6"/>
      <dgm:spPr/>
    </dgm:pt>
    <dgm:pt modelId="{266E03B5-8E61-4379-BDD7-CC315262494E}" type="pres">
      <dgm:prSet presAssocID="{40D97B0C-A9B2-437B-9273-C89C0A8C5D54}" presName="connectorText" presStyleLbl="sibTrans1D1" presStyleIdx="1" presStyleCnt="6"/>
      <dgm:spPr/>
    </dgm:pt>
    <dgm:pt modelId="{528B2A47-0B40-4191-81C8-FD8DB7D35ECF}" type="pres">
      <dgm:prSet presAssocID="{7C794BA9-DCB1-4327-B8DB-08B50992FD30}" presName="node" presStyleLbl="node1" presStyleIdx="2" presStyleCnt="7">
        <dgm:presLayoutVars>
          <dgm:bulletEnabled val="1"/>
        </dgm:presLayoutVars>
      </dgm:prSet>
      <dgm:spPr/>
    </dgm:pt>
    <dgm:pt modelId="{67AE9879-7BDD-4391-B55F-04DF56BC7B09}" type="pres">
      <dgm:prSet presAssocID="{6C91E7DD-7626-40F0-9AC2-B801675DEA7B}" presName="sibTrans" presStyleLbl="sibTrans1D1" presStyleIdx="2" presStyleCnt="6"/>
      <dgm:spPr/>
    </dgm:pt>
    <dgm:pt modelId="{6CD58007-4101-4713-A142-3A7E467D8A41}" type="pres">
      <dgm:prSet presAssocID="{6C91E7DD-7626-40F0-9AC2-B801675DEA7B}" presName="connectorText" presStyleLbl="sibTrans1D1" presStyleIdx="2" presStyleCnt="6"/>
      <dgm:spPr/>
    </dgm:pt>
    <dgm:pt modelId="{BD8A561F-FDAF-4BD8-BA90-A18F9AE10AD6}" type="pres">
      <dgm:prSet presAssocID="{CCD3ACF9-9B07-463C-AAF8-2D17B7EBAFD3}" presName="node" presStyleLbl="node1" presStyleIdx="3" presStyleCnt="7">
        <dgm:presLayoutVars>
          <dgm:bulletEnabled val="1"/>
        </dgm:presLayoutVars>
      </dgm:prSet>
      <dgm:spPr/>
    </dgm:pt>
    <dgm:pt modelId="{6238BF3C-C5B7-4DE1-84E4-83A3F568C1F2}" type="pres">
      <dgm:prSet presAssocID="{4889700D-50E0-433C-8BBB-253167C9BCC4}" presName="sibTrans" presStyleLbl="sibTrans1D1" presStyleIdx="3" presStyleCnt="6"/>
      <dgm:spPr/>
    </dgm:pt>
    <dgm:pt modelId="{BCC534E0-F4CC-486F-B75E-F33F6CF76AB5}" type="pres">
      <dgm:prSet presAssocID="{4889700D-50E0-433C-8BBB-253167C9BCC4}" presName="connectorText" presStyleLbl="sibTrans1D1" presStyleIdx="3" presStyleCnt="6"/>
      <dgm:spPr/>
    </dgm:pt>
    <dgm:pt modelId="{AAECAA72-A674-42A5-AD2E-93C452C79C55}" type="pres">
      <dgm:prSet presAssocID="{C3B88577-A78E-4163-BD78-5DE20D9DD05A}" presName="node" presStyleLbl="node1" presStyleIdx="4" presStyleCnt="7">
        <dgm:presLayoutVars>
          <dgm:bulletEnabled val="1"/>
        </dgm:presLayoutVars>
      </dgm:prSet>
      <dgm:spPr/>
    </dgm:pt>
    <dgm:pt modelId="{DC4D3650-C617-46E2-A5C0-79B390822BB5}" type="pres">
      <dgm:prSet presAssocID="{77E5DA90-9A03-4B87-8C10-E52DDE209455}" presName="sibTrans" presStyleLbl="sibTrans1D1" presStyleIdx="4" presStyleCnt="6"/>
      <dgm:spPr/>
    </dgm:pt>
    <dgm:pt modelId="{03B6E362-50FA-4B4C-804A-FF0AAB3CB979}" type="pres">
      <dgm:prSet presAssocID="{77E5DA90-9A03-4B87-8C10-E52DDE209455}" presName="connectorText" presStyleLbl="sibTrans1D1" presStyleIdx="4" presStyleCnt="6"/>
      <dgm:spPr/>
    </dgm:pt>
    <dgm:pt modelId="{91BE5C9A-FBE1-4769-81C0-9FEA5B0F4361}" type="pres">
      <dgm:prSet presAssocID="{2BD4D0FE-1C5A-47BE-83E0-F1527D8896FB}" presName="node" presStyleLbl="node1" presStyleIdx="5" presStyleCnt="7">
        <dgm:presLayoutVars>
          <dgm:bulletEnabled val="1"/>
        </dgm:presLayoutVars>
      </dgm:prSet>
      <dgm:spPr/>
    </dgm:pt>
    <dgm:pt modelId="{D918D381-CE24-42A9-A4EE-ABB8C28A6C8C}" type="pres">
      <dgm:prSet presAssocID="{AC4E0518-68A6-4E33-9770-42A93BF46EBE}" presName="sibTrans" presStyleLbl="sibTrans1D1" presStyleIdx="5" presStyleCnt="6"/>
      <dgm:spPr/>
    </dgm:pt>
    <dgm:pt modelId="{97BF5600-805E-42B0-8F2E-E58010E6BF0E}" type="pres">
      <dgm:prSet presAssocID="{AC4E0518-68A6-4E33-9770-42A93BF46EBE}" presName="connectorText" presStyleLbl="sibTrans1D1" presStyleIdx="5" presStyleCnt="6"/>
      <dgm:spPr/>
    </dgm:pt>
    <dgm:pt modelId="{D379CA9F-EF33-45CC-8F9C-F0214D68E9EB}" type="pres">
      <dgm:prSet presAssocID="{8669793A-1D8D-42B9-9184-C05D27A363CF}" presName="node" presStyleLbl="node1" presStyleIdx="6" presStyleCnt="7">
        <dgm:presLayoutVars>
          <dgm:bulletEnabled val="1"/>
        </dgm:presLayoutVars>
      </dgm:prSet>
      <dgm:spPr/>
    </dgm:pt>
  </dgm:ptLst>
  <dgm:cxnLst>
    <dgm:cxn modelId="{A0D68405-12EA-4BF2-B4C1-8978AD9DEE49}" type="presOf" srcId="{6DF7A25D-DE61-443E-93A2-BB86480DE554}" destId="{C8615415-AEAE-4880-82BC-FAAFC9C2D412}" srcOrd="0" destOrd="0" presId="urn:microsoft.com/office/officeart/2005/8/layout/bProcess3"/>
    <dgm:cxn modelId="{3959361C-A935-4290-9591-61C70CA4C658}" type="presOf" srcId="{4889700D-50E0-433C-8BBB-253167C9BCC4}" destId="{6238BF3C-C5B7-4DE1-84E4-83A3F568C1F2}" srcOrd="0" destOrd="0" presId="urn:microsoft.com/office/officeart/2005/8/layout/bProcess3"/>
    <dgm:cxn modelId="{7732A520-5957-4400-A35D-BAC786F7A20C}" type="presOf" srcId="{C3B88577-A78E-4163-BD78-5DE20D9DD05A}" destId="{AAECAA72-A674-42A5-AD2E-93C452C79C55}" srcOrd="0" destOrd="0" presId="urn:microsoft.com/office/officeart/2005/8/layout/bProcess3"/>
    <dgm:cxn modelId="{91264723-C486-44EA-B999-1D143A8E51B7}" type="presOf" srcId="{AC4E0518-68A6-4E33-9770-42A93BF46EBE}" destId="{97BF5600-805E-42B0-8F2E-E58010E6BF0E}" srcOrd="1" destOrd="0" presId="urn:microsoft.com/office/officeart/2005/8/layout/bProcess3"/>
    <dgm:cxn modelId="{1302D826-5C84-4200-9B0E-8629BFBA03D8}" srcId="{A633BC2F-FA0D-4482-B119-7E10A66F58EF}" destId="{6DF7A25D-DE61-443E-93A2-BB86480DE554}" srcOrd="1" destOrd="0" parTransId="{D8FFAA75-1B03-4624-8715-2DD3198C5B22}" sibTransId="{40D97B0C-A9B2-437B-9273-C89C0A8C5D54}"/>
    <dgm:cxn modelId="{1D5E7028-AD53-463F-A590-4E13FDBAAFAB}" type="presOf" srcId="{40D97B0C-A9B2-437B-9273-C89C0A8C5D54}" destId="{FED7FD9E-A1B8-48FC-98B0-0005E3E8FD03}" srcOrd="0" destOrd="0" presId="urn:microsoft.com/office/officeart/2005/8/layout/bProcess3"/>
    <dgm:cxn modelId="{2E5AC028-2205-4113-AE15-3C53146C348D}" type="presOf" srcId="{48998DDD-ABE1-4167-B88B-54C117BF369F}" destId="{37EBC8CF-8AFA-49ED-8B38-509900C5AF1F}" srcOrd="1" destOrd="0" presId="urn:microsoft.com/office/officeart/2005/8/layout/bProcess3"/>
    <dgm:cxn modelId="{039FF628-D77E-41BB-9F03-44122DA070C8}" type="presOf" srcId="{CCD3ACF9-9B07-463C-AAF8-2D17B7EBAFD3}" destId="{BD8A561F-FDAF-4BD8-BA90-A18F9AE10AD6}" srcOrd="0" destOrd="0" presId="urn:microsoft.com/office/officeart/2005/8/layout/bProcess3"/>
    <dgm:cxn modelId="{3E4B2F34-37A7-4C2E-810A-3D2FD5B0D17C}" type="presOf" srcId="{40D97B0C-A9B2-437B-9273-C89C0A8C5D54}" destId="{266E03B5-8E61-4379-BDD7-CC315262494E}" srcOrd="1" destOrd="0" presId="urn:microsoft.com/office/officeart/2005/8/layout/bProcess3"/>
    <dgm:cxn modelId="{98045238-73B4-4180-AAA2-57A3A2844E68}" type="presOf" srcId="{2BD4D0FE-1C5A-47BE-83E0-F1527D8896FB}" destId="{91BE5C9A-FBE1-4769-81C0-9FEA5B0F4361}" srcOrd="0" destOrd="0" presId="urn:microsoft.com/office/officeart/2005/8/layout/bProcess3"/>
    <dgm:cxn modelId="{EFEC9F3A-8CC9-449E-8766-3A0EA6574A94}" type="presOf" srcId="{A633BC2F-FA0D-4482-B119-7E10A66F58EF}" destId="{12F019C9-24D1-465B-81D9-3B8620A2BFD4}" srcOrd="0" destOrd="0" presId="urn:microsoft.com/office/officeart/2005/8/layout/bProcess3"/>
    <dgm:cxn modelId="{1BE07667-FE01-45C8-A536-318E65592376}" type="presOf" srcId="{6C91E7DD-7626-40F0-9AC2-B801675DEA7B}" destId="{67AE9879-7BDD-4391-B55F-04DF56BC7B09}" srcOrd="0" destOrd="0" presId="urn:microsoft.com/office/officeart/2005/8/layout/bProcess3"/>
    <dgm:cxn modelId="{A337164A-FAA5-4D20-BDAA-40543C4B0D22}" srcId="{A633BC2F-FA0D-4482-B119-7E10A66F58EF}" destId="{2BD4D0FE-1C5A-47BE-83E0-F1527D8896FB}" srcOrd="5" destOrd="0" parTransId="{A465402B-C14D-45AB-9095-81A095D2ACD9}" sibTransId="{AC4E0518-68A6-4E33-9770-42A93BF46EBE}"/>
    <dgm:cxn modelId="{D266A053-BA99-450C-9A25-918335E89C89}" srcId="{A633BC2F-FA0D-4482-B119-7E10A66F58EF}" destId="{8669793A-1D8D-42B9-9184-C05D27A363CF}" srcOrd="6" destOrd="0" parTransId="{14B0226F-C895-439A-BCB5-819ABF264824}" sibTransId="{A18F60DE-AEC6-46AC-AAE8-3EEFCB4B4A15}"/>
    <dgm:cxn modelId="{B93A178E-B797-4270-998D-EA8A166631C0}" type="presOf" srcId="{77E5DA90-9A03-4B87-8C10-E52DDE209455}" destId="{DC4D3650-C617-46E2-A5C0-79B390822BB5}" srcOrd="0" destOrd="0" presId="urn:microsoft.com/office/officeart/2005/8/layout/bProcess3"/>
    <dgm:cxn modelId="{7BEF9A98-9126-4784-B39E-586679FCC4D3}" srcId="{A633BC2F-FA0D-4482-B119-7E10A66F58EF}" destId="{CCD3ACF9-9B07-463C-AAF8-2D17B7EBAFD3}" srcOrd="3" destOrd="0" parTransId="{1E7F14FF-44BF-4918-9D01-FB0656D6BA2C}" sibTransId="{4889700D-50E0-433C-8BBB-253167C9BCC4}"/>
    <dgm:cxn modelId="{17B084A8-DD10-42D7-9DCB-6727A21230AB}" type="presOf" srcId="{8669793A-1D8D-42B9-9184-C05D27A363CF}" destId="{D379CA9F-EF33-45CC-8F9C-F0214D68E9EB}" srcOrd="0" destOrd="0" presId="urn:microsoft.com/office/officeart/2005/8/layout/bProcess3"/>
    <dgm:cxn modelId="{E9BE04B5-02B2-44DC-9494-BB13452CE4A7}" type="presOf" srcId="{48998DDD-ABE1-4167-B88B-54C117BF369F}" destId="{517D2C67-9335-4B8D-8928-BBAF941D2822}" srcOrd="0" destOrd="0" presId="urn:microsoft.com/office/officeart/2005/8/layout/bProcess3"/>
    <dgm:cxn modelId="{FE1C95B7-F7A5-4C52-A35B-38D5C4841E85}" type="presOf" srcId="{AC4E0518-68A6-4E33-9770-42A93BF46EBE}" destId="{D918D381-CE24-42A9-A4EE-ABB8C28A6C8C}" srcOrd="0" destOrd="0" presId="urn:microsoft.com/office/officeart/2005/8/layout/bProcess3"/>
    <dgm:cxn modelId="{29D697BC-3BDD-44E2-99F2-0C30F18D2ED2}" type="presOf" srcId="{77E5DA90-9A03-4B87-8C10-E52DDE209455}" destId="{03B6E362-50FA-4B4C-804A-FF0AAB3CB979}" srcOrd="1" destOrd="0" presId="urn:microsoft.com/office/officeart/2005/8/layout/bProcess3"/>
    <dgm:cxn modelId="{189EF3C1-6E7A-486D-BEBF-D8B4E1C25E33}" type="presOf" srcId="{4889700D-50E0-433C-8BBB-253167C9BCC4}" destId="{BCC534E0-F4CC-486F-B75E-F33F6CF76AB5}" srcOrd="1" destOrd="0" presId="urn:microsoft.com/office/officeart/2005/8/layout/bProcess3"/>
    <dgm:cxn modelId="{707FFFCE-F624-4365-B2F4-F70E7DABD059}" type="presOf" srcId="{57DFD709-1ACE-4C29-8B81-70B0C54EBC4C}" destId="{BADC540A-5920-49D6-8EC0-F81672043B5F}" srcOrd="0" destOrd="0" presId="urn:microsoft.com/office/officeart/2005/8/layout/bProcess3"/>
    <dgm:cxn modelId="{AB32A0D2-CF76-464E-9B4C-8000D63ACD5E}" type="presOf" srcId="{7C794BA9-DCB1-4327-B8DB-08B50992FD30}" destId="{528B2A47-0B40-4191-81C8-FD8DB7D35ECF}" srcOrd="0" destOrd="0" presId="urn:microsoft.com/office/officeart/2005/8/layout/bProcess3"/>
    <dgm:cxn modelId="{80F132D4-62E6-4F34-8CF7-15D219AC2BFB}" srcId="{A633BC2F-FA0D-4482-B119-7E10A66F58EF}" destId="{C3B88577-A78E-4163-BD78-5DE20D9DD05A}" srcOrd="4" destOrd="0" parTransId="{3C1D3B33-1353-4A8A-8C9D-55587E1C8F47}" sibTransId="{77E5DA90-9A03-4B87-8C10-E52DDE209455}"/>
    <dgm:cxn modelId="{3D6A52DE-C4A1-4323-AD22-407D3B2B09DE}" type="presOf" srcId="{6C91E7DD-7626-40F0-9AC2-B801675DEA7B}" destId="{6CD58007-4101-4713-A142-3A7E467D8A41}" srcOrd="1" destOrd="0" presId="urn:microsoft.com/office/officeart/2005/8/layout/bProcess3"/>
    <dgm:cxn modelId="{29DD13ED-D672-4249-AC67-CC11B5314947}" srcId="{A633BC2F-FA0D-4482-B119-7E10A66F58EF}" destId="{7C794BA9-DCB1-4327-B8DB-08B50992FD30}" srcOrd="2" destOrd="0" parTransId="{DF80D68F-A129-4254-8155-B8B79AD65A2B}" sibTransId="{6C91E7DD-7626-40F0-9AC2-B801675DEA7B}"/>
    <dgm:cxn modelId="{5FE249F9-375B-4718-89BA-CB328FD8A273}" srcId="{A633BC2F-FA0D-4482-B119-7E10A66F58EF}" destId="{57DFD709-1ACE-4C29-8B81-70B0C54EBC4C}" srcOrd="0" destOrd="0" parTransId="{9C4B4C1F-4C9D-4EAA-9526-80C54E1F2C87}" sibTransId="{48998DDD-ABE1-4167-B88B-54C117BF369F}"/>
    <dgm:cxn modelId="{E10B5984-028E-4D8B-A12A-1B67C5370D92}" type="presParOf" srcId="{12F019C9-24D1-465B-81D9-3B8620A2BFD4}" destId="{BADC540A-5920-49D6-8EC0-F81672043B5F}" srcOrd="0" destOrd="0" presId="urn:microsoft.com/office/officeart/2005/8/layout/bProcess3"/>
    <dgm:cxn modelId="{DEDEEFB7-C086-4173-8D4B-B6CD2AA59367}" type="presParOf" srcId="{12F019C9-24D1-465B-81D9-3B8620A2BFD4}" destId="{517D2C67-9335-4B8D-8928-BBAF941D2822}" srcOrd="1" destOrd="0" presId="urn:microsoft.com/office/officeart/2005/8/layout/bProcess3"/>
    <dgm:cxn modelId="{880B206E-7FE5-4163-A855-E9A99B5ECABE}" type="presParOf" srcId="{517D2C67-9335-4B8D-8928-BBAF941D2822}" destId="{37EBC8CF-8AFA-49ED-8B38-509900C5AF1F}" srcOrd="0" destOrd="0" presId="urn:microsoft.com/office/officeart/2005/8/layout/bProcess3"/>
    <dgm:cxn modelId="{BB0BECFD-DE4C-4D10-825C-D920E7C0FC7B}" type="presParOf" srcId="{12F019C9-24D1-465B-81D9-3B8620A2BFD4}" destId="{C8615415-AEAE-4880-82BC-FAAFC9C2D412}" srcOrd="2" destOrd="0" presId="urn:microsoft.com/office/officeart/2005/8/layout/bProcess3"/>
    <dgm:cxn modelId="{D0CF2878-6442-402D-97D5-F4528AB0FE2E}" type="presParOf" srcId="{12F019C9-24D1-465B-81D9-3B8620A2BFD4}" destId="{FED7FD9E-A1B8-48FC-98B0-0005E3E8FD03}" srcOrd="3" destOrd="0" presId="urn:microsoft.com/office/officeart/2005/8/layout/bProcess3"/>
    <dgm:cxn modelId="{16D63687-0B3B-466A-8104-63016F72B20C}" type="presParOf" srcId="{FED7FD9E-A1B8-48FC-98B0-0005E3E8FD03}" destId="{266E03B5-8E61-4379-BDD7-CC315262494E}" srcOrd="0" destOrd="0" presId="urn:microsoft.com/office/officeart/2005/8/layout/bProcess3"/>
    <dgm:cxn modelId="{D5D56E53-CB9C-4729-A16F-A3E76AC1B6D2}" type="presParOf" srcId="{12F019C9-24D1-465B-81D9-3B8620A2BFD4}" destId="{528B2A47-0B40-4191-81C8-FD8DB7D35ECF}" srcOrd="4" destOrd="0" presId="urn:microsoft.com/office/officeart/2005/8/layout/bProcess3"/>
    <dgm:cxn modelId="{7C8BB924-AF3D-485F-AC37-6801E80C8F54}" type="presParOf" srcId="{12F019C9-24D1-465B-81D9-3B8620A2BFD4}" destId="{67AE9879-7BDD-4391-B55F-04DF56BC7B09}" srcOrd="5" destOrd="0" presId="urn:microsoft.com/office/officeart/2005/8/layout/bProcess3"/>
    <dgm:cxn modelId="{73DB54CC-91D0-4BC8-B52D-5861657B45A5}" type="presParOf" srcId="{67AE9879-7BDD-4391-B55F-04DF56BC7B09}" destId="{6CD58007-4101-4713-A142-3A7E467D8A41}" srcOrd="0" destOrd="0" presId="urn:microsoft.com/office/officeart/2005/8/layout/bProcess3"/>
    <dgm:cxn modelId="{CEBC7C78-9288-4994-8B68-3F2FBB3C8680}" type="presParOf" srcId="{12F019C9-24D1-465B-81D9-3B8620A2BFD4}" destId="{BD8A561F-FDAF-4BD8-BA90-A18F9AE10AD6}" srcOrd="6" destOrd="0" presId="urn:microsoft.com/office/officeart/2005/8/layout/bProcess3"/>
    <dgm:cxn modelId="{69E7A3B9-4FEC-4C1A-BDD7-5BB76C5BAF36}" type="presParOf" srcId="{12F019C9-24D1-465B-81D9-3B8620A2BFD4}" destId="{6238BF3C-C5B7-4DE1-84E4-83A3F568C1F2}" srcOrd="7" destOrd="0" presId="urn:microsoft.com/office/officeart/2005/8/layout/bProcess3"/>
    <dgm:cxn modelId="{49EE201A-045D-4AB5-887A-22830613DC5C}" type="presParOf" srcId="{6238BF3C-C5B7-4DE1-84E4-83A3F568C1F2}" destId="{BCC534E0-F4CC-486F-B75E-F33F6CF76AB5}" srcOrd="0" destOrd="0" presId="urn:microsoft.com/office/officeart/2005/8/layout/bProcess3"/>
    <dgm:cxn modelId="{D861A82D-ED09-4604-8E0E-516C6BBD0EB0}" type="presParOf" srcId="{12F019C9-24D1-465B-81D9-3B8620A2BFD4}" destId="{AAECAA72-A674-42A5-AD2E-93C452C79C55}" srcOrd="8" destOrd="0" presId="urn:microsoft.com/office/officeart/2005/8/layout/bProcess3"/>
    <dgm:cxn modelId="{B21A41C0-1970-4204-A45B-E134EFA3C8DE}" type="presParOf" srcId="{12F019C9-24D1-465B-81D9-3B8620A2BFD4}" destId="{DC4D3650-C617-46E2-A5C0-79B390822BB5}" srcOrd="9" destOrd="0" presId="urn:microsoft.com/office/officeart/2005/8/layout/bProcess3"/>
    <dgm:cxn modelId="{CB580AA1-2D1E-407A-B9AC-E04DCB561ACC}" type="presParOf" srcId="{DC4D3650-C617-46E2-A5C0-79B390822BB5}" destId="{03B6E362-50FA-4B4C-804A-FF0AAB3CB979}" srcOrd="0" destOrd="0" presId="urn:microsoft.com/office/officeart/2005/8/layout/bProcess3"/>
    <dgm:cxn modelId="{E8655E9C-46ED-4D0D-A02B-4007D4EA9FE7}" type="presParOf" srcId="{12F019C9-24D1-465B-81D9-3B8620A2BFD4}" destId="{91BE5C9A-FBE1-4769-81C0-9FEA5B0F4361}" srcOrd="10" destOrd="0" presId="urn:microsoft.com/office/officeart/2005/8/layout/bProcess3"/>
    <dgm:cxn modelId="{C208B260-DC7D-437E-B1AD-E91DC8F3843C}" type="presParOf" srcId="{12F019C9-24D1-465B-81D9-3B8620A2BFD4}" destId="{D918D381-CE24-42A9-A4EE-ABB8C28A6C8C}" srcOrd="11" destOrd="0" presId="urn:microsoft.com/office/officeart/2005/8/layout/bProcess3"/>
    <dgm:cxn modelId="{5A851FB2-7E7A-4129-AA4B-2592C48E0BDC}" type="presParOf" srcId="{D918D381-CE24-42A9-A4EE-ABB8C28A6C8C}" destId="{97BF5600-805E-42B0-8F2E-E58010E6BF0E}" srcOrd="0" destOrd="0" presId="urn:microsoft.com/office/officeart/2005/8/layout/bProcess3"/>
    <dgm:cxn modelId="{610DEC50-F610-4FF3-A2D1-D5A238922F32}" type="presParOf" srcId="{12F019C9-24D1-465B-81D9-3B8620A2BFD4}" destId="{D379CA9F-EF33-45CC-8F9C-F0214D68E9EB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4D3A7-0699-4B73-A070-3836DD5138F8}">
      <dsp:nvSpPr>
        <dsp:cNvPr id="0" name=""/>
        <dsp:cNvSpPr/>
      </dsp:nvSpPr>
      <dsp:spPr>
        <a:xfrm>
          <a:off x="2502755" y="566374"/>
          <a:ext cx="437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09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709608" y="609755"/>
        <a:ext cx="23384" cy="4676"/>
      </dsp:txXfrm>
    </dsp:sp>
    <dsp:sp modelId="{F8661876-D65C-440A-AAF2-C423827B6D49}">
      <dsp:nvSpPr>
        <dsp:cNvPr id="0" name=""/>
        <dsp:cNvSpPr/>
      </dsp:nvSpPr>
      <dsp:spPr>
        <a:xfrm>
          <a:off x="471118" y="2062"/>
          <a:ext cx="2033437" cy="122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/>
            <a:t>部门提交申请</a:t>
          </a:r>
        </a:p>
      </dsp:txBody>
      <dsp:txXfrm>
        <a:off x="471118" y="2062"/>
        <a:ext cx="2033437" cy="1220062"/>
      </dsp:txXfrm>
    </dsp:sp>
    <dsp:sp modelId="{8FFAEFF7-025E-41E7-91DC-0700D02C4D72}">
      <dsp:nvSpPr>
        <dsp:cNvPr id="0" name=""/>
        <dsp:cNvSpPr/>
      </dsp:nvSpPr>
      <dsp:spPr>
        <a:xfrm>
          <a:off x="5003883" y="566374"/>
          <a:ext cx="437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09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5210736" y="609755"/>
        <a:ext cx="23384" cy="4676"/>
      </dsp:txXfrm>
    </dsp:sp>
    <dsp:sp modelId="{8CA1C77B-2E12-4656-B345-8AC51D00BC99}">
      <dsp:nvSpPr>
        <dsp:cNvPr id="0" name=""/>
        <dsp:cNvSpPr/>
      </dsp:nvSpPr>
      <dsp:spPr>
        <a:xfrm>
          <a:off x="2972246" y="2062"/>
          <a:ext cx="2033437" cy="122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/>
            <a:t>申请部门领导审批</a:t>
          </a:r>
        </a:p>
      </dsp:txBody>
      <dsp:txXfrm>
        <a:off x="2972246" y="2062"/>
        <a:ext cx="2033437" cy="1220062"/>
      </dsp:txXfrm>
    </dsp:sp>
    <dsp:sp modelId="{303194DB-4F19-46EE-82DB-7A447B728A16}">
      <dsp:nvSpPr>
        <dsp:cNvPr id="0" name=""/>
        <dsp:cNvSpPr/>
      </dsp:nvSpPr>
      <dsp:spPr>
        <a:xfrm>
          <a:off x="1487837" y="1220325"/>
          <a:ext cx="5002255" cy="437090"/>
        </a:xfrm>
        <a:custGeom>
          <a:avLst/>
          <a:gdLst/>
          <a:ahLst/>
          <a:cxnLst/>
          <a:rect l="0" t="0" r="0" b="0"/>
          <a:pathLst>
            <a:path>
              <a:moveTo>
                <a:pt x="5002255" y="0"/>
              </a:moveTo>
              <a:lnTo>
                <a:pt x="5002255" y="235645"/>
              </a:lnTo>
              <a:lnTo>
                <a:pt x="0" y="235645"/>
              </a:lnTo>
              <a:lnTo>
                <a:pt x="0" y="43709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863363" y="1436532"/>
        <a:ext cx="251203" cy="4676"/>
      </dsp:txXfrm>
    </dsp:sp>
    <dsp:sp modelId="{EF59233D-246F-40A9-AD90-F2CB5BE910D4}">
      <dsp:nvSpPr>
        <dsp:cNvPr id="0" name=""/>
        <dsp:cNvSpPr/>
      </dsp:nvSpPr>
      <dsp:spPr>
        <a:xfrm>
          <a:off x="5473374" y="2062"/>
          <a:ext cx="2033437" cy="122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/>
            <a:t>设备科、家具科初审</a:t>
          </a:r>
        </a:p>
      </dsp:txBody>
      <dsp:txXfrm>
        <a:off x="5473374" y="2062"/>
        <a:ext cx="2033437" cy="1220062"/>
      </dsp:txXfrm>
    </dsp:sp>
    <dsp:sp modelId="{3237E328-06C7-43B7-AFB5-AFC2ABF79863}">
      <dsp:nvSpPr>
        <dsp:cNvPr id="0" name=""/>
        <dsp:cNvSpPr/>
      </dsp:nvSpPr>
      <dsp:spPr>
        <a:xfrm>
          <a:off x="2502755" y="2254126"/>
          <a:ext cx="43709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09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709608" y="2297508"/>
        <a:ext cx="23384" cy="4676"/>
      </dsp:txXfrm>
    </dsp:sp>
    <dsp:sp modelId="{6B1A8153-C942-4C37-A00E-414CB0FF7F02}">
      <dsp:nvSpPr>
        <dsp:cNvPr id="0" name=""/>
        <dsp:cNvSpPr/>
      </dsp:nvSpPr>
      <dsp:spPr>
        <a:xfrm>
          <a:off x="471118" y="1689815"/>
          <a:ext cx="2033437" cy="122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/>
            <a:t>实验室与设备管理处处长审批</a:t>
          </a:r>
        </a:p>
      </dsp:txBody>
      <dsp:txXfrm>
        <a:off x="471118" y="1689815"/>
        <a:ext cx="2033437" cy="1220062"/>
      </dsp:txXfrm>
    </dsp:sp>
    <dsp:sp modelId="{CA2A674F-E9D1-438D-B1F3-FB810A0D74A1}">
      <dsp:nvSpPr>
        <dsp:cNvPr id="0" name=""/>
        <dsp:cNvSpPr/>
      </dsp:nvSpPr>
      <dsp:spPr>
        <a:xfrm>
          <a:off x="2972246" y="1689815"/>
          <a:ext cx="2033437" cy="12200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/>
            <a:t>分管校长审批</a:t>
          </a:r>
        </a:p>
      </dsp:txBody>
      <dsp:txXfrm>
        <a:off x="2972246" y="1689815"/>
        <a:ext cx="2033437" cy="1220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D2C67-9335-4B8D-8928-BBAF941D2822}">
      <dsp:nvSpPr>
        <dsp:cNvPr id="0" name=""/>
        <dsp:cNvSpPr/>
      </dsp:nvSpPr>
      <dsp:spPr>
        <a:xfrm>
          <a:off x="1337751" y="709144"/>
          <a:ext cx="276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6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468409" y="753328"/>
        <a:ext cx="15364" cy="3072"/>
      </dsp:txXfrm>
    </dsp:sp>
    <dsp:sp modelId="{BADC540A-5920-49D6-8EC0-F81672043B5F}">
      <dsp:nvSpPr>
        <dsp:cNvPr id="0" name=""/>
        <dsp:cNvSpPr/>
      </dsp:nvSpPr>
      <dsp:spPr>
        <a:xfrm>
          <a:off x="3549" y="354064"/>
          <a:ext cx="1336001" cy="80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/>
            <a:t>调出部门资产管理员发起申请</a:t>
          </a:r>
        </a:p>
      </dsp:txBody>
      <dsp:txXfrm>
        <a:off x="3549" y="354064"/>
        <a:ext cx="1336001" cy="801601"/>
      </dsp:txXfrm>
    </dsp:sp>
    <dsp:sp modelId="{FED7FD9E-A1B8-48FC-98B0-0005E3E8FD03}">
      <dsp:nvSpPr>
        <dsp:cNvPr id="0" name=""/>
        <dsp:cNvSpPr/>
      </dsp:nvSpPr>
      <dsp:spPr>
        <a:xfrm>
          <a:off x="2981033" y="709144"/>
          <a:ext cx="276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6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111691" y="753328"/>
        <a:ext cx="15364" cy="3072"/>
      </dsp:txXfrm>
    </dsp:sp>
    <dsp:sp modelId="{C8615415-AEAE-4880-82BC-FAAFC9C2D412}">
      <dsp:nvSpPr>
        <dsp:cNvPr id="0" name=""/>
        <dsp:cNvSpPr/>
      </dsp:nvSpPr>
      <dsp:spPr>
        <a:xfrm>
          <a:off x="1646831" y="354064"/>
          <a:ext cx="1336001" cy="80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调出部门领导</a:t>
          </a:r>
          <a:endParaRPr lang="en-US" altLang="zh-CN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审批</a:t>
          </a:r>
        </a:p>
      </dsp:txBody>
      <dsp:txXfrm>
        <a:off x="1646831" y="354064"/>
        <a:ext cx="1336001" cy="801601"/>
      </dsp:txXfrm>
    </dsp:sp>
    <dsp:sp modelId="{67AE9879-7BDD-4391-B55F-04DF56BC7B09}">
      <dsp:nvSpPr>
        <dsp:cNvPr id="0" name=""/>
        <dsp:cNvSpPr/>
      </dsp:nvSpPr>
      <dsp:spPr>
        <a:xfrm>
          <a:off x="671550" y="1153865"/>
          <a:ext cx="3286564" cy="276680"/>
        </a:xfrm>
        <a:custGeom>
          <a:avLst/>
          <a:gdLst/>
          <a:ahLst/>
          <a:cxnLst/>
          <a:rect l="0" t="0" r="0" b="0"/>
          <a:pathLst>
            <a:path>
              <a:moveTo>
                <a:pt x="3286564" y="0"/>
              </a:moveTo>
              <a:lnTo>
                <a:pt x="3286564" y="155440"/>
              </a:lnTo>
              <a:lnTo>
                <a:pt x="0" y="155440"/>
              </a:lnTo>
              <a:lnTo>
                <a:pt x="0" y="27668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232310" y="1290669"/>
        <a:ext cx="165044" cy="3072"/>
      </dsp:txXfrm>
    </dsp:sp>
    <dsp:sp modelId="{528B2A47-0B40-4191-81C8-FD8DB7D35ECF}">
      <dsp:nvSpPr>
        <dsp:cNvPr id="0" name=""/>
        <dsp:cNvSpPr/>
      </dsp:nvSpPr>
      <dsp:spPr>
        <a:xfrm>
          <a:off x="3290113" y="354064"/>
          <a:ext cx="1336001" cy="80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/>
            <a:t>调入部门资产管理员审批</a:t>
          </a:r>
        </a:p>
      </dsp:txBody>
      <dsp:txXfrm>
        <a:off x="3290113" y="354064"/>
        <a:ext cx="1336001" cy="801601"/>
      </dsp:txXfrm>
    </dsp:sp>
    <dsp:sp modelId="{6238BF3C-C5B7-4DE1-84E4-83A3F568C1F2}">
      <dsp:nvSpPr>
        <dsp:cNvPr id="0" name=""/>
        <dsp:cNvSpPr/>
      </dsp:nvSpPr>
      <dsp:spPr>
        <a:xfrm>
          <a:off x="1337751" y="1818026"/>
          <a:ext cx="276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6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1468409" y="1862210"/>
        <a:ext cx="15364" cy="3072"/>
      </dsp:txXfrm>
    </dsp:sp>
    <dsp:sp modelId="{BD8A561F-FDAF-4BD8-BA90-A18F9AE10AD6}">
      <dsp:nvSpPr>
        <dsp:cNvPr id="0" name=""/>
        <dsp:cNvSpPr/>
      </dsp:nvSpPr>
      <dsp:spPr>
        <a:xfrm>
          <a:off x="3549" y="1462945"/>
          <a:ext cx="1336001" cy="80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调入部门领导</a:t>
          </a:r>
          <a:endParaRPr lang="en-US" altLang="zh-CN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审批</a:t>
          </a:r>
        </a:p>
      </dsp:txBody>
      <dsp:txXfrm>
        <a:off x="3549" y="1462945"/>
        <a:ext cx="1336001" cy="801601"/>
      </dsp:txXfrm>
    </dsp:sp>
    <dsp:sp modelId="{DC4D3650-C617-46E2-A5C0-79B390822BB5}">
      <dsp:nvSpPr>
        <dsp:cNvPr id="0" name=""/>
        <dsp:cNvSpPr/>
      </dsp:nvSpPr>
      <dsp:spPr>
        <a:xfrm>
          <a:off x="2981033" y="1818026"/>
          <a:ext cx="2766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668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111691" y="1862210"/>
        <a:ext cx="15364" cy="3072"/>
      </dsp:txXfrm>
    </dsp:sp>
    <dsp:sp modelId="{AAECAA72-A674-42A5-AD2E-93C452C79C55}">
      <dsp:nvSpPr>
        <dsp:cNvPr id="0" name=""/>
        <dsp:cNvSpPr/>
      </dsp:nvSpPr>
      <dsp:spPr>
        <a:xfrm>
          <a:off x="1646831" y="1462945"/>
          <a:ext cx="1336001" cy="80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/>
            <a:t>校级管理员审批</a:t>
          </a:r>
        </a:p>
      </dsp:txBody>
      <dsp:txXfrm>
        <a:off x="1646831" y="1462945"/>
        <a:ext cx="1336001" cy="801601"/>
      </dsp:txXfrm>
    </dsp:sp>
    <dsp:sp modelId="{D918D381-CE24-42A9-A4EE-ABB8C28A6C8C}">
      <dsp:nvSpPr>
        <dsp:cNvPr id="0" name=""/>
        <dsp:cNvSpPr/>
      </dsp:nvSpPr>
      <dsp:spPr>
        <a:xfrm>
          <a:off x="671550" y="2262747"/>
          <a:ext cx="3286564" cy="276680"/>
        </a:xfrm>
        <a:custGeom>
          <a:avLst/>
          <a:gdLst/>
          <a:ahLst/>
          <a:cxnLst/>
          <a:rect l="0" t="0" r="0" b="0"/>
          <a:pathLst>
            <a:path>
              <a:moveTo>
                <a:pt x="3286564" y="0"/>
              </a:moveTo>
              <a:lnTo>
                <a:pt x="3286564" y="155440"/>
              </a:lnTo>
              <a:lnTo>
                <a:pt x="0" y="155440"/>
              </a:lnTo>
              <a:lnTo>
                <a:pt x="0" y="27668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232310" y="2399550"/>
        <a:ext cx="165044" cy="3072"/>
      </dsp:txXfrm>
    </dsp:sp>
    <dsp:sp modelId="{91BE5C9A-FBE1-4769-81C0-9FEA5B0F4361}">
      <dsp:nvSpPr>
        <dsp:cNvPr id="0" name=""/>
        <dsp:cNvSpPr/>
      </dsp:nvSpPr>
      <dsp:spPr>
        <a:xfrm>
          <a:off x="3290113" y="1462945"/>
          <a:ext cx="1336001" cy="80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/>
            <a:t>调入部门领用人认领资产</a:t>
          </a:r>
        </a:p>
      </dsp:txBody>
      <dsp:txXfrm>
        <a:off x="3290113" y="1462945"/>
        <a:ext cx="1336001" cy="801601"/>
      </dsp:txXfrm>
    </dsp:sp>
    <dsp:sp modelId="{D379CA9F-EF33-45CC-8F9C-F0214D68E9EB}">
      <dsp:nvSpPr>
        <dsp:cNvPr id="0" name=""/>
        <dsp:cNvSpPr/>
      </dsp:nvSpPr>
      <dsp:spPr>
        <a:xfrm>
          <a:off x="3549" y="2571827"/>
          <a:ext cx="1336001" cy="8016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/>
            <a:t>资产调拨完成</a:t>
          </a:r>
        </a:p>
      </dsp:txBody>
      <dsp:txXfrm>
        <a:off x="3549" y="2571827"/>
        <a:ext cx="1336001" cy="801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22" name="Rectangle 37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674" cy="496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t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50023" name="Rectangle 37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15" y="2"/>
            <a:ext cx="2946674" cy="496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D5D588D6-B38E-47E1-9FB9-B2D5E5E12168}" type="datetime1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1050024" name="Rectangle 37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30"/>
            <a:ext cx="2946674" cy="496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b" anchorCtr="0" compatLnSpc="1"/>
          <a:lstStyle>
            <a:lvl1pPr eaLnBrk="1" hangingPunct="1">
              <a:defRPr sz="1200"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50025" name="Rectangle 37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15" y="9429730"/>
            <a:ext cx="2946674" cy="4961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b" anchorCtr="0" compatLnSpc="1"/>
          <a:lstStyle>
            <a:lvl1pPr algn="r" eaLnBrk="1" hangingPunct="1">
              <a:defRPr sz="1200" smtClean="0"/>
            </a:lvl1pPr>
          </a:lstStyle>
          <a:p>
            <a:fld id="{25B2AE83-4122-4AD4-8BEA-4B303EDD3B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16" name="Rectangle 36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674" cy="4984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t" anchorCtr="0" compatLnSpc="1"/>
          <a:lstStyle>
            <a:lvl1pPr eaLnBrk="1" hangingPunct="1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50017" name="Rectangle 370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15" y="1"/>
            <a:ext cx="2946674" cy="49849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t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9DEF6F98-2180-4A80-8521-84A55AA50711}" type="datetime1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1050018" name="Rectangle 371"/>
          <p:cNvSpPr>
            <a:spLocks noGrp="1" noRot="1" noChangeAspect="1"/>
          </p:cNvSpPr>
          <p:nvPr>
            <p:ph type="sldImg" idx="4294967295"/>
          </p:nvPr>
        </p:nvSpPr>
        <p:spPr bwMode="auto"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1050019" name="Rectangle 372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79333" y="4778627"/>
            <a:ext cx="5439010" cy="39091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t" anchorCtr="0" compatLnSpc="1"/>
          <a:lstStyle/>
          <a:p>
            <a:pPr lvl="0"/>
            <a:r>
              <a:rPr lang="zh-CN" altLang="en-US" noProof="0">
                <a:sym typeface="Calibri" panose="020F0502020204030204" pitchFamily="34" charset="0"/>
              </a:rPr>
              <a:t>单击此处编辑母版文本样式</a:t>
            </a:r>
            <a:endParaRPr lang="en-US" altLang="en-US" noProof="0">
              <a:sym typeface="Calibri" panose="020F0502020204030204" pitchFamily="34" charset="0"/>
            </a:endParaRPr>
          </a:p>
          <a:p>
            <a:pPr lvl="1"/>
            <a:r>
              <a:rPr lang="zh-CN" altLang="en-US" noProof="0">
                <a:sym typeface="Calibri" panose="020F0502020204030204" pitchFamily="34" charset="0"/>
              </a:rPr>
              <a:t>第二级</a:t>
            </a:r>
            <a:endParaRPr lang="en-US" altLang="en-US" noProof="0">
              <a:sym typeface="Calibri" panose="020F0502020204030204" pitchFamily="34" charset="0"/>
            </a:endParaRPr>
          </a:p>
          <a:p>
            <a:pPr lvl="2"/>
            <a:r>
              <a:rPr lang="zh-CN" altLang="en-US" noProof="0">
                <a:sym typeface="Calibri" panose="020F0502020204030204" pitchFamily="34" charset="0"/>
              </a:rPr>
              <a:t>第三级</a:t>
            </a:r>
            <a:endParaRPr lang="en-US" altLang="en-US" noProof="0">
              <a:sym typeface="Calibri" panose="020F0502020204030204" pitchFamily="34" charset="0"/>
            </a:endParaRPr>
          </a:p>
          <a:p>
            <a:pPr lvl="3"/>
            <a:r>
              <a:rPr lang="zh-CN" altLang="en-US" noProof="0">
                <a:sym typeface="Calibri" panose="020F0502020204030204" pitchFamily="34" charset="0"/>
              </a:rPr>
              <a:t>第四级</a:t>
            </a:r>
            <a:endParaRPr lang="en-US" altLang="en-US" noProof="0">
              <a:sym typeface="Calibri" panose="020F0502020204030204" pitchFamily="34" charset="0"/>
            </a:endParaRPr>
          </a:p>
          <a:p>
            <a:pPr lvl="4"/>
            <a:r>
              <a:rPr lang="zh-CN" altLang="en-US" noProof="0">
                <a:sym typeface="Calibri" panose="020F0502020204030204" pitchFamily="34" charset="0"/>
              </a:rPr>
              <a:t>第五级</a:t>
            </a:r>
            <a:endParaRPr lang="en-US" altLang="en-US" noProof="0">
              <a:sym typeface="Calibri" panose="020F0502020204030204" pitchFamily="34" charset="0"/>
            </a:endParaRPr>
          </a:p>
        </p:txBody>
      </p:sp>
      <p:sp>
        <p:nvSpPr>
          <p:cNvPr id="1050020" name="Rectangle 37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29"/>
            <a:ext cx="2946674" cy="498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b" anchorCtr="0" compatLnSpc="1"/>
          <a:lstStyle>
            <a:lvl1pPr eaLnBrk="1" hangingPunct="1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50021" name="Rectangle 374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15" y="9429729"/>
            <a:ext cx="2946674" cy="4984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9" tIns="45715" rIns="91429" bIns="45715" numCol="1" anchor="b" anchorCtr="0" compatLnSpc="1"/>
          <a:lstStyle>
            <a:lvl1pPr algn="r" eaLnBrk="1" hangingPunct="1">
              <a:defRPr sz="1200" smtClean="0">
                <a:ea typeface="微软雅黑" panose="020B0503020204020204" pitchFamily="34" charset="-122"/>
              </a:defRPr>
            </a:lvl1pPr>
          </a:lstStyle>
          <a:p>
            <a:fld id="{4F76F37F-AC5B-4388-B82E-0D05141DD7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53286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2pPr>
    <a:lvl3pPr marL="911225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3pPr>
    <a:lvl4pPr marL="1368425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4pPr>
    <a:lvl5pPr marL="1825625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BA63EA-8E11-4C23-8D5F-06993B91AB1A}" type="datetime1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246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4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78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484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843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51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253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651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958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7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1924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07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436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994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10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36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988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99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3015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179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87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320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140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BA63EA-8E11-4C23-8D5F-06993B91AB1A}" type="datetime1">
              <a:rPr lang="zh-CN" altLang="en-US" smtClean="0"/>
              <a:pPr/>
              <a:t>2022/10/24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76F37F-AC5B-4388-B82E-0D05141DD76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45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4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50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724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0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73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2588" y="849313"/>
            <a:ext cx="4079875" cy="2295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26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9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70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771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43ADC22A-E89E-4CA4-A9DA-F00837335342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772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73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0055C4C-D7A3-431C-BDD5-E6EB3A7AC7E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86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87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D4ACED31-FBD9-4AF6-B0F4-54C40CE7C31F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788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89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C627E0C-9583-4BB6-9343-D17892D0D83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4" name="竖排标题 1"/>
          <p:cNvSpPr>
            <a:spLocks noGrp="1"/>
          </p:cNvSpPr>
          <p:nvPr>
            <p:ph type="title" orient="vert"/>
          </p:nvPr>
        </p:nvSpPr>
        <p:spPr>
          <a:xfrm>
            <a:off x="8845550" y="228600"/>
            <a:ext cx="2733675" cy="57689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6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228600"/>
            <a:ext cx="8053387" cy="57689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66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633320E3-A737-4ADD-BC72-DA6C453EA8AD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767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68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548816AE-6FA8-4183-978A-8319EA45629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85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86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9987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4348EF1-B0B8-449E-AA7D-1CA7CD29112B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988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89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CB75321-8380-43E0-9AEC-C2DD1A8F926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6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63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87A2D93-861A-44E8-9BC9-757613B35E72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964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65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1EDE2C2E-EA2D-48A8-A48B-D59E6F61340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00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50001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50002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6BE1F1D7-0B89-4923-8445-02AC09376C67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50003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004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8E988054-163A-4DBD-9A7E-A6730B15CBF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0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50006" name="内容占位符 2"/>
          <p:cNvSpPr>
            <a:spLocks noGrp="1"/>
          </p:cNvSpPr>
          <p:nvPr>
            <p:ph sz="half" idx="1"/>
          </p:nvPr>
        </p:nvSpPr>
        <p:spPr>
          <a:xfrm>
            <a:off x="639763" y="1222375"/>
            <a:ext cx="5392737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0007" name="内容占位符 3"/>
          <p:cNvSpPr>
            <a:spLocks noGrp="1"/>
          </p:cNvSpPr>
          <p:nvPr>
            <p:ph sz="half" idx="2"/>
          </p:nvPr>
        </p:nvSpPr>
        <p:spPr>
          <a:xfrm>
            <a:off x="6184900" y="1222375"/>
            <a:ext cx="53943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0008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1098575-D4F9-4D68-8DF8-8D40AA118F9C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50009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010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38923826-26F2-4DA5-A4C8-D97C00FE6CD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77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78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979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8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981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82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72E55DD-EDF7-4521-BB24-7A2345BB0AEF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983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84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19CAABB-355D-4CFE-A39D-A0A5DC8E6FF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9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97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5D04FF48-BC03-4EC0-87CA-9FA5FE322B5F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998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99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CD82E223-34BD-4410-8B99-FDB7FBB27E9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8C7B4E93-9C8B-4DB0-9873-B0EA21A2CC91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8662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Rectangle 109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8384" y="6415088"/>
            <a:ext cx="1311275" cy="365125"/>
          </a:xfrm>
        </p:spPr>
        <p:txBody>
          <a:bodyPr/>
          <a:lstStyle>
            <a:lvl1pPr>
              <a:defRPr sz="1400" b="0"/>
            </a:lvl1pPr>
          </a:lstStyle>
          <a:p>
            <a:fld id="{89DB14B3-731A-4352-BC82-B1993596BD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90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91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9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993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D95E0D96-F115-4CD9-A6E5-97D733D5D526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994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95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F01BD71-FF77-4C3E-A440-EDEB9EA5E96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9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97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07108355-6E83-4B14-AA43-7CEB1E503A45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8598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109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8384" y="6415088"/>
            <a:ext cx="1311275" cy="365125"/>
          </a:xfrm>
        </p:spPr>
        <p:txBody>
          <a:bodyPr/>
          <a:lstStyle>
            <a:lvl1pPr>
              <a:defRPr sz="1400" b="0"/>
            </a:lvl1pPr>
          </a:lstStyle>
          <a:p>
            <a:fld id="{89DB14B3-731A-4352-BC82-B1993596BD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66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67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968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969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0D8664C9-20FB-4CFF-8BBA-63A18578727B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970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71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A8B3C59-B872-4419-985F-691FC3A1DD81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5001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50013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36F60DF7-82AF-4076-A261-4124149D7C62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50014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50015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71569DE5-2E13-48A0-A168-74929CFBC1B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972" name="竖排标题 1"/>
          <p:cNvSpPr>
            <a:spLocks noGrp="1"/>
          </p:cNvSpPr>
          <p:nvPr>
            <p:ph type="title" orient="vert"/>
          </p:nvPr>
        </p:nvSpPr>
        <p:spPr>
          <a:xfrm>
            <a:off x="8845550" y="228600"/>
            <a:ext cx="2733675" cy="57689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97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9763" y="228600"/>
            <a:ext cx="8053387" cy="57689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974" name="Rectangle 15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E5119AC4-215A-409F-B1C5-CA7D6C62C08C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975" name="Rectangle 15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976" name="Rectangle 15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CA862EC-5333-4D24-AD51-609F38B19FE6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80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81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82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F680BDC2-098E-408A-97A7-2C188B209A9D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783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84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F1226E9-A8D7-433D-8FF6-126998C986E4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51" name="内容占位符 2"/>
          <p:cNvSpPr>
            <a:spLocks noGrp="1"/>
          </p:cNvSpPr>
          <p:nvPr>
            <p:ph sz="half" idx="1"/>
          </p:nvPr>
        </p:nvSpPr>
        <p:spPr>
          <a:xfrm>
            <a:off x="639763" y="1222375"/>
            <a:ext cx="5392737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52" name="内容占位符 3"/>
          <p:cNvSpPr>
            <a:spLocks noGrp="1"/>
          </p:cNvSpPr>
          <p:nvPr>
            <p:ph sz="half" idx="2"/>
          </p:nvPr>
        </p:nvSpPr>
        <p:spPr>
          <a:xfrm>
            <a:off x="6184900" y="1222375"/>
            <a:ext cx="53943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53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FF2AB2A5-7A8A-4F58-A554-B42D7FCF923B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754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55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52D239C-B544-419A-AA47-2182D1DC8F2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56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57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58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5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60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61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71AF49A0-AE70-4051-914F-31E7490B50B4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762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63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0C864EAE-E214-426E-A852-45DAD4CB1399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607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B6313E23-202A-4DBA-BDFA-113B037C340A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8608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Rectangle 109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8384" y="6415088"/>
            <a:ext cx="1311275" cy="365125"/>
          </a:xfrm>
        </p:spPr>
        <p:txBody>
          <a:bodyPr/>
          <a:lstStyle>
            <a:lvl1pPr>
              <a:defRPr sz="1400" b="0"/>
            </a:lvl1pPr>
          </a:lstStyle>
          <a:p>
            <a:fld id="{89DB14B3-731A-4352-BC82-B1993596BD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1A593734-0361-4874-BEC2-546E7AA82CC1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8584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Rectangle 109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778384" y="6415088"/>
            <a:ext cx="1311275" cy="365125"/>
          </a:xfrm>
        </p:spPr>
        <p:txBody>
          <a:bodyPr/>
          <a:lstStyle>
            <a:lvl1pPr>
              <a:defRPr sz="1400" b="0"/>
            </a:lvl1pPr>
          </a:lstStyle>
          <a:p>
            <a:fld id="{89DB14B3-731A-4352-BC82-B1993596BD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90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91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9792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93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99330C1F-F5BC-42E0-AA5F-D5B9A26A9E8D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794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95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6F4ACBDE-81A0-4AFC-ADBB-F83DDB0974C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74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9775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776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49777" name="Rectangle 109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fld id="{EB279A69-F49C-4E84-B5F0-51A87B0ECECB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9778" name="Rectangle 10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9779" name="Rectangle 10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FC5CC31D-1363-49C8-9F24-77AAE0A8B09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1093"/>
          <p:cNvSpPr>
            <a:spLocks noChangeArrowheads="1"/>
          </p:cNvSpPr>
          <p:nvPr/>
        </p:nvSpPr>
        <p:spPr bwMode="auto">
          <a:xfrm>
            <a:off x="0" y="6346825"/>
            <a:ext cx="12192000" cy="511175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48577" name="Rectangle 109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0400" y="228600"/>
            <a:ext cx="9380538" cy="784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1048578" name="Rectangle 10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222375"/>
            <a:ext cx="10939462" cy="477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en-US" altLang="en-US"/>
          </a:p>
          <a:p>
            <a:pPr lvl="1"/>
            <a:r>
              <a:rPr lang="zh-CN" altLang="en-US"/>
              <a:t>第二级</a:t>
            </a:r>
            <a:endParaRPr lang="en-US" altLang="en-US"/>
          </a:p>
          <a:p>
            <a:pPr lvl="2"/>
            <a:r>
              <a:rPr lang="zh-CN" altLang="en-US"/>
              <a:t>第三级</a:t>
            </a:r>
            <a:endParaRPr lang="en-US" altLang="en-US"/>
          </a:p>
          <a:p>
            <a:pPr lvl="3"/>
            <a:r>
              <a:rPr lang="zh-CN" altLang="en-US"/>
              <a:t>第四级</a:t>
            </a:r>
            <a:endParaRPr lang="en-US" altLang="en-US"/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1048579" name="Rectangle 10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60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fld id="{7D4FE00E-8C06-457B-9BDE-A197369E635E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8580" name="Rectangle 10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600" b="1" i="1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581" name="Rectangle 10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44200" y="641508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2400" b="1" i="1" smtClean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fld id="{4735416B-1EEB-4908-B3FA-75CB8A360816}" type="slidenum">
              <a:rPr lang="zh-CN" altLang="en-US"/>
              <a:pPr/>
              <a:t>‹#›</a:t>
            </a:fld>
            <a:endParaRPr lang="zh-CN" altLang="en-US"/>
          </a:p>
        </p:txBody>
      </p:sp>
      <p:cxnSp>
        <p:nvCxnSpPr>
          <p:cNvPr id="3145728" name="Line 2054"/>
          <p:cNvCxnSpPr>
            <a:cxnSpLocks noChangeShapeType="1"/>
          </p:cNvCxnSpPr>
          <p:nvPr/>
        </p:nvCxnSpPr>
        <p:spPr bwMode="auto">
          <a:xfrm>
            <a:off x="639763" y="1028700"/>
            <a:ext cx="9401175" cy="0"/>
          </a:xfrm>
          <a:prstGeom prst="line">
            <a:avLst/>
          </a:prstGeom>
          <a:noFill/>
          <a:ln w="19050">
            <a:solidFill>
              <a:srgbClr val="0B4DA2"/>
            </a:solidFill>
            <a:round/>
          </a:ln>
        </p:spPr>
      </p:cxnSp>
      <p:pic>
        <p:nvPicPr>
          <p:cNvPr id="2097152" name="Picture 2057"/>
          <p:cNvPicPr>
            <a:picLocks noChangeAspect="1" noChangeArrowheads="1"/>
          </p:cNvPicPr>
          <p:nvPr/>
        </p:nvPicPr>
        <p:blipFill>
          <a:blip r:embed="rId13" cstate="print"/>
          <a:srcRect l="18823" t="8015" r="10895" b="13808"/>
          <a:stretch>
            <a:fillRect/>
          </a:stretch>
        </p:blipFill>
        <p:spPr bwMode="auto">
          <a:xfrm>
            <a:off x="10668000" y="84138"/>
            <a:ext cx="836613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2" name="Rectangle 233"/>
          <p:cNvSpPr>
            <a:spLocks noChangeArrowheads="1"/>
          </p:cNvSpPr>
          <p:nvPr userDrawn="1"/>
        </p:nvSpPr>
        <p:spPr bwMode="auto">
          <a:xfrm>
            <a:off x="331788" y="428625"/>
            <a:ext cx="153987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3145729" name="Line 404"/>
          <p:cNvCxnSpPr>
            <a:cxnSpLocks noChangeShapeType="1"/>
          </p:cNvCxnSpPr>
          <p:nvPr userDrawn="1"/>
        </p:nvCxnSpPr>
        <p:spPr bwMode="auto">
          <a:xfrm>
            <a:off x="550863" y="428625"/>
            <a:ext cx="0" cy="4572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68580" indent="-68580" algn="l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rgbClr val="0B4DA2"/>
        </a:buClr>
        <a:buSzPct val="100000"/>
        <a:buFont typeface="Calibri" panose="020F0502020204030204" pitchFamily="34" charset="0"/>
        <a:buChar char=" 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288925" indent="-139700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300">
          <a:solidFill>
            <a:srgbClr val="404040"/>
          </a:solidFill>
          <a:latin typeface="+mn-lt"/>
          <a:ea typeface="+mn-ea"/>
        </a:defRPr>
      </a:lvl2pPr>
      <a:lvl3pPr marL="424180" indent="-136525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3pPr>
      <a:lvl4pPr marL="560705" indent="-136525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4pPr>
      <a:lvl5pPr marL="698500" indent="-139700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5pPr>
      <a:lvl6pPr marL="1155700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6pPr>
      <a:lvl7pPr marL="1612900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7pPr>
      <a:lvl8pPr marL="2070100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8pPr>
      <a:lvl9pPr marL="2527300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655"/>
          <p:cNvSpPr>
            <a:spLocks noChangeArrowheads="1"/>
          </p:cNvSpPr>
          <p:nvPr userDrawn="1"/>
        </p:nvSpPr>
        <p:spPr bwMode="auto">
          <a:xfrm>
            <a:off x="0" y="6346825"/>
            <a:ext cx="12192000" cy="511175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eaLnBrk="0" hangingPunct="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048656" name="Rectangle 15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60400" y="228600"/>
            <a:ext cx="9380538" cy="7842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en-US"/>
          </a:p>
        </p:txBody>
      </p:sp>
      <p:sp>
        <p:nvSpPr>
          <p:cNvPr id="1048657" name="Rectangle 1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222375"/>
            <a:ext cx="10939462" cy="477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en-US" altLang="en-US"/>
          </a:p>
          <a:p>
            <a:pPr lvl="1"/>
            <a:r>
              <a:rPr lang="zh-CN" altLang="en-US"/>
              <a:t>第二级</a:t>
            </a:r>
            <a:endParaRPr lang="en-US" altLang="en-US"/>
          </a:p>
          <a:p>
            <a:pPr lvl="2"/>
            <a:r>
              <a:rPr lang="zh-CN" altLang="en-US"/>
              <a:t>第三级</a:t>
            </a:r>
            <a:endParaRPr lang="en-US" altLang="en-US"/>
          </a:p>
          <a:p>
            <a:pPr lvl="3"/>
            <a:r>
              <a:rPr lang="zh-CN" altLang="en-US"/>
              <a:t>第四级</a:t>
            </a:r>
            <a:endParaRPr lang="en-US" altLang="en-US"/>
          </a:p>
          <a:p>
            <a:pPr lvl="4"/>
            <a:r>
              <a:rPr lang="zh-CN" altLang="en-US"/>
              <a:t>第五级</a:t>
            </a:r>
            <a:endParaRPr lang="en-US" altLang="en-US"/>
          </a:p>
        </p:txBody>
      </p:sp>
      <p:sp>
        <p:nvSpPr>
          <p:cNvPr id="1048658" name="Rectangle 1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96963" y="6459538"/>
            <a:ext cx="24733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60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fld id="{E2BC2C48-09B0-46AA-B01F-F771C1CEDA10}" type="datetime1">
              <a:rPr lang="zh-CN" altLang="en-US" smtClean="0"/>
              <a:pPr/>
              <a:t>2022/10/24</a:t>
            </a:fld>
            <a:endParaRPr lang="zh-CN" altLang="en-US" b="1" i="1"/>
          </a:p>
        </p:txBody>
      </p:sp>
      <p:sp>
        <p:nvSpPr>
          <p:cNvPr id="1048659" name="Rectangle 1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86175" y="6459538"/>
            <a:ext cx="482282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600" b="1" i="1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1048660" name="Rectangle 1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01238" y="6459538"/>
            <a:ext cx="1311275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700" b="1" i="1" smtClean="0">
                <a:solidFill>
                  <a:srgbClr val="FFFFFF"/>
                </a:solidFill>
                <a:ea typeface="微软雅黑" panose="020B0503020204020204" pitchFamily="34" charset="-122"/>
              </a:defRPr>
            </a:lvl1pPr>
          </a:lstStyle>
          <a:p>
            <a:fld id="{51364D56-1992-40F4-96C1-DA8C3D0FB5A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808080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68580" indent="-68580" algn="l" rtl="0" eaLnBrk="0" fontAlgn="base" hangingPunct="0">
        <a:lnSpc>
          <a:spcPct val="90000"/>
        </a:lnSpc>
        <a:spcBef>
          <a:spcPts val="900"/>
        </a:spcBef>
        <a:spcAft>
          <a:spcPts val="150"/>
        </a:spcAft>
        <a:buClr>
          <a:srgbClr val="0B4DA2"/>
        </a:buClr>
        <a:buSzPct val="100000"/>
        <a:buFont typeface="Calibri" panose="020F0502020204030204" pitchFamily="34" charset="0"/>
        <a:buChar char=" "/>
        <a:defRPr sz="3200">
          <a:solidFill>
            <a:srgbClr val="404040"/>
          </a:solidFill>
          <a:latin typeface="+mn-lt"/>
          <a:ea typeface="+mn-ea"/>
          <a:cs typeface="+mn-cs"/>
        </a:defRPr>
      </a:lvl1pPr>
      <a:lvl2pPr marL="288925" indent="-139700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300">
          <a:solidFill>
            <a:srgbClr val="404040"/>
          </a:solidFill>
          <a:latin typeface="+mn-lt"/>
          <a:ea typeface="+mn-ea"/>
        </a:defRPr>
      </a:lvl2pPr>
      <a:lvl3pPr marL="425450" indent="-136525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3pPr>
      <a:lvl4pPr marL="561975" indent="-136525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4pPr>
      <a:lvl5pPr marL="700405" indent="-139700" algn="l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5pPr>
      <a:lvl6pPr marL="1157605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6pPr>
      <a:lvl7pPr marL="1614805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7pPr>
      <a:lvl8pPr marL="2072005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8pPr>
      <a:lvl9pPr marL="2529205" indent="-139700" algn="l" rtl="0" fontAlgn="base">
        <a:lnSpc>
          <a:spcPct val="90000"/>
        </a:lnSpc>
        <a:spcBef>
          <a:spcPts val="150"/>
        </a:spcBef>
        <a:spcAft>
          <a:spcPts val="300"/>
        </a:spcAft>
        <a:buClr>
          <a:srgbClr val="0B4DA2"/>
        </a:buClr>
        <a:buSzPct val="100000"/>
        <a:buFont typeface="Calibri" panose="020F0502020204030204" pitchFamily="34" charset="0"/>
        <a:buChar char="◦"/>
        <a:defRPr sz="1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472"/>
          <p:cNvSpPr>
            <a:spLocks noChangeArrowheads="1"/>
          </p:cNvSpPr>
          <p:nvPr/>
        </p:nvSpPr>
        <p:spPr bwMode="auto">
          <a:xfrm>
            <a:off x="3175" y="4991100"/>
            <a:ext cx="12188825" cy="18669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425450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561975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700405" indent="-1397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1576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6148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0720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5292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48665" name="Rectangle 4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28144"/>
            <a:ext cx="12192000" cy="2613025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r>
              <a:rPr lang="zh-CN" altLang="en-US" sz="48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资产处置、交接、调拨、信息变动</a:t>
            </a:r>
            <a:br>
              <a:rPr lang="en-US" altLang="zh-CN" sz="48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8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业务操作介绍</a:t>
            </a:r>
            <a:endParaRPr lang="en-US" altLang="en-US" sz="4800" dirty="0">
              <a:solidFill>
                <a:srgbClr val="004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6" name="Rectangle 476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8387" y="5249068"/>
            <a:ext cx="10058400" cy="13509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zh-CN" altLang="en-US" sz="28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实验室与设备管理处</a:t>
            </a:r>
            <a:endParaRPr lang="en-US" altLang="zh-CN" sz="28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en-US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月25</a:t>
            </a:r>
            <a:r>
              <a:rPr lang="zh-CN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  <p:transition spd="slow" advTm="9167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5779" y="1166450"/>
            <a:ext cx="108707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en-US" altLang="zh-CN" sz="2800" b="1" kern="100" dirty="0">
                <a:cs typeface="宋体" panose="02010600030101010101" pitchFamily="2" charset="-122"/>
              </a:rPr>
              <a:t>PIM</a:t>
            </a:r>
            <a:r>
              <a:rPr lang="zh-CN" altLang="zh-CN" sz="2800" b="1" kern="100" dirty="0">
                <a:solidFill>
                  <a:srgbClr val="2E74B5"/>
                </a:solidFill>
                <a:cs typeface="宋体" panose="02010600030101010101" pitchFamily="2" charset="-122"/>
              </a:rPr>
              <a:t>流程</a:t>
            </a:r>
            <a:r>
              <a:rPr lang="zh-CN" altLang="zh-CN" sz="2800" b="1" kern="100" dirty="0">
                <a:cs typeface="宋体" panose="02010600030101010101" pitchFamily="2" charset="-122"/>
              </a:rPr>
              <a:t>网上申报操作指南</a:t>
            </a:r>
            <a:endParaRPr lang="en-US" altLang="zh-CN" sz="2000" b="1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cs typeface="Times New Roman" panose="02020603050405020304" pitchFamily="18" charset="0"/>
              </a:rPr>
              <a:t>4. </a:t>
            </a:r>
            <a:r>
              <a:rPr lang="zh-CN" altLang="zh-CN" sz="2400" kern="100" dirty="0">
                <a:cs typeface="宋体" panose="02010600030101010101" pitchFamily="2" charset="-122"/>
              </a:rPr>
              <a:t>点击“下一步”，进入</a:t>
            </a:r>
            <a:r>
              <a:rPr lang="zh-CN" altLang="en-US" sz="2400" kern="100" dirty="0">
                <a:cs typeface="宋体" panose="02010600030101010101" pitchFamily="2" charset="-122"/>
              </a:rPr>
              <a:t>固定资产处置申请</a:t>
            </a:r>
            <a:r>
              <a:rPr lang="zh-CN" altLang="zh-CN" sz="2400" kern="100" dirty="0">
                <a:cs typeface="宋体" panose="02010600030101010101" pitchFamily="2" charset="-122"/>
              </a:rPr>
              <a:t>界面</a:t>
            </a:r>
            <a:endParaRPr lang="zh-CN" altLang="zh-CN" kern="100" dirty="0"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宋体"/>
              <a:ea typeface="宋体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400" kern="100" dirty="0">
                <a:cs typeface="宋体" panose="02010600030101010101" pitchFamily="2" charset="-122"/>
              </a:rPr>
              <a:t>                    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F1478DA-9C5E-4512-8DBE-E99D8B8C5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865" y="2141047"/>
            <a:ext cx="8829675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7739"/>
      </p:ext>
    </p:extLst>
  </p:cSld>
  <p:clrMapOvr>
    <a:masterClrMapping/>
  </p:clrMapOvr>
  <p:transition advTm="3651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5779" y="1166450"/>
            <a:ext cx="108707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en-US" altLang="zh-CN" sz="2800" b="1" kern="100" dirty="0">
                <a:cs typeface="宋体" panose="02010600030101010101" pitchFamily="2" charset="-122"/>
              </a:rPr>
              <a:t>PIM</a:t>
            </a:r>
            <a:r>
              <a:rPr lang="zh-CN" altLang="zh-CN" sz="2800" b="1" kern="100" dirty="0">
                <a:solidFill>
                  <a:srgbClr val="2E74B5"/>
                </a:solidFill>
                <a:cs typeface="宋体" panose="02010600030101010101" pitchFamily="2" charset="-122"/>
              </a:rPr>
              <a:t>流程</a:t>
            </a:r>
            <a:r>
              <a:rPr lang="zh-CN" altLang="zh-CN" sz="2800" b="1" kern="100" dirty="0">
                <a:cs typeface="宋体" panose="02010600030101010101" pitchFamily="2" charset="-122"/>
              </a:rPr>
              <a:t>网上申报操作指南</a:t>
            </a:r>
            <a:endParaRPr lang="en-US" altLang="zh-CN" sz="2000" b="1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cs typeface="Times New Roman" panose="02020603050405020304" pitchFamily="18" charset="0"/>
              </a:rPr>
              <a:t>5. </a:t>
            </a:r>
            <a:r>
              <a:rPr lang="zh-CN" altLang="en-US" sz="2400" kern="100" dirty="0">
                <a:cs typeface="宋体" panose="02010600030101010101" pitchFamily="2" charset="-122"/>
              </a:rPr>
              <a:t>填写正文、上传附件</a:t>
            </a:r>
            <a:endParaRPr lang="en-US" altLang="zh-CN" sz="2400" kern="100" dirty="0">
              <a:cs typeface="宋体" panose="02010600030101010101" pitchFamily="2" charset="-122"/>
            </a:endParaRPr>
          </a:p>
          <a:p>
            <a:pPr algn="just">
              <a:spcAft>
                <a:spcPts val="0"/>
              </a:spcAft>
            </a:pPr>
            <a:endParaRPr lang="zh-CN" altLang="zh-CN" sz="2400" kern="100" dirty="0">
              <a:latin typeface="宋体"/>
              <a:ea typeface="宋体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400" kern="100" dirty="0">
                <a:cs typeface="宋体" panose="02010600030101010101" pitchFamily="2" charset="-122"/>
              </a:rPr>
              <a:t>                    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2474CA3-E33A-4CC6-B4AF-4EB0FBCA3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" y="2108967"/>
            <a:ext cx="5309899" cy="358258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1EC24F-6909-41C6-A078-E2F2D2319117}"/>
              </a:ext>
            </a:extLst>
          </p:cNvPr>
          <p:cNvSpPr/>
          <p:nvPr/>
        </p:nvSpPr>
        <p:spPr bwMode="auto">
          <a:xfrm>
            <a:off x="6096000" y="2170632"/>
            <a:ext cx="4389689" cy="352091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注：</a:t>
            </a:r>
            <a:endParaRPr kumimoji="0" lang="en-US" altLang="zh-CN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r>
              <a:rPr lang="en-US" altLang="zh-CN" dirty="0">
                <a:solidFill>
                  <a:srgbClr val="0070C0"/>
                </a:solidFill>
              </a:rPr>
              <a:t>a)</a:t>
            </a:r>
            <a:r>
              <a:rPr lang="zh-CN" altLang="zh-CN" dirty="0">
                <a:solidFill>
                  <a:srgbClr val="0070C0"/>
                </a:solidFill>
              </a:rPr>
              <a:t>“标题”输入：</a:t>
            </a:r>
            <a:r>
              <a:rPr lang="en-US" altLang="zh-CN" dirty="0">
                <a:solidFill>
                  <a:srgbClr val="0070C0"/>
                </a:solidFill>
              </a:rPr>
              <a:t>XXX</a:t>
            </a:r>
            <a:r>
              <a:rPr lang="zh-CN" altLang="zh-CN" dirty="0">
                <a:solidFill>
                  <a:srgbClr val="0070C0"/>
                </a:solidFill>
              </a:rPr>
              <a:t>部门</a:t>
            </a:r>
            <a:r>
              <a:rPr lang="en-US" altLang="zh-CN" dirty="0">
                <a:solidFill>
                  <a:srgbClr val="0070C0"/>
                </a:solidFill>
              </a:rPr>
              <a:t>/</a:t>
            </a:r>
            <a:r>
              <a:rPr lang="zh-CN" altLang="zh-CN" dirty="0">
                <a:solidFill>
                  <a:srgbClr val="0070C0"/>
                </a:solidFill>
              </a:rPr>
              <a:t>学院</a:t>
            </a:r>
            <a:r>
              <a:rPr lang="en-US" altLang="zh-CN" dirty="0">
                <a:solidFill>
                  <a:srgbClr val="0070C0"/>
                </a:solidFill>
              </a:rPr>
              <a:t> XX</a:t>
            </a:r>
            <a:r>
              <a:rPr lang="zh-CN" altLang="zh-CN" dirty="0">
                <a:solidFill>
                  <a:srgbClr val="0070C0"/>
                </a:solidFill>
              </a:rPr>
              <a:t>资产报废或报损申请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b)</a:t>
            </a:r>
            <a:r>
              <a:rPr lang="zh-CN" altLang="zh-CN" dirty="0">
                <a:solidFill>
                  <a:srgbClr val="0070C0"/>
                </a:solidFill>
              </a:rPr>
              <a:t>“正文”输入：本次申请的报废或报损资产共计</a:t>
            </a:r>
            <a:r>
              <a:rPr lang="en-US" altLang="zh-CN" dirty="0">
                <a:solidFill>
                  <a:srgbClr val="0070C0"/>
                </a:solidFill>
              </a:rPr>
              <a:t>XX</a:t>
            </a:r>
            <a:r>
              <a:rPr lang="zh-CN" altLang="zh-CN" dirty="0">
                <a:solidFill>
                  <a:srgbClr val="0070C0"/>
                </a:solidFill>
              </a:rPr>
              <a:t>台</a:t>
            </a:r>
            <a:r>
              <a:rPr lang="en-US" altLang="zh-CN" dirty="0">
                <a:solidFill>
                  <a:srgbClr val="0070C0"/>
                </a:solidFill>
              </a:rPr>
              <a:t>/</a:t>
            </a:r>
            <a:r>
              <a:rPr lang="zh-CN" altLang="zh-CN" dirty="0">
                <a:solidFill>
                  <a:srgbClr val="0070C0"/>
                </a:solidFill>
              </a:rPr>
              <a:t>件</a:t>
            </a:r>
            <a:r>
              <a:rPr lang="en-US" altLang="zh-CN" dirty="0">
                <a:solidFill>
                  <a:srgbClr val="0070C0"/>
                </a:solidFill>
              </a:rPr>
              <a:t>,</a:t>
            </a:r>
            <a:r>
              <a:rPr lang="zh-CN" altLang="zh-CN" dirty="0">
                <a:solidFill>
                  <a:srgbClr val="0070C0"/>
                </a:solidFill>
              </a:rPr>
              <a:t>总金额为</a:t>
            </a:r>
            <a:r>
              <a:rPr lang="en-US" altLang="zh-CN" dirty="0">
                <a:solidFill>
                  <a:srgbClr val="0070C0"/>
                </a:solidFill>
              </a:rPr>
              <a:t>XXX</a:t>
            </a:r>
            <a:r>
              <a:rPr lang="zh-CN" altLang="zh-CN" dirty="0">
                <a:solidFill>
                  <a:srgbClr val="0070C0"/>
                </a:solidFill>
              </a:rPr>
              <a:t>元，报废原因为：</a:t>
            </a:r>
            <a:r>
              <a:rPr lang="en-US" altLang="zh-CN" dirty="0">
                <a:solidFill>
                  <a:srgbClr val="0070C0"/>
                </a:solidFill>
              </a:rPr>
              <a:t>XXXXX</a:t>
            </a:r>
            <a:r>
              <a:rPr lang="zh-CN" altLang="zh-CN" dirty="0">
                <a:solidFill>
                  <a:srgbClr val="0070C0"/>
                </a:solidFill>
              </a:rPr>
              <a:t>。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c)</a:t>
            </a:r>
            <a:r>
              <a:rPr lang="zh-CN" altLang="zh-CN" dirty="0">
                <a:solidFill>
                  <a:srgbClr val="0070C0"/>
                </a:solidFill>
              </a:rPr>
              <a:t>“类型选择”：下拉菜单选择“家具 ”或“设备”</a:t>
            </a:r>
          </a:p>
          <a:p>
            <a:r>
              <a:rPr lang="en-US" altLang="zh-CN" dirty="0">
                <a:solidFill>
                  <a:srgbClr val="0070C0"/>
                </a:solidFill>
              </a:rPr>
              <a:t>d)</a:t>
            </a:r>
            <a:r>
              <a:rPr lang="zh-CN" altLang="zh-CN" dirty="0">
                <a:solidFill>
                  <a:srgbClr val="0070C0"/>
                </a:solidFill>
              </a:rPr>
              <a:t>“附件上传”：</a:t>
            </a:r>
          </a:p>
          <a:p>
            <a:r>
              <a:rPr lang="zh-CN" altLang="zh-CN" dirty="0">
                <a:solidFill>
                  <a:srgbClr val="0070C0"/>
                </a:solidFill>
              </a:rPr>
              <a:t>《拟报废仪器设备</a:t>
            </a:r>
            <a:r>
              <a:rPr lang="en-US" altLang="zh-CN" dirty="0">
                <a:solidFill>
                  <a:srgbClr val="0070C0"/>
                </a:solidFill>
              </a:rPr>
              <a:t>/</a:t>
            </a:r>
            <a:r>
              <a:rPr lang="zh-CN" altLang="zh-CN" dirty="0">
                <a:solidFill>
                  <a:srgbClr val="0070C0"/>
                </a:solidFill>
              </a:rPr>
              <a:t>家具清单》</a:t>
            </a:r>
          </a:p>
          <a:p>
            <a:r>
              <a:rPr lang="zh-CN" altLang="zh-CN" dirty="0">
                <a:solidFill>
                  <a:srgbClr val="0070C0"/>
                </a:solidFill>
              </a:rPr>
              <a:t>《关于部分固定资产报废的申请》</a:t>
            </a:r>
          </a:p>
          <a:p>
            <a:r>
              <a:rPr lang="zh-CN" altLang="zh-CN" dirty="0">
                <a:solidFill>
                  <a:srgbClr val="0070C0"/>
                </a:solidFill>
              </a:rPr>
              <a:t>《班子会议纪要》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17493"/>
      </p:ext>
    </p:extLst>
  </p:cSld>
  <p:clrMapOvr>
    <a:masterClrMapping/>
  </p:clrMapOvr>
  <p:transition advTm="3651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5779" y="1166450"/>
            <a:ext cx="108707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en-US" altLang="zh-CN" sz="2800" b="1" kern="100" dirty="0">
                <a:cs typeface="宋体" panose="02010600030101010101" pitchFamily="2" charset="-122"/>
              </a:rPr>
              <a:t>PIM</a:t>
            </a:r>
            <a:r>
              <a:rPr lang="zh-CN" altLang="zh-CN" sz="2800" b="1" kern="100" dirty="0">
                <a:solidFill>
                  <a:srgbClr val="2E74B5"/>
                </a:solidFill>
                <a:cs typeface="宋体" panose="02010600030101010101" pitchFamily="2" charset="-122"/>
              </a:rPr>
              <a:t>流程</a:t>
            </a:r>
            <a:r>
              <a:rPr lang="zh-CN" altLang="zh-CN" sz="2800" b="1" kern="100" dirty="0">
                <a:cs typeface="宋体" panose="02010600030101010101" pitchFamily="2" charset="-122"/>
              </a:rPr>
              <a:t>网上申报操作指南</a:t>
            </a:r>
            <a:endParaRPr lang="en-US" altLang="zh-CN" sz="2000" b="1" kern="100" dirty="0"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000" b="1" kern="100" dirty="0">
                <a:cs typeface="Times New Roman" panose="02020603050405020304" pitchFamily="18" charset="0"/>
              </a:rPr>
              <a:t>6.</a:t>
            </a:r>
            <a:r>
              <a:rPr lang="zh-CN" altLang="zh-CN" sz="2000" kern="100" dirty="0">
                <a:cs typeface="宋体" panose="02010600030101010101" pitchFamily="2" charset="-122"/>
              </a:rPr>
              <a:t>打印《</a:t>
            </a:r>
            <a:r>
              <a:rPr lang="en-US" altLang="zh-CN" sz="2000" kern="100" dirty="0">
                <a:cs typeface="宋体" panose="02010600030101010101" pitchFamily="2" charset="-122"/>
              </a:rPr>
              <a:t>PIM</a:t>
            </a:r>
            <a:r>
              <a:rPr lang="zh-CN" altLang="zh-CN" sz="2000" kern="100" dirty="0">
                <a:cs typeface="宋体" panose="02010600030101010101" pitchFamily="2" charset="-122"/>
              </a:rPr>
              <a:t>流程审批表》。</a:t>
            </a:r>
            <a:endParaRPr lang="zh-CN" altLang="zh-CN" sz="2400" kern="100" dirty="0">
              <a:latin typeface="宋体"/>
              <a:ea typeface="宋体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400" kern="100" dirty="0">
                <a:cs typeface="宋体" panose="02010600030101010101" pitchFamily="2" charset="-122"/>
              </a:rPr>
              <a:t>                    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5D2187-0B09-4EE1-9041-28327FF95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92" y="1998750"/>
            <a:ext cx="8112353" cy="39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94287"/>
      </p:ext>
    </p:extLst>
  </p:cSld>
  <p:clrMapOvr>
    <a:masterClrMapping/>
  </p:clrMapOvr>
  <p:transition advTm="36516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◆部门内部交接流程图</a:t>
            </a:r>
            <a:endParaRPr lang="zh-CN" altLang="zh-CN" sz="2400" kern="100" dirty="0">
              <a:latin typeface="宋体"/>
              <a:ea typeface="宋体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400" kern="100" dirty="0">
                <a:cs typeface="宋体" panose="02010600030101010101" pitchFamily="2" charset="-122"/>
              </a:rPr>
              <a:t>                    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二、资产交接操作方法介绍</a:t>
            </a: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6" y="1588012"/>
            <a:ext cx="9020432" cy="4252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7078146"/>
      </p:ext>
    </p:extLst>
  </p:cSld>
  <p:clrMapOvr>
    <a:masterClrMapping/>
  </p:clrMapOvr>
  <p:transition advTm="36516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◆操作步骤示意图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2400" dirty="0">
                <a:cs typeface="Times New Roman" panose="02020603050405020304" pitchFamily="18" charset="0"/>
              </a:rPr>
              <a:t>使用人页面进入《我要交接》，右上角点申请交接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二、资产交接操作方法介绍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45" y="2168429"/>
            <a:ext cx="7645761" cy="35651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箭头: 下 6"/>
          <p:cNvSpPr/>
          <p:nvPr/>
        </p:nvSpPr>
        <p:spPr>
          <a:xfrm rot="2234012">
            <a:off x="2493911" y="1744916"/>
            <a:ext cx="230304" cy="2336978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" name="箭头: 下 4"/>
          <p:cNvSpPr/>
          <p:nvPr/>
        </p:nvSpPr>
        <p:spPr>
          <a:xfrm rot="17068124">
            <a:off x="7375850" y="1406852"/>
            <a:ext cx="175260" cy="19024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74071"/>
      </p:ext>
    </p:extLst>
  </p:cSld>
  <p:clrMapOvr>
    <a:masterClrMapping/>
  </p:clrMapOvr>
  <p:transition advTm="36516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◆操作步骤示意图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2400" dirty="0"/>
              <a:t>完善资产交接申请表（</a:t>
            </a:r>
            <a:r>
              <a:rPr lang="en-US" altLang="zh-CN" sz="2400" dirty="0"/>
              <a:t>*</a:t>
            </a:r>
            <a:r>
              <a:rPr lang="zh-CN" altLang="zh-CN" sz="2400" dirty="0"/>
              <a:t>为必填内容），点选择资产</a:t>
            </a: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二、资产交接操作方法介绍</a:t>
            </a:r>
          </a:p>
        </p:txBody>
      </p:sp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97" y="2266430"/>
            <a:ext cx="7847027" cy="339296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箭头: 下 4"/>
          <p:cNvSpPr/>
          <p:nvPr/>
        </p:nvSpPr>
        <p:spPr>
          <a:xfrm rot="19020046">
            <a:off x="7788138" y="1854146"/>
            <a:ext cx="218494" cy="246892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608916"/>
      </p:ext>
    </p:extLst>
  </p:cSld>
  <p:clrMapOvr>
    <a:masterClrMapping/>
  </p:clrMapOvr>
  <p:transition advTm="36516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◆操作步骤示意图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3.</a:t>
            </a:r>
            <a:r>
              <a:rPr lang="zh-CN" altLang="zh-CN" sz="2400" dirty="0"/>
              <a:t>勾选需交接资产，点确认</a:t>
            </a: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二、资产交接操作方法介绍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11" y="2095843"/>
            <a:ext cx="8040129" cy="3810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781346"/>
      </p:ext>
    </p:extLst>
  </p:cSld>
  <p:clrMapOvr>
    <a:masterClrMapping/>
  </p:clrMapOvr>
  <p:transition advTm="36516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◆操作步骤示意图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4.</a:t>
            </a:r>
            <a:r>
              <a:rPr lang="zh-CN" altLang="zh-CN" sz="2400" dirty="0"/>
              <a:t>确认提交资产交接单</a:t>
            </a: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二、资产交接操作方法介绍</a:t>
            </a:r>
          </a:p>
        </p:txBody>
      </p:sp>
      <p:pic>
        <p:nvPicPr>
          <p:cNvPr id="5" name="图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82" y="2266430"/>
            <a:ext cx="8527209" cy="36816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箭头: 下 11"/>
          <p:cNvSpPr/>
          <p:nvPr/>
        </p:nvSpPr>
        <p:spPr>
          <a:xfrm rot="18178615">
            <a:off x="5171511" y="1208845"/>
            <a:ext cx="241551" cy="433758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221307"/>
      </p:ext>
    </p:extLst>
  </p:cSld>
  <p:clrMapOvr>
    <a:masterClrMapping/>
  </p:clrMapOvr>
  <p:transition advTm="36516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zh-CN" altLang="zh-CN" sz="2800" dirty="0"/>
              <a:t>部门间资产</a:t>
            </a:r>
            <a:r>
              <a:rPr lang="zh-CN" altLang="en-US" sz="2800" dirty="0"/>
              <a:t>调拨</a:t>
            </a:r>
            <a:r>
              <a:rPr lang="zh-CN" altLang="zh-CN" sz="2800" dirty="0"/>
              <a:t>流程图</a:t>
            </a: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三、资产调拨操作方法介绍</a:t>
            </a: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3111280419"/>
              </p:ext>
            </p:extLst>
          </p:nvPr>
        </p:nvGraphicFramePr>
        <p:xfrm>
          <a:off x="1029730" y="1890712"/>
          <a:ext cx="4629665" cy="372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图片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893" y="1768145"/>
            <a:ext cx="2973858" cy="3889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843858"/>
      </p:ext>
    </p:extLst>
  </p:cSld>
  <p:clrMapOvr>
    <a:masterClrMapping/>
  </p:clrMapOvr>
  <p:transition advTm="3651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◆操作步骤示意图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sz="2400" dirty="0"/>
              <a:t>资产业务办理</a:t>
            </a:r>
            <a:r>
              <a:rPr lang="en-US" altLang="zh-CN" sz="2400" dirty="0"/>
              <a:t>---</a:t>
            </a:r>
            <a:r>
              <a:rPr lang="zh-CN" altLang="zh-CN" sz="2400" dirty="0"/>
              <a:t>部门间调拨</a:t>
            </a:r>
            <a:r>
              <a:rPr lang="en-US" altLang="zh-CN" sz="2400" dirty="0"/>
              <a:t>----</a:t>
            </a:r>
            <a:r>
              <a:rPr lang="zh-CN" altLang="zh-CN" sz="2400" dirty="0"/>
              <a:t>选择资产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三、资产调拨操作方法介绍</a:t>
            </a:r>
          </a:p>
        </p:txBody>
      </p:sp>
      <p:pic>
        <p:nvPicPr>
          <p:cNvPr id="11" name="图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97" y="2266430"/>
            <a:ext cx="8180173" cy="3538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箭头: 下 16"/>
          <p:cNvSpPr/>
          <p:nvPr/>
        </p:nvSpPr>
        <p:spPr>
          <a:xfrm rot="2283412" flipH="1">
            <a:off x="2158581" y="1909190"/>
            <a:ext cx="221888" cy="2304406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" name="箭头: 下 15"/>
          <p:cNvSpPr/>
          <p:nvPr/>
        </p:nvSpPr>
        <p:spPr>
          <a:xfrm rot="18783717">
            <a:off x="6958896" y="1609961"/>
            <a:ext cx="168910" cy="3452495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189535"/>
      </p:ext>
    </p:extLst>
  </p:cSld>
  <p:clrMapOvr>
    <a:masterClrMapping/>
  </p:clrMapOvr>
  <p:transition advTm="3651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Rectangle 1205"/>
          <p:cNvSpPr>
            <a:spLocks noGrp="1" noChangeArrowheads="1"/>
          </p:cNvSpPr>
          <p:nvPr>
            <p:ph type="title"/>
          </p:nvPr>
        </p:nvSpPr>
        <p:spPr>
          <a:xfrm>
            <a:off x="614363" y="153988"/>
            <a:ext cx="9382125" cy="782637"/>
          </a:xfrm>
        </p:spPr>
        <p:txBody>
          <a:bodyPr/>
          <a:lstStyle/>
          <a:p>
            <a:r>
              <a:rPr lang="zh-CN" altLang="en-US" dirty="0">
                <a:ea typeface="微软雅黑" panose="020B0503020204020204" pitchFamily="34" charset="-122"/>
                <a:sym typeface="Calibri" panose="020F0502020204030204" pitchFamily="34" charset="0"/>
              </a:rPr>
              <a:t>汇报提纲</a:t>
            </a:r>
            <a:endParaRPr lang="zh-CN" altLang="zh-CN" dirty="0"/>
          </a:p>
        </p:txBody>
      </p:sp>
      <p:grpSp>
        <p:nvGrpSpPr>
          <p:cNvPr id="72" name="Group 542"/>
          <p:cNvGrpSpPr/>
          <p:nvPr/>
        </p:nvGrpSpPr>
        <p:grpSpPr bwMode="auto">
          <a:xfrm>
            <a:off x="812042" y="3649520"/>
            <a:ext cx="9786013" cy="861944"/>
            <a:chOff x="871438" y="4623972"/>
            <a:chExt cx="9785219" cy="861944"/>
          </a:xfrm>
        </p:grpSpPr>
        <p:sp>
          <p:nvSpPr>
            <p:cNvPr id="1048611" name="Rectangle 1207"/>
            <p:cNvSpPr>
              <a:spLocks noChangeArrowheads="1"/>
            </p:cNvSpPr>
            <p:nvPr/>
          </p:nvSpPr>
          <p:spPr bwMode="auto">
            <a:xfrm>
              <a:off x="871438" y="4650891"/>
              <a:ext cx="1303231" cy="83502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12" name="Rectangle 1209"/>
            <p:cNvSpPr/>
            <p:nvPr/>
          </p:nvSpPr>
          <p:spPr bwMode="auto">
            <a:xfrm>
              <a:off x="2362395" y="4623972"/>
              <a:ext cx="8294262" cy="8350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447C"/>
              </a:solidFill>
              <a:miter lim="800000"/>
            </a:ln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13" name="Rectangle 1211"/>
            <p:cNvSpPr>
              <a:spLocks noChangeArrowheads="1"/>
            </p:cNvSpPr>
            <p:nvPr/>
          </p:nvSpPr>
          <p:spPr bwMode="auto">
            <a:xfrm>
              <a:off x="1059164" y="4794297"/>
              <a:ext cx="930683" cy="51054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</a:t>
              </a: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1048614" name="Rectangle 1213"/>
            <p:cNvSpPr>
              <a:spLocks noChangeArrowheads="1"/>
            </p:cNvSpPr>
            <p:nvPr/>
          </p:nvSpPr>
          <p:spPr bwMode="auto">
            <a:xfrm>
              <a:off x="2363151" y="4806508"/>
              <a:ext cx="8202392" cy="430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1905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0044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   资产调拨操作方法介绍</a:t>
              </a:r>
              <a:endParaRPr lang="zh-CN" altLang="zh-CN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3" name="Group 544"/>
          <p:cNvGrpSpPr/>
          <p:nvPr/>
        </p:nvGrpSpPr>
        <p:grpSpPr bwMode="auto">
          <a:xfrm>
            <a:off x="817828" y="1366346"/>
            <a:ext cx="9757727" cy="843915"/>
            <a:chOff x="871438" y="3030040"/>
            <a:chExt cx="9756935" cy="843916"/>
          </a:xfrm>
        </p:grpSpPr>
        <p:sp>
          <p:nvSpPr>
            <p:cNvPr id="1048615" name="Rectangle 1215"/>
            <p:cNvSpPr>
              <a:spLocks noChangeArrowheads="1"/>
            </p:cNvSpPr>
            <p:nvPr/>
          </p:nvSpPr>
          <p:spPr bwMode="auto">
            <a:xfrm>
              <a:off x="871438" y="3030040"/>
              <a:ext cx="1303231" cy="835026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16" name="Rectangle 1217"/>
            <p:cNvSpPr/>
            <p:nvPr/>
          </p:nvSpPr>
          <p:spPr bwMode="auto">
            <a:xfrm>
              <a:off x="2334111" y="3038931"/>
              <a:ext cx="8294262" cy="8350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447C"/>
              </a:solidFill>
              <a:miter lim="800000"/>
            </a:ln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chemeClr val="bg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17" name="Rectangle 1219"/>
            <p:cNvSpPr>
              <a:spLocks noChangeArrowheads="1"/>
            </p:cNvSpPr>
            <p:nvPr/>
          </p:nvSpPr>
          <p:spPr bwMode="auto">
            <a:xfrm>
              <a:off x="1059164" y="3173446"/>
              <a:ext cx="930683" cy="52322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</a:t>
              </a: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1048618" name="Rectangle 1221"/>
            <p:cNvSpPr>
              <a:spLocks noChangeArrowheads="1"/>
            </p:cNvSpPr>
            <p:nvPr/>
          </p:nvSpPr>
          <p:spPr bwMode="auto">
            <a:xfrm>
              <a:off x="2670177" y="3252215"/>
              <a:ext cx="7725775" cy="4305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indent="4572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indent="0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0044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 资产处置办理流程介绍</a:t>
              </a:r>
              <a:endParaRPr lang="zh-CN" altLang="en-US" sz="28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548"/>
          <p:cNvGrpSpPr/>
          <p:nvPr/>
        </p:nvGrpSpPr>
        <p:grpSpPr bwMode="auto">
          <a:xfrm>
            <a:off x="817828" y="2521245"/>
            <a:ext cx="9786937" cy="835025"/>
            <a:chOff x="871438" y="4650891"/>
            <a:chExt cx="9786143" cy="835025"/>
          </a:xfrm>
        </p:grpSpPr>
        <p:sp>
          <p:nvSpPr>
            <p:cNvPr id="1048623" name="Rectangle 1231"/>
            <p:cNvSpPr>
              <a:spLocks noChangeArrowheads="1"/>
            </p:cNvSpPr>
            <p:nvPr/>
          </p:nvSpPr>
          <p:spPr bwMode="auto">
            <a:xfrm>
              <a:off x="871438" y="4650891"/>
              <a:ext cx="1303231" cy="83502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24" name="Rectangle 1233"/>
            <p:cNvSpPr/>
            <p:nvPr/>
          </p:nvSpPr>
          <p:spPr bwMode="auto">
            <a:xfrm>
              <a:off x="2363319" y="4650891"/>
              <a:ext cx="8294262" cy="8350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447C"/>
              </a:solidFill>
              <a:miter lim="800000"/>
            </a:ln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48625" name="Rectangle 1235"/>
            <p:cNvSpPr>
              <a:spLocks noChangeArrowheads="1"/>
            </p:cNvSpPr>
            <p:nvPr/>
          </p:nvSpPr>
          <p:spPr bwMode="auto">
            <a:xfrm>
              <a:off x="1059164" y="4794297"/>
              <a:ext cx="930683" cy="52322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</a:t>
              </a:r>
              <a:endParaRPr lang="zh-CN" altLang="zh-CN" sz="1800">
                <a:solidFill>
                  <a:srgbClr val="000000"/>
                </a:solidFill>
              </a:endParaRPr>
            </a:p>
          </p:txBody>
        </p:sp>
        <p:sp>
          <p:nvSpPr>
            <p:cNvPr id="1048626" name="Rectangle 1237"/>
            <p:cNvSpPr>
              <a:spLocks noChangeArrowheads="1"/>
            </p:cNvSpPr>
            <p:nvPr/>
          </p:nvSpPr>
          <p:spPr bwMode="auto">
            <a:xfrm>
              <a:off x="2363151" y="4806508"/>
              <a:ext cx="8202392" cy="430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1905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zh-CN" altLang="en-US" sz="2800" b="1" dirty="0">
                  <a:solidFill>
                    <a:srgbClr val="0044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   资产交接操作方法介绍</a:t>
              </a:r>
            </a:p>
          </p:txBody>
        </p:sp>
      </p:grpSp>
      <p:sp>
        <p:nvSpPr>
          <p:cNvPr id="1048628" name="矩形 1"/>
          <p:cNvSpPr>
            <a:spLocks noChangeArrowheads="1"/>
          </p:cNvSpPr>
          <p:nvPr/>
        </p:nvSpPr>
        <p:spPr bwMode="auto">
          <a:xfrm>
            <a:off x="100013" y="153988"/>
            <a:ext cx="585787" cy="928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21" name="Rectangle 249"/>
          <p:cNvSpPr>
            <a:spLocks noChangeArrowheads="1"/>
          </p:cNvSpPr>
          <p:nvPr/>
        </p:nvSpPr>
        <p:spPr bwMode="auto">
          <a:xfrm>
            <a:off x="10280968" y="6410325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F2F2F2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汇报提纲</a:t>
            </a:r>
            <a:endParaRPr lang="zh-CN" altLang="zh-CN" sz="1800" dirty="0">
              <a:solidFill>
                <a:srgbClr val="000000"/>
              </a:solidFill>
            </a:endParaRPr>
          </a:p>
        </p:txBody>
      </p:sp>
      <p:grpSp>
        <p:nvGrpSpPr>
          <p:cNvPr id="22" name="Group 542"/>
          <p:cNvGrpSpPr/>
          <p:nvPr/>
        </p:nvGrpSpPr>
        <p:grpSpPr bwMode="auto">
          <a:xfrm>
            <a:off x="796490" y="4864537"/>
            <a:ext cx="9786937" cy="835025"/>
            <a:chOff x="871438" y="4650891"/>
            <a:chExt cx="9786143" cy="835025"/>
          </a:xfrm>
        </p:grpSpPr>
        <p:sp>
          <p:nvSpPr>
            <p:cNvPr id="23" name="Rectangle 1207"/>
            <p:cNvSpPr>
              <a:spLocks noChangeArrowheads="1"/>
            </p:cNvSpPr>
            <p:nvPr/>
          </p:nvSpPr>
          <p:spPr bwMode="auto">
            <a:xfrm>
              <a:off x="871438" y="4650891"/>
              <a:ext cx="1303231" cy="835025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  <a:effectLst>
              <a:outerShdw dist="35920" dir="2700135" algn="ctr" rotWithShape="0">
                <a:srgbClr val="EEECE1"/>
              </a:outerShdw>
            </a:effectLst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4" name="Rectangle 1209"/>
            <p:cNvSpPr/>
            <p:nvPr/>
          </p:nvSpPr>
          <p:spPr bwMode="auto">
            <a:xfrm>
              <a:off x="2363319" y="4650891"/>
              <a:ext cx="8294262" cy="83502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447C"/>
              </a:solidFill>
              <a:miter lim="800000"/>
            </a:ln>
          </p:spPr>
          <p:txBody>
            <a:bodyPr lIns="0" tIns="0" rIns="0" bIns="0" anchor="ctr"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zh-CN" altLang="en-US" sz="180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5" name="Rectangle 1211"/>
            <p:cNvSpPr>
              <a:spLocks noChangeArrowheads="1"/>
            </p:cNvSpPr>
            <p:nvPr/>
          </p:nvSpPr>
          <p:spPr bwMode="auto">
            <a:xfrm>
              <a:off x="1059164" y="4794297"/>
              <a:ext cx="930683" cy="523220"/>
            </a:xfrm>
            <a:prstGeom prst="rect">
              <a:avLst/>
            </a:prstGeom>
            <a:solidFill>
              <a:srgbClr val="00447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四</a:t>
              </a:r>
              <a:endParaRPr lang="zh-CN" altLang="zh-CN" sz="1800" dirty="0">
                <a:solidFill>
                  <a:srgbClr val="000000"/>
                </a:solidFill>
              </a:endParaRPr>
            </a:p>
          </p:txBody>
        </p:sp>
        <p:sp>
          <p:nvSpPr>
            <p:cNvPr id="26" name="Rectangle 1213"/>
            <p:cNvSpPr>
              <a:spLocks noChangeArrowheads="1"/>
            </p:cNvSpPr>
            <p:nvPr/>
          </p:nvSpPr>
          <p:spPr bwMode="auto">
            <a:xfrm>
              <a:off x="2363151" y="4806508"/>
              <a:ext cx="8202392" cy="430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>
              <a:spAutoFit/>
            </a:bodyPr>
            <a:lstStyle>
              <a:lvl1pPr marL="342900" indent="-342900">
                <a:lnSpc>
                  <a:spcPct val="90000"/>
                </a:lnSpc>
                <a:spcBef>
                  <a:spcPts val="900"/>
                </a:spcBef>
                <a:spcAft>
                  <a:spcPts val="15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 "/>
                <a:tabLst>
                  <a:tab pos="8521700" algn="r"/>
                </a:tabLst>
                <a:defRPr sz="32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1905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3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150"/>
                </a:spcBef>
                <a:spcAft>
                  <a:spcPts val="300"/>
                </a:spcAft>
                <a:buClr>
                  <a:srgbClr val="0B4DA2"/>
                </a:buClr>
                <a:buSzPct val="100000"/>
                <a:buFont typeface="Calibri" panose="020F0502020204030204" pitchFamily="34" charset="0"/>
                <a:buChar char="◦"/>
                <a:tabLst>
                  <a:tab pos="8521700" algn="r"/>
                </a:tabLst>
                <a:defRPr sz="1000">
                  <a:solidFill>
                    <a:srgbClr val="404040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lvl="1" eaLnBrk="1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2800" b="1" dirty="0">
                  <a:solidFill>
                    <a:srgbClr val="00447C"/>
                  </a:solidFill>
                  <a:latin typeface="华文中宋" panose="02010600040101010101" pitchFamily="2" charset="-122"/>
                  <a:ea typeface="华文中宋" panose="02010600040101010101" pitchFamily="2" charset="-122"/>
                  <a:sym typeface="Arial" panose="020B0604020202020204" pitchFamily="34" charset="0"/>
                </a:rPr>
                <a:t>   </a:t>
              </a:r>
              <a:endParaRPr lang="zh-CN" altLang="zh-CN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614460" y="4973987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1" hangingPunct="1">
              <a:spcBef>
                <a:spcPts val="0"/>
              </a:spcBef>
            </a:pPr>
            <a:r>
              <a:rPr lang="zh-CN" altLang="en-US" sz="2800" b="1" dirty="0">
                <a:solidFill>
                  <a:srgbClr val="00447C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资产信息变动操作介绍</a:t>
            </a:r>
            <a:endParaRPr lang="zh-CN" altLang="zh-CN" dirty="0"/>
          </a:p>
        </p:txBody>
      </p:sp>
    </p:spTree>
  </p:cSld>
  <p:clrMapOvr>
    <a:masterClrMapping/>
  </p:clrMapOvr>
  <p:transition spd="slow" advTm="1173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◆操作步骤示意图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2.</a:t>
            </a:r>
            <a:r>
              <a:rPr lang="zh-CN" altLang="zh-CN" sz="2400" dirty="0"/>
              <a:t>勾选调拨资产，点确认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三、资产调拨操作方法介绍</a:t>
            </a:r>
          </a:p>
        </p:txBody>
      </p:sp>
      <p:pic>
        <p:nvPicPr>
          <p:cNvPr id="7" name="图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95" y="2266430"/>
            <a:ext cx="7785803" cy="37283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箭头: 下 18"/>
          <p:cNvSpPr/>
          <p:nvPr/>
        </p:nvSpPr>
        <p:spPr>
          <a:xfrm rot="18459513">
            <a:off x="6131768" y="980586"/>
            <a:ext cx="221758" cy="5816382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51045"/>
      </p:ext>
    </p:extLst>
  </p:cSld>
  <p:clrMapOvr>
    <a:masterClrMapping/>
  </p:clrMapOvr>
  <p:transition advTm="36516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◆操作步骤示意图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也可通过高级查询方法选择资产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三、资产调拨操作方法介绍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52" y="2095843"/>
            <a:ext cx="4299979" cy="37530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113" y="2095843"/>
            <a:ext cx="4464910" cy="3753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442754"/>
      </p:ext>
    </p:extLst>
  </p:cSld>
  <p:clrMapOvr>
    <a:masterClrMapping/>
  </p:clrMapOvr>
  <p:transition advTm="36516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◆使用人信息变动操作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+mn-ea"/>
                <a:ea typeface="+mn-ea"/>
                <a:cs typeface="Times New Roman" panose="02020603050405020304" pitchFamily="18" charset="0"/>
              </a:rPr>
              <a:t>1.</a:t>
            </a:r>
            <a:r>
              <a:rPr lang="zh-CN" altLang="zh-CN" dirty="0"/>
              <a:t>进入信息变动</a:t>
            </a:r>
            <a:r>
              <a:rPr lang="en-US" altLang="zh-CN" dirty="0"/>
              <a:t>----</a:t>
            </a:r>
            <a:r>
              <a:rPr lang="zh-CN" altLang="zh-CN" dirty="0"/>
              <a:t>申请变动</a:t>
            </a:r>
            <a:r>
              <a:rPr lang="en-US" altLang="zh-CN" dirty="0"/>
              <a:t>----</a:t>
            </a:r>
            <a:r>
              <a:rPr lang="zh-CN" altLang="zh-CN" dirty="0"/>
              <a:t>普通信息变动</a:t>
            </a:r>
          </a:p>
          <a:p>
            <a:pPr algn="just">
              <a:spcAft>
                <a:spcPts val="0"/>
              </a:spcAft>
            </a:pP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7" name="图片 6" descr="C:\Users\Administrator\Documents\WeChat Files\wxid_1u7w8o5uzvne12\FileStorage\Temp\1666572297476.png">
            <a:extLst>
              <a:ext uri="{FF2B5EF4-FFF2-40B4-BE49-F238E27FC236}">
                <a16:creationId xmlns:a16="http://schemas.microsoft.com/office/drawing/2014/main" id="{8CBECDB5-9395-464B-B114-62C0DE3A459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35" y="2184149"/>
            <a:ext cx="7521392" cy="35321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箭头: 下 8">
            <a:extLst>
              <a:ext uri="{FF2B5EF4-FFF2-40B4-BE49-F238E27FC236}">
                <a16:creationId xmlns:a16="http://schemas.microsoft.com/office/drawing/2014/main" id="{378B8C8F-F336-4836-853A-7A5B45E412EE}"/>
              </a:ext>
            </a:extLst>
          </p:cNvPr>
          <p:cNvSpPr/>
          <p:nvPr/>
        </p:nvSpPr>
        <p:spPr>
          <a:xfrm rot="594441">
            <a:off x="1507576" y="1899370"/>
            <a:ext cx="137395" cy="2916398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838494A0-04A3-4628-BAD8-C3F0EF3D32E6}"/>
              </a:ext>
            </a:extLst>
          </p:cNvPr>
          <p:cNvSpPr/>
          <p:nvPr/>
        </p:nvSpPr>
        <p:spPr>
          <a:xfrm rot="17009689">
            <a:off x="6423008" y="868412"/>
            <a:ext cx="142513" cy="3029676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179002"/>
      </p:ext>
    </p:extLst>
  </p:cSld>
  <p:clrMapOvr>
    <a:masterClrMapping/>
  </p:clrMapOvr>
  <p:transition advTm="36516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◆使用人信息变动操作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dirty="0"/>
              <a:t>   2.</a:t>
            </a:r>
            <a:r>
              <a:rPr lang="zh-CN" altLang="zh-CN" dirty="0"/>
              <a:t>完善信息（</a:t>
            </a:r>
            <a:r>
              <a:rPr lang="en-US" altLang="zh-CN" dirty="0"/>
              <a:t>*</a:t>
            </a:r>
            <a:r>
              <a:rPr lang="zh-CN" altLang="zh-CN" dirty="0"/>
              <a:t>必填）</a:t>
            </a:r>
            <a:r>
              <a:rPr lang="en-US" altLang="zh-CN" dirty="0"/>
              <a:t>, </a:t>
            </a:r>
            <a:r>
              <a:rPr lang="zh-CN" altLang="zh-CN" dirty="0"/>
              <a:t>选择资产</a:t>
            </a:r>
          </a:p>
          <a:p>
            <a:pPr algn="just">
              <a:spcAft>
                <a:spcPts val="0"/>
              </a:spcAft>
            </a:pP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11" name="图片 10" descr="C:\Users\Administrator\Documents\WeChat Files\wxid_1u7w8o5uzvne12\FileStorage\Temp\1666574032158.png">
            <a:extLst>
              <a:ext uri="{FF2B5EF4-FFF2-40B4-BE49-F238E27FC236}">
                <a16:creationId xmlns:a16="http://schemas.microsoft.com/office/drawing/2014/main" id="{597EA34C-B913-4469-8B61-DEFFC7E6FE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13" y="2077061"/>
            <a:ext cx="8067311" cy="3753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87240"/>
      </p:ext>
    </p:extLst>
  </p:cSld>
  <p:clrMapOvr>
    <a:masterClrMapping/>
  </p:clrMapOvr>
  <p:transition advTm="36516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◆使用人信息变动操作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dirty="0"/>
              <a:t>   3.</a:t>
            </a:r>
            <a:r>
              <a:rPr lang="zh-CN" altLang="zh-CN" dirty="0"/>
              <a:t>勾选资产，确认</a:t>
            </a:r>
          </a:p>
          <a:p>
            <a:pPr algn="just">
              <a:spcAft>
                <a:spcPts val="0"/>
              </a:spcAft>
            </a:pP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5" name="图片 4" descr="C:\Users\Administrator\Documents\WeChat Files\wxid_1u7w8o5uzvne12\FileStorage\Temp\1666574723620.png">
            <a:extLst>
              <a:ext uri="{FF2B5EF4-FFF2-40B4-BE49-F238E27FC236}">
                <a16:creationId xmlns:a16="http://schemas.microsoft.com/office/drawing/2014/main" id="{C5EBB644-0EC0-462A-AABF-7BC31DCB449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53" y="1958055"/>
            <a:ext cx="8193463" cy="3649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587472"/>
      </p:ext>
    </p:extLst>
  </p:cSld>
  <p:clrMapOvr>
    <a:masterClrMapping/>
  </p:clrMapOvr>
  <p:transition advTm="36516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35163" y="1141736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◆使用人信息变动操作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dirty="0"/>
              <a:t>4. </a:t>
            </a:r>
            <a:r>
              <a:rPr lang="zh-CN" altLang="zh-CN" dirty="0"/>
              <a:t>修改存放地址或使用状况（使用状况不变就不用修改），提交变动单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6" name="图片 5" descr="C:\Users\Administrator\Documents\WeChat Files\wxid_1u7w8o5uzvne12\FileStorage\Temp\1666574864074.png">
            <a:extLst>
              <a:ext uri="{FF2B5EF4-FFF2-40B4-BE49-F238E27FC236}">
                <a16:creationId xmlns:a16="http://schemas.microsoft.com/office/drawing/2014/main" id="{BD34FD20-744B-49B8-AAA2-5FCBC9EF7FE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84" y="2266430"/>
            <a:ext cx="7751427" cy="34498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677930"/>
      </p:ext>
    </p:extLst>
  </p:cSld>
  <p:clrMapOvr>
    <a:masterClrMapping/>
  </p:clrMapOvr>
  <p:transition advTm="36516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00940" y="1099791"/>
            <a:ext cx="10870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◆使用人信息变动操作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dirty="0"/>
              <a:t>5. </a:t>
            </a:r>
            <a:r>
              <a:rPr lang="zh-CN" altLang="zh-CN" dirty="0"/>
              <a:t>信息确认提交变动单，完成信息变动</a:t>
            </a: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5" name="图片 4" descr="C:\Users\Administrator\Documents\WeChat Files\wxid_1u7w8o5uzvne12\FileStorage\Temp\1666575001031.png">
            <a:extLst>
              <a:ext uri="{FF2B5EF4-FFF2-40B4-BE49-F238E27FC236}">
                <a16:creationId xmlns:a16="http://schemas.microsoft.com/office/drawing/2014/main" id="{F5A855D7-9887-41C0-97DF-3F17B4830A4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182540"/>
            <a:ext cx="3519123" cy="320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Administrator\Documents\WeChat Files\wxid_1u7w8o5uzvne12\FileStorage\Temp\1666575110727.png">
            <a:extLst>
              <a:ext uri="{FF2B5EF4-FFF2-40B4-BE49-F238E27FC236}">
                <a16:creationId xmlns:a16="http://schemas.microsoft.com/office/drawing/2014/main" id="{4DD69DC4-AEF5-4418-8467-F5537E72BF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078" y="2182540"/>
            <a:ext cx="5274310" cy="3085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3896425"/>
      </p:ext>
    </p:extLst>
  </p:cSld>
  <p:clrMapOvr>
    <a:masterClrMapping/>
  </p:clrMapOvr>
  <p:transition advTm="36516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00940" y="1099791"/>
            <a:ext cx="108707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◆资产管理员信息变动操作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/>
              <a:t>   1. </a:t>
            </a:r>
            <a:r>
              <a:rPr lang="zh-CN" altLang="zh-CN" dirty="0"/>
              <a:t>资产业务办理</a:t>
            </a:r>
            <a:r>
              <a:rPr lang="en-US" altLang="zh-CN" dirty="0"/>
              <a:t>---</a:t>
            </a:r>
            <a:r>
              <a:rPr lang="zh-CN" altLang="zh-CN" dirty="0"/>
              <a:t>信息变动</a:t>
            </a:r>
            <a:r>
              <a:rPr lang="en-US" altLang="zh-CN" dirty="0"/>
              <a:t>---</a:t>
            </a:r>
            <a:r>
              <a:rPr lang="zh-CN" altLang="zh-CN" dirty="0"/>
              <a:t>申请变动</a:t>
            </a:r>
            <a:r>
              <a:rPr lang="en-US" altLang="zh-CN" dirty="0"/>
              <a:t>---</a:t>
            </a:r>
            <a:r>
              <a:rPr lang="zh-CN" altLang="zh-CN" dirty="0"/>
              <a:t>普通信息变动</a:t>
            </a:r>
          </a:p>
          <a:p>
            <a:pPr algn="just">
              <a:spcAft>
                <a:spcPts val="0"/>
              </a:spcAft>
            </a:pPr>
            <a:endParaRPr lang="zh-CN" altLang="zh-CN" dirty="0"/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6" name="图片 5" descr="C:\Users\Administrator\Documents\WeChat Files\wxid_1u7w8o5uzvne12\FileStorage\Temp\1666575529415.png">
            <a:extLst>
              <a:ext uri="{FF2B5EF4-FFF2-40B4-BE49-F238E27FC236}">
                <a16:creationId xmlns:a16="http://schemas.microsoft.com/office/drawing/2014/main" id="{11D8A67C-4686-42EB-B19D-9431FDE0221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39" y="1965187"/>
            <a:ext cx="8028264" cy="3110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7303601"/>
      </p:ext>
    </p:extLst>
  </p:cSld>
  <p:clrMapOvr>
    <a:masterClrMapping/>
  </p:clrMapOvr>
  <p:transition advTm="36516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00940" y="1099791"/>
            <a:ext cx="108707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◆资产管理员信息变动操作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/>
            <a:r>
              <a:rPr lang="en-US" altLang="zh-CN" dirty="0"/>
              <a:t>   2.</a:t>
            </a:r>
            <a:r>
              <a:rPr lang="zh-CN" altLang="zh-CN" dirty="0"/>
              <a:t>完善信息</a:t>
            </a:r>
            <a:r>
              <a:rPr lang="zh-CN" altLang="zh-CN" dirty="0">
                <a:solidFill>
                  <a:srgbClr val="FF0000"/>
                </a:solidFill>
              </a:rPr>
              <a:t>（</a:t>
            </a:r>
            <a:r>
              <a:rPr lang="en-US" altLang="zh-CN" dirty="0">
                <a:solidFill>
                  <a:srgbClr val="FF0000"/>
                </a:solidFill>
              </a:rPr>
              <a:t>*</a:t>
            </a:r>
            <a:r>
              <a:rPr lang="zh-CN" altLang="zh-CN" dirty="0">
                <a:solidFill>
                  <a:srgbClr val="FF0000"/>
                </a:solidFill>
              </a:rPr>
              <a:t>必填）</a:t>
            </a:r>
            <a:r>
              <a:rPr lang="en-US" altLang="zh-CN" dirty="0"/>
              <a:t>, </a:t>
            </a:r>
            <a:r>
              <a:rPr lang="zh-CN" altLang="zh-CN" dirty="0"/>
              <a:t>选择资产</a:t>
            </a:r>
          </a:p>
          <a:p>
            <a:pPr algn="just">
              <a:spcAft>
                <a:spcPts val="0"/>
              </a:spcAft>
            </a:pPr>
            <a:endParaRPr lang="zh-CN" altLang="zh-CN" dirty="0"/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5" name="图片 4" descr="C:\Users\Administrator\Documents\WeChat Files\wxid_1u7w8o5uzvne12\FileStorage\Temp\1666576491771.png">
            <a:extLst>
              <a:ext uri="{FF2B5EF4-FFF2-40B4-BE49-F238E27FC236}">
                <a16:creationId xmlns:a16="http://schemas.microsoft.com/office/drawing/2014/main" id="{9EB31199-5877-4F64-ACD1-FE6FEF10624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20" y="2095018"/>
            <a:ext cx="7910818" cy="3466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698714"/>
      </p:ext>
    </p:extLst>
  </p:cSld>
  <p:clrMapOvr>
    <a:masterClrMapping/>
  </p:clrMapOvr>
  <p:transition advTm="36516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00940" y="1099791"/>
            <a:ext cx="108707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◆资产管理员信息变动操作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dirty="0"/>
              <a:t>   3.</a:t>
            </a:r>
            <a:r>
              <a:rPr lang="zh-CN" altLang="zh-CN" dirty="0"/>
              <a:t>勾选资产（也可通过高级查询选择资产），确认</a:t>
            </a:r>
          </a:p>
          <a:p>
            <a:pPr algn="just">
              <a:spcAft>
                <a:spcPts val="0"/>
              </a:spcAft>
            </a:pPr>
            <a:endParaRPr lang="zh-CN" altLang="zh-CN" dirty="0"/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6" name="图片 5" descr="C:\Users\Administrator\Documents\WeChat Files\wxid_1u7w8o5uzvne12\FileStorage\Temp\1666576701821.png">
            <a:extLst>
              <a:ext uri="{FF2B5EF4-FFF2-40B4-BE49-F238E27FC236}">
                <a16:creationId xmlns:a16="http://schemas.microsoft.com/office/drawing/2014/main" id="{30B1B3AB-60CB-4360-A831-B48F7452782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90" y="1846775"/>
            <a:ext cx="8492763" cy="38443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3889899"/>
      </p:ext>
    </p:extLst>
  </p:cSld>
  <p:clrMapOvr>
    <a:masterClrMapping/>
  </p:clrMapOvr>
  <p:transition advTm="36516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18782" y="1174459"/>
            <a:ext cx="10765172" cy="10901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zh-CN" altLang="zh-CN" sz="2800" b="1" kern="100" dirty="0">
                <a:latin typeface="宋体" panose="02010600030101010101" pitchFamily="2" charset="-122"/>
                <a:cs typeface="Times New Roman" panose="02020603050405020304" pitchFamily="18" charset="0"/>
              </a:rPr>
              <a:t>资产报废原则及审批权限</a:t>
            </a:r>
            <a:endParaRPr lang="en-US" altLang="zh-CN" sz="2800" b="1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n-US" altLang="zh-CN" sz="2800" b="1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（一）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凡符合下列情况之一的设备和家具可申请报废：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达到或超过《上海市市级事业单位固定资产最低使用年限表》规定最低使用年限或使用寿命，且无改造利用价值的</a:t>
            </a: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。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（家具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15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年、装具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年、电子类设备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年、其它设备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年）。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损坏严重无法修复或修复成本过高的。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在安全、环保、耗能等方面不能达标，需要强制报废的。</a:t>
            </a:r>
            <a:endParaRPr lang="en-US" altLang="zh-CN" sz="20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（二）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已达到或超过最低使用年限但仍可以继续使用的设备和家具，应当继续使用。</a:t>
            </a:r>
          </a:p>
          <a:p>
            <a:pPr lvl="0" algn="just">
              <a:spcAft>
                <a:spcPts val="0"/>
              </a:spcAft>
            </a:pPr>
            <a:r>
              <a:rPr lang="zh-CN" altLang="en-US" sz="2000" kern="100" dirty="0">
                <a:latin typeface="+mn-ea"/>
                <a:ea typeface="+mn-ea"/>
                <a:cs typeface="Times New Roman" panose="02020603050405020304" pitchFamily="18" charset="0"/>
              </a:rPr>
              <a:t>（三）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资产审批权限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资产报废＜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500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万元的由实验室与设备管理处审核，经校长办公会审批后，报上级主管部门备案。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rabicPeriod"/>
            </a:pP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资产报废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≥500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万元</a:t>
            </a:r>
            <a:r>
              <a:rPr lang="en-US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”</a:t>
            </a:r>
            <a:r>
              <a:rPr lang="zh-CN" altLang="zh-CN" sz="2000" kern="100" dirty="0">
                <a:latin typeface="+mn-ea"/>
                <a:ea typeface="+mn-ea"/>
                <a:cs typeface="Times New Roman" panose="02020603050405020304" pitchFamily="18" charset="0"/>
              </a:rPr>
              <a:t>的，由实验室与设备管理处审核，经校长办公会或党委常委会审议后，报上级主管部门审批。</a:t>
            </a:r>
          </a:p>
          <a:p>
            <a:pPr lvl="0" algn="just">
              <a:spcAft>
                <a:spcPts val="0"/>
              </a:spcAft>
            </a:pPr>
            <a:endParaRPr lang="en-US" altLang="zh-CN" sz="2000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000" kern="100" dirty="0"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0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</a:pP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</a:t>
            </a:r>
            <a:r>
              <a:rPr lang="en-US" altLang="zh-CN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              </a:t>
            </a:r>
            <a:r>
              <a:rPr lang="zh-CN" altLang="en-US" sz="2400" b="1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</a:t>
            </a:r>
            <a:endParaRPr lang="en-US" altLang="zh-CN" sz="2400" b="1" dirty="0">
              <a:solidFill>
                <a:schemeClr val="accent4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lvl="0" indent="-342900" algn="just">
              <a:lnSpc>
                <a:spcPct val="200000"/>
              </a:lnSpc>
            </a:pPr>
            <a:endParaRPr lang="en-US" altLang="zh-CN" sz="2400" b="1" dirty="0">
              <a:solidFill>
                <a:schemeClr val="accent4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lvl="0" indent="-342900" algn="just">
              <a:lnSpc>
                <a:spcPct val="200000"/>
              </a:lnSpc>
            </a:pPr>
            <a:endParaRPr lang="en-US" altLang="zh-CN" sz="2400" b="1" dirty="0">
              <a:solidFill>
                <a:schemeClr val="accent4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lvl="0" algn="just">
              <a:lnSpc>
                <a:spcPct val="200000"/>
              </a:lnSpc>
            </a:pPr>
            <a:endParaRPr lang="en-US" altLang="zh-CN" sz="2400" b="1" dirty="0">
              <a:solidFill>
                <a:schemeClr val="accent4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lvl="0" algn="just">
              <a:lnSpc>
                <a:spcPct val="200000"/>
              </a:lnSpc>
            </a:pPr>
            <a:endParaRPr lang="en-US" altLang="zh-CN" sz="2400" b="1" dirty="0">
              <a:solidFill>
                <a:schemeClr val="accent4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lvl="0" algn="just">
              <a:lnSpc>
                <a:spcPct val="200000"/>
              </a:lnSpc>
            </a:pPr>
            <a:endParaRPr lang="en-US" altLang="zh-CN" sz="2400" b="1" dirty="0">
              <a:solidFill>
                <a:schemeClr val="accent4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lvl="0" algn="just">
              <a:lnSpc>
                <a:spcPct val="200000"/>
              </a:lnSpc>
            </a:pPr>
            <a:endParaRPr lang="en-US" altLang="zh-CN" sz="2400" b="1" dirty="0">
              <a:solidFill>
                <a:schemeClr val="accent4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marL="342900" lvl="0" indent="-342900" algn="just">
              <a:lnSpc>
                <a:spcPct val="150000"/>
              </a:lnSpc>
            </a:pPr>
            <a:endParaRPr lang="zh-CN" altLang="en-US" sz="2400" b="1" dirty="0">
              <a:solidFill>
                <a:schemeClr val="accent4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</p:spTree>
  </p:cSld>
  <p:clrMapOvr>
    <a:masterClrMapping/>
  </p:clrMapOvr>
  <p:transition advTm="36516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00940" y="1099791"/>
            <a:ext cx="1087070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◆资产管理员信息变动操作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dirty="0"/>
              <a:t>   4.</a:t>
            </a:r>
            <a:r>
              <a:rPr lang="zh-CN" altLang="zh-CN" dirty="0"/>
              <a:t>部门资产管理员可修改</a:t>
            </a:r>
            <a:r>
              <a:rPr lang="zh-CN" altLang="zh-CN" dirty="0">
                <a:solidFill>
                  <a:srgbClr val="FF0000"/>
                </a:solidFill>
              </a:rPr>
              <a:t>存放地、使用人、使用部门（内部二级部门）、使用状况</a:t>
            </a:r>
            <a:r>
              <a:rPr lang="zh-CN" altLang="zh-CN" dirty="0"/>
              <a:t>，提交变动单</a:t>
            </a:r>
          </a:p>
          <a:p>
            <a:pPr lvl="0"/>
            <a:endParaRPr lang="zh-CN" altLang="zh-CN" dirty="0"/>
          </a:p>
          <a:p>
            <a:pPr algn="just">
              <a:spcAft>
                <a:spcPts val="0"/>
              </a:spcAft>
            </a:pPr>
            <a:endParaRPr lang="zh-CN" altLang="zh-CN" dirty="0"/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5" name="图片 4" descr="C:\Users\Administrator\Documents\WeChat Files\wxid_1u7w8o5uzvne12\FileStorage\Temp\1666577432734.png">
            <a:extLst>
              <a:ext uri="{FF2B5EF4-FFF2-40B4-BE49-F238E27FC236}">
                <a16:creationId xmlns:a16="http://schemas.microsoft.com/office/drawing/2014/main" id="{6042CB53-B3C3-4B4C-BCED-A03D00B96A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3" y="1982152"/>
            <a:ext cx="8277353" cy="3546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03660"/>
      </p:ext>
    </p:extLst>
  </p:cSld>
  <p:clrMapOvr>
    <a:masterClrMapping/>
  </p:clrMapOvr>
  <p:transition advTm="36516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00940" y="1099791"/>
            <a:ext cx="1087070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◆资产管理员信息变动操作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r>
              <a:rPr lang="en-US" altLang="zh-CN" dirty="0"/>
              <a:t>   5. </a:t>
            </a:r>
            <a:r>
              <a:rPr lang="zh-CN" altLang="zh-CN" dirty="0"/>
              <a:t>信息确认提交变动单，完成信息变动</a:t>
            </a:r>
          </a:p>
          <a:p>
            <a:pPr lvl="0"/>
            <a:endParaRPr lang="zh-CN" altLang="zh-CN" dirty="0"/>
          </a:p>
          <a:p>
            <a:pPr algn="just">
              <a:spcAft>
                <a:spcPts val="0"/>
              </a:spcAft>
            </a:pPr>
            <a:endParaRPr lang="zh-CN" altLang="zh-CN" dirty="0"/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5119839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四、资产信息变动操作介绍</a:t>
            </a:r>
          </a:p>
        </p:txBody>
      </p:sp>
      <p:pic>
        <p:nvPicPr>
          <p:cNvPr id="6" name="图片 5" descr="C:\Users\Administrator\Documents\WeChat Files\wxid_1u7w8o5uzvne12\FileStorage\Temp\1666577503346.png">
            <a:extLst>
              <a:ext uri="{FF2B5EF4-FFF2-40B4-BE49-F238E27FC236}">
                <a16:creationId xmlns:a16="http://schemas.microsoft.com/office/drawing/2014/main" id="{3179C178-A425-4909-B1E8-5520DB0C13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23" y="2016655"/>
            <a:ext cx="3775477" cy="344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 descr="C:\Users\Administrator\Documents\WeChat Files\wxid_1u7w8o5uzvne12\FileStorage\Temp\1666577546275.png">
            <a:extLst>
              <a:ext uri="{FF2B5EF4-FFF2-40B4-BE49-F238E27FC236}">
                <a16:creationId xmlns:a16="http://schemas.microsoft.com/office/drawing/2014/main" id="{EFE120AA-0FDC-4CAD-8772-EEA39FE399A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361" y="2016655"/>
            <a:ext cx="5274310" cy="3444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234998"/>
      </p:ext>
    </p:extLst>
  </p:cSld>
  <p:clrMapOvr>
    <a:masterClrMapping/>
  </p:clrMapOvr>
  <p:transition advTm="36516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472"/>
          <p:cNvSpPr>
            <a:spLocks noChangeArrowheads="1"/>
          </p:cNvSpPr>
          <p:nvPr/>
        </p:nvSpPr>
        <p:spPr bwMode="auto">
          <a:xfrm>
            <a:off x="3175" y="4991100"/>
            <a:ext cx="12188825" cy="1866900"/>
          </a:xfrm>
          <a:prstGeom prst="rect">
            <a:avLst/>
          </a:prstGeom>
          <a:solidFill>
            <a:srgbClr val="00447C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425450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561975" indent="-136525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700405" indent="-1397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11576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16148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20720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2529205" indent="-1397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48665" name="Rectangle 4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28144"/>
            <a:ext cx="12192000" cy="2613025"/>
          </a:xfrm>
        </p:spPr>
        <p:txBody>
          <a:bodyPr anchor="ctr"/>
          <a:lstStyle/>
          <a:p>
            <a:pPr algn="ctr" eaLnBrk="1" hangingPunct="1">
              <a:lnSpc>
                <a:spcPct val="100000"/>
              </a:lnSpc>
            </a:pPr>
            <a:br>
              <a:rPr lang="en-US" altLang="zh-CN" sz="60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60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en-US" altLang="en-US" sz="6000" b="1" dirty="0">
              <a:solidFill>
                <a:srgbClr val="0044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666" name="Rectangle 476"/>
          <p:cNvSpPr>
            <a:spLocks noGrp="1" noChangeArrowheads="1"/>
          </p:cNvSpPr>
          <p:nvPr>
            <p:ph type="subTitle" idx="4294967295"/>
          </p:nvPr>
        </p:nvSpPr>
        <p:spPr>
          <a:xfrm>
            <a:off x="1068387" y="5249068"/>
            <a:ext cx="10058400" cy="1350963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zh-CN" altLang="en-US" sz="28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实验室与设备管理处</a:t>
            </a:r>
            <a:endParaRPr lang="en-US" altLang="zh-CN" sz="2800" b="1" spc="3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en-US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月25</a:t>
            </a:r>
            <a:r>
              <a:rPr lang="zh-CN" altLang="en-US" sz="2000" b="1" spc="3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en-US" sz="2000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B14B3-731A-4352-BC82-B1993596BD1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</p:cSld>
  <p:clrMapOvr>
    <a:masterClrMapping/>
  </p:clrMapOvr>
  <p:transition spd="slow" advTm="9167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0612" y="1225173"/>
            <a:ext cx="1087070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zh-CN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资产报废申请流程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zh-CN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（一）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部门在</a:t>
            </a: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PIM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系统提交申请，并提供以下材料</a:t>
            </a:r>
            <a:r>
              <a:rPr lang="zh-CN" altLang="en-US" sz="2400" kern="100" dirty="0">
                <a:latin typeface="+mn-ea"/>
                <a:ea typeface="+mn-ea"/>
                <a:cs typeface="Times New Roman" panose="02020603050405020304" pitchFamily="18" charset="0"/>
              </a:rPr>
              <a:t>（需部门盖章、领导签字）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：</a:t>
            </a:r>
          </a:p>
          <a:p>
            <a:pPr algn="just">
              <a:spcAft>
                <a:spcPts val="0"/>
              </a:spcAft>
            </a:pP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  1. 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提交《拟报废仪器设备</a:t>
            </a: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家具清单》</a:t>
            </a:r>
          </a:p>
          <a:p>
            <a:pPr marL="266700" algn="just">
              <a:spcAft>
                <a:spcPts val="0"/>
              </a:spcAft>
            </a:pP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登录实验室与设备管理处网站</a:t>
            </a: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--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下载中心</a:t>
            </a: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—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设备管理</a:t>
            </a: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--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下载《拟报废仪器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设备</a:t>
            </a: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/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家具清单》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6670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  2. 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提交部门部门《关于部分固定资产报废的申请》报告</a:t>
            </a:r>
            <a:endParaRPr lang="en-US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  3. </a:t>
            </a:r>
            <a:r>
              <a:rPr lang="zh-CN" altLang="zh-CN" sz="2400" kern="100" dirty="0">
                <a:latin typeface="+mn-ea"/>
                <a:ea typeface="+mn-ea"/>
                <a:cs typeface="Times New Roman" panose="02020603050405020304" pitchFamily="18" charset="0"/>
              </a:rPr>
              <a:t>提交部门《班子会议纪要》</a:t>
            </a: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</p:spTree>
  </p:cSld>
  <p:clrMapOvr>
    <a:masterClrMapping/>
  </p:clrMapOvr>
  <p:transition advTm="36516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0612" y="1225173"/>
            <a:ext cx="1087070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zh-CN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资产报废申请流程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（二）</a:t>
            </a:r>
            <a:r>
              <a:rPr lang="en-US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PIM</a:t>
            </a: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流程审批</a:t>
            </a: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CF6A3D22-2AE0-41B8-A20B-C2225C902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32970"/>
              </p:ext>
            </p:extLst>
          </p:nvPr>
        </p:nvGraphicFramePr>
        <p:xfrm>
          <a:off x="1283516" y="2524124"/>
          <a:ext cx="7977930" cy="2911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3844627"/>
      </p:ext>
    </p:extLst>
  </p:cSld>
  <p:clrMapOvr>
    <a:masterClrMapping/>
  </p:clrMapOvr>
  <p:transition advTm="36516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0612" y="1225173"/>
            <a:ext cx="1087070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zh-CN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资产报废申请流程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zh-CN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三）</a:t>
            </a: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PIM</a:t>
            </a:r>
            <a:r>
              <a:rPr lang="zh-CN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流程审批结束后</a:t>
            </a:r>
            <a:r>
              <a:rPr lang="zh-CN" altLang="en-US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，以下</a:t>
            </a:r>
            <a:r>
              <a:rPr lang="zh-CN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纸质材料递交</a:t>
            </a:r>
            <a:r>
              <a:rPr lang="zh-CN" altLang="en-US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至实验室与设备管理处</a:t>
            </a:r>
            <a:endParaRPr lang="zh-CN" altLang="zh-CN" sz="2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33350" algn="just">
              <a:spcAft>
                <a:spcPts val="0"/>
              </a:spcAft>
            </a:pP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1.</a:t>
            </a:r>
            <a:r>
              <a:rPr lang="zh-CN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PIM</a:t>
            </a:r>
            <a:r>
              <a:rPr lang="zh-CN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流程审批表》</a:t>
            </a:r>
            <a:endParaRPr lang="en-US" altLang="zh-CN" sz="2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33350" algn="just">
              <a:spcAft>
                <a:spcPts val="0"/>
              </a:spcAft>
            </a:pP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marL="133350" algn="just">
              <a:spcAft>
                <a:spcPts val="0"/>
              </a:spcAft>
            </a:pP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2.</a:t>
            </a:r>
            <a:r>
              <a:rPr lang="zh-CN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《申请家具资产报废清单》</a:t>
            </a:r>
            <a:endParaRPr lang="en-US" altLang="zh-CN" sz="2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33350" algn="just">
              <a:spcAft>
                <a:spcPts val="0"/>
              </a:spcAft>
            </a:pP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 marL="133350" algn="just">
              <a:spcAft>
                <a:spcPts val="0"/>
              </a:spcAft>
            </a:pP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3.</a:t>
            </a:r>
            <a:r>
              <a:rPr lang="zh-CN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《关于部分固定资产报废的申请》</a:t>
            </a:r>
            <a:endParaRPr lang="en-US" altLang="zh-CN" sz="2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133350" algn="just">
              <a:spcAft>
                <a:spcPts val="0"/>
              </a:spcAft>
            </a:pP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marL="133350" algn="just">
              <a:spcAft>
                <a:spcPts val="0"/>
              </a:spcAft>
            </a:pPr>
            <a:r>
              <a:rPr lang="en-US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4.</a:t>
            </a:r>
            <a:r>
              <a:rPr lang="zh-CN" altLang="zh-CN" sz="2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《班子会议纪要》</a:t>
            </a: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</p:spTree>
    <p:extLst>
      <p:ext uri="{BB962C8B-B14F-4D97-AF65-F5344CB8AC3E}">
        <p14:creationId xmlns:p14="http://schemas.microsoft.com/office/powerpoint/2010/main" val="1927394430"/>
      </p:ext>
    </p:extLst>
  </p:cSld>
  <p:clrMapOvr>
    <a:masterClrMapping/>
  </p:clrMapOvr>
  <p:transition advTm="3651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0612" y="1225173"/>
            <a:ext cx="1087070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zh-CN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资产</a:t>
            </a: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处置</a:t>
            </a:r>
            <a:r>
              <a:rPr lang="zh-CN" altLang="zh-CN" sz="2800" b="1" kern="100" dirty="0">
                <a:latin typeface="+mn-ea"/>
                <a:ea typeface="+mn-ea"/>
                <a:cs typeface="Times New Roman" panose="02020603050405020304" pitchFamily="18" charset="0"/>
              </a:rPr>
              <a:t>流程</a:t>
            </a:r>
            <a:endParaRPr lang="en-US" altLang="zh-CN" sz="28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A91F24-699F-41CA-BCA8-C0850F5A2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65" y="1736558"/>
            <a:ext cx="9612346" cy="42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01145"/>
      </p:ext>
    </p:extLst>
  </p:cSld>
  <p:clrMapOvr>
    <a:masterClrMapping/>
  </p:clrMapOvr>
  <p:transition advTm="36516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00612" y="1225173"/>
            <a:ext cx="10870707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en-US" altLang="zh-CN" sz="2800" b="1" kern="100" dirty="0">
                <a:cs typeface="宋体" panose="02010600030101010101" pitchFamily="2" charset="-122"/>
              </a:rPr>
              <a:t>PIM</a:t>
            </a:r>
            <a:r>
              <a:rPr lang="zh-CN" altLang="zh-CN" sz="2800" b="1" kern="100" dirty="0">
                <a:solidFill>
                  <a:srgbClr val="2E74B5"/>
                </a:solidFill>
                <a:cs typeface="宋体" panose="02010600030101010101" pitchFamily="2" charset="-122"/>
              </a:rPr>
              <a:t>流程</a:t>
            </a:r>
            <a:r>
              <a:rPr lang="zh-CN" altLang="zh-CN" sz="2800" b="1" kern="100" dirty="0">
                <a:cs typeface="宋体" panose="02010600030101010101" pitchFamily="2" charset="-122"/>
              </a:rPr>
              <a:t>网上申报操作指南</a:t>
            </a:r>
            <a:endParaRPr lang="zh-CN" altLang="zh-CN" sz="2000" kern="100" dirty="0"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400" kern="100" dirty="0">
                <a:cs typeface="宋体" panose="02010600030101010101" pitchFamily="2" charset="-122"/>
              </a:rPr>
              <a:t>1.</a:t>
            </a:r>
            <a:r>
              <a:rPr lang="zh-CN" altLang="zh-CN" sz="2400" kern="100" dirty="0">
                <a:cs typeface="宋体" panose="02010600030101010101" pitchFamily="2" charset="-122"/>
              </a:rPr>
              <a:t>进入“</a:t>
            </a:r>
            <a:r>
              <a:rPr lang="en-US" altLang="zh-CN" sz="2400" kern="100" dirty="0">
                <a:cs typeface="宋体" panose="02010600030101010101" pitchFamily="2" charset="-122"/>
              </a:rPr>
              <a:t>PIM</a:t>
            </a:r>
            <a:r>
              <a:rPr lang="zh-CN" altLang="zh-CN" sz="2400" kern="100" dirty="0">
                <a:cs typeface="宋体" panose="02010600030101010101" pitchFamily="2" charset="-122"/>
              </a:rPr>
              <a:t>流程系统</a:t>
            </a:r>
            <a:r>
              <a:rPr lang="en-US" altLang="zh-CN" sz="2400" kern="100" dirty="0">
                <a:cs typeface="宋体" panose="02010600030101010101" pitchFamily="2" charset="-122"/>
              </a:rPr>
              <a:t>                                    2.</a:t>
            </a:r>
            <a:r>
              <a:rPr lang="zh-CN" altLang="zh-CN" sz="2400" kern="100" dirty="0">
                <a:cs typeface="宋体" panose="02010600030101010101" pitchFamily="2" charset="-122"/>
              </a:rPr>
              <a:t>工号密码登录</a:t>
            </a:r>
            <a:endParaRPr lang="zh-CN" altLang="zh-CN" sz="2400" kern="100" dirty="0">
              <a:latin typeface="宋体"/>
              <a:ea typeface="宋体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400" kern="100" dirty="0">
                <a:cs typeface="宋体" panose="02010600030101010101" pitchFamily="2" charset="-122"/>
              </a:rPr>
              <a:t>                    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  <p:pic>
        <p:nvPicPr>
          <p:cNvPr id="7" name="图片 3" descr="说明: C:\Users\HP\AppData\Roaming\Tencent\Users\2265564192\QQ\WinTemp\RichOle\$FOF)F%)YRN])%R2V0B2DYM.png">
            <a:extLst>
              <a:ext uri="{FF2B5EF4-FFF2-40B4-BE49-F238E27FC236}">
                <a16:creationId xmlns:a16="http://schemas.microsoft.com/office/drawing/2014/main" id="{EA0B819E-0BA1-4A5C-A2A6-918363573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16" y="2219040"/>
            <a:ext cx="4439165" cy="35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D026654-D010-4E9B-969A-BC97AFFE2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" y="2219039"/>
            <a:ext cx="4643248" cy="37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81444"/>
      </p:ext>
    </p:extLst>
  </p:cSld>
  <p:clrMapOvr>
    <a:masterClrMapping/>
  </p:clrMapOvr>
  <p:transition advTm="36516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25779" y="1166450"/>
            <a:ext cx="10870707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b="1" kern="100" dirty="0">
                <a:latin typeface="+mn-ea"/>
                <a:ea typeface="+mn-ea"/>
                <a:cs typeface="Times New Roman" panose="02020603050405020304" pitchFamily="18" charset="0"/>
              </a:rPr>
              <a:t>◆</a:t>
            </a:r>
            <a:r>
              <a:rPr lang="en-US" altLang="zh-CN" sz="2800" b="1" kern="100" dirty="0">
                <a:cs typeface="宋体" panose="02010600030101010101" pitchFamily="2" charset="-122"/>
              </a:rPr>
              <a:t>PIM</a:t>
            </a:r>
            <a:r>
              <a:rPr lang="zh-CN" altLang="zh-CN" sz="2800" b="1" kern="100" dirty="0">
                <a:solidFill>
                  <a:srgbClr val="2E74B5"/>
                </a:solidFill>
                <a:cs typeface="宋体" panose="02010600030101010101" pitchFamily="2" charset="-122"/>
              </a:rPr>
              <a:t>流程</a:t>
            </a:r>
            <a:r>
              <a:rPr lang="zh-CN" altLang="zh-CN" sz="2800" b="1" kern="100" dirty="0">
                <a:cs typeface="宋体" panose="02010600030101010101" pitchFamily="2" charset="-122"/>
              </a:rPr>
              <a:t>网上申报操作指南</a:t>
            </a:r>
            <a:endParaRPr lang="zh-CN" altLang="zh-CN" sz="2000" kern="100" dirty="0"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zh-CN" altLang="zh-CN" sz="2400" dirty="0"/>
              <a:t>进入个人中心</a:t>
            </a:r>
            <a:r>
              <a:rPr lang="en-US" altLang="zh-CN" sz="2400" dirty="0"/>
              <a:t>---</a:t>
            </a:r>
            <a:r>
              <a:rPr lang="zh-CN" altLang="zh-CN" sz="2400" dirty="0"/>
              <a:t>财务审计</a:t>
            </a:r>
            <a:r>
              <a:rPr lang="en-US" altLang="zh-CN" sz="2400" dirty="0"/>
              <a:t>---</a:t>
            </a:r>
            <a:r>
              <a:rPr lang="zh-CN" altLang="zh-CN" sz="2400" dirty="0"/>
              <a:t>固定资产处置申请流程</a:t>
            </a: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宋体"/>
              <a:ea typeface="宋体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altLang="zh-CN" sz="2400" kern="100" dirty="0">
                <a:cs typeface="宋体" panose="02010600030101010101" pitchFamily="2" charset="-122"/>
              </a:rPr>
              <a:t>                    </a:t>
            </a:r>
            <a:endParaRPr lang="en-US" altLang="zh-CN" sz="2400" b="1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zh-CN" altLang="zh-CN" sz="2400" kern="1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231"/>
          <p:cNvSpPr>
            <a:spLocks noChangeArrowheads="1"/>
          </p:cNvSpPr>
          <p:nvPr/>
        </p:nvSpPr>
        <p:spPr bwMode="auto">
          <a:xfrm>
            <a:off x="692150" y="381000"/>
            <a:ext cx="4299101" cy="590149"/>
          </a:xfrm>
          <a:prstGeom prst="rect">
            <a:avLst/>
          </a:prstGeom>
          <a:noFill/>
          <a:ln>
            <a:noFill/>
          </a:ln>
        </p:spPr>
        <p:txBody>
          <a:bodyPr wrap="none" lIns="96762" tIns="48381" rIns="96762" bIns="48381">
            <a:spAutoFit/>
          </a:bodyPr>
          <a:lstStyle>
            <a:lvl1pPr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 "/>
              <a:defRPr sz="32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3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0B4DA2"/>
              </a:buClr>
              <a:buSzPct val="100000"/>
              <a:buFont typeface="Calibri" panose="020F0502020204030204" pitchFamily="34" charset="0"/>
              <a:buChar char="◦"/>
              <a:defRPr sz="1000">
                <a:solidFill>
                  <a:srgbClr val="40404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1" ea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zh-CN" altLang="en-US" sz="3200" b="1" dirty="0">
                <a:solidFill>
                  <a:srgbClr val="00447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一、资产处置办理流程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13B3C9-E247-45C0-A44F-418A75963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9" y="2166724"/>
            <a:ext cx="4433523" cy="3630069"/>
          </a:xfrm>
          <a:prstGeom prst="rect">
            <a:avLst/>
          </a:prstGeom>
        </p:spPr>
      </p:pic>
      <p:pic>
        <p:nvPicPr>
          <p:cNvPr id="3074" name="图片 4" descr="说明: C:\Users\HP\AppData\Roaming\Tencent\Users\2265564192\QQ\WinTemp\RichOle\0M@JRI~FKV_RLIRH)(`091D.png">
            <a:extLst>
              <a:ext uri="{FF2B5EF4-FFF2-40B4-BE49-F238E27FC236}">
                <a16:creationId xmlns:a16="http://schemas.microsoft.com/office/drawing/2014/main" id="{DE7779EC-8295-48FC-B672-C5BA43815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54" y="2166724"/>
            <a:ext cx="4433523" cy="363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0593"/>
      </p:ext>
    </p:extLst>
  </p:cSld>
  <p:clrMapOvr>
    <a:masterClrMapping/>
  </p:clrMapOvr>
  <p:transition advTm="36516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VlM2FjZTk1ODgwYjQ0NDIxY2U2ZDkyNmMwZGU2MTY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B4DA2"/>
      </a:dk2>
      <a:lt2>
        <a:srgbClr val="EEECE1"/>
      </a:lt2>
      <a:accent1>
        <a:srgbClr val="0B4DA2"/>
      </a:accent1>
      <a:accent2>
        <a:srgbClr val="AE1831"/>
      </a:accent2>
      <a:accent3>
        <a:srgbClr val="FFFFFF"/>
      </a:accent3>
      <a:accent4>
        <a:srgbClr val="000000"/>
      </a:accent4>
      <a:accent5>
        <a:srgbClr val="AAB2CE"/>
      </a:accent5>
      <a:accent6>
        <a:srgbClr val="9D152B"/>
      </a:accent6>
      <a:hlink>
        <a:srgbClr val="0000FF"/>
      </a:hlink>
      <a:folHlink>
        <a:srgbClr val="80008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B4DA2"/>
        </a:dk2>
        <a:lt2>
          <a:srgbClr val="EEECE1"/>
        </a:lt2>
        <a:accent1>
          <a:srgbClr val="0B4DA2"/>
        </a:accent1>
        <a:accent2>
          <a:srgbClr val="AE1831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9D152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默认设计模板">
  <a:themeElements>
    <a:clrScheme name="默认设计模板 1">
      <a:dk1>
        <a:srgbClr val="000000"/>
      </a:dk1>
      <a:lt1>
        <a:srgbClr val="FFFFFF"/>
      </a:lt1>
      <a:dk2>
        <a:srgbClr val="0B4DA2"/>
      </a:dk2>
      <a:lt2>
        <a:srgbClr val="EEECE1"/>
      </a:lt2>
      <a:accent1>
        <a:srgbClr val="0B4DA2"/>
      </a:accent1>
      <a:accent2>
        <a:srgbClr val="AE1831"/>
      </a:accent2>
      <a:accent3>
        <a:srgbClr val="FFFFFF"/>
      </a:accent3>
      <a:accent4>
        <a:srgbClr val="000000"/>
      </a:accent4>
      <a:accent5>
        <a:srgbClr val="AAB2CE"/>
      </a:accent5>
      <a:accent6>
        <a:srgbClr val="9D152B"/>
      </a:accent6>
      <a:hlink>
        <a:srgbClr val="0000FF"/>
      </a:hlink>
      <a:folHlink>
        <a:srgbClr val="800080"/>
      </a:folHlink>
    </a:clrScheme>
    <a:fontScheme name="默认设计模板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宋体" panose="02010600030101010101" pitchFamily="2" charset="-122"/>
            <a:sym typeface="Calibri" panose="020F0502020204030204" pitchFamily="34" charset="0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B4DA2"/>
        </a:dk2>
        <a:lt2>
          <a:srgbClr val="EEECE1"/>
        </a:lt2>
        <a:accent1>
          <a:srgbClr val="0B4DA2"/>
        </a:accent1>
        <a:accent2>
          <a:srgbClr val="AE1831"/>
        </a:accent2>
        <a:accent3>
          <a:srgbClr val="FFFFFF"/>
        </a:accent3>
        <a:accent4>
          <a:srgbClr val="000000"/>
        </a:accent4>
        <a:accent5>
          <a:srgbClr val="AAB2CE"/>
        </a:accent5>
        <a:accent6>
          <a:srgbClr val="9D152B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B4DA2"/>
      </a:dk2>
      <a:lt2>
        <a:srgbClr val="EEECE1"/>
      </a:lt2>
      <a:accent1>
        <a:srgbClr val="0B4DA2"/>
      </a:accent1>
      <a:accent2>
        <a:srgbClr val="AE1831"/>
      </a:accent2>
      <a:accent3>
        <a:srgbClr val="FFFFFF"/>
      </a:accent3>
      <a:accent4>
        <a:srgbClr val="000000"/>
      </a:accent4>
      <a:accent5>
        <a:srgbClr val="AAB2CE"/>
      </a:accent5>
      <a:accent6>
        <a:srgbClr val="9D152B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1171</Words>
  <Application>Microsoft Office PowerPoint</Application>
  <PresentationFormat>宽屏</PresentationFormat>
  <Paragraphs>202</Paragraphs>
  <Slides>32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2" baseType="lpstr">
      <vt:lpstr>等线</vt:lpstr>
      <vt:lpstr>华文中宋</vt:lpstr>
      <vt:lpstr>宋体</vt:lpstr>
      <vt:lpstr>微软雅黑</vt:lpstr>
      <vt:lpstr>Arial</vt:lpstr>
      <vt:lpstr>Calibri</vt:lpstr>
      <vt:lpstr>Calibri Light</vt:lpstr>
      <vt:lpstr>Times New Roman</vt:lpstr>
      <vt:lpstr>默认设计模板</vt:lpstr>
      <vt:lpstr>16_默认设计模板</vt:lpstr>
      <vt:lpstr>资产处置、交接、调拨、信息变动 业务操作介绍</vt:lpstr>
      <vt:lpstr>汇报提纲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感谢聆听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沈小丹</dc:creator>
  <cp:lastModifiedBy>Administrator</cp:lastModifiedBy>
  <cp:revision>587</cp:revision>
  <cp:lastPrinted>2019-06-13T07:13:00Z</cp:lastPrinted>
  <dcterms:created xsi:type="dcterms:W3CDTF">2013-12-03T13:35:00Z</dcterms:created>
  <dcterms:modified xsi:type="dcterms:W3CDTF">2022-10-24T05:39:30Z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8B3C2F25D3C147BCA11F9592DCDE04B2</vt:lpwstr>
  </property>
</Properties>
</file>